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3" r:id="rId2"/>
  </p:sldMasterIdLst>
  <p:notesMasterIdLst>
    <p:notesMasterId r:id="rId22"/>
  </p:notesMasterIdLst>
  <p:handoutMasterIdLst>
    <p:handoutMasterId r:id="rId23"/>
  </p:handoutMasterIdLst>
  <p:sldIdLst>
    <p:sldId id="306" r:id="rId3"/>
    <p:sldId id="277" r:id="rId4"/>
    <p:sldId id="293" r:id="rId5"/>
    <p:sldId id="294" r:id="rId6"/>
    <p:sldId id="310" r:id="rId7"/>
    <p:sldId id="311" r:id="rId8"/>
    <p:sldId id="312" r:id="rId9"/>
    <p:sldId id="313" r:id="rId10"/>
    <p:sldId id="307" r:id="rId11"/>
    <p:sldId id="295" r:id="rId12"/>
    <p:sldId id="308" r:id="rId13"/>
    <p:sldId id="305" r:id="rId14"/>
    <p:sldId id="298" r:id="rId15"/>
    <p:sldId id="304" r:id="rId16"/>
    <p:sldId id="309" r:id="rId17"/>
    <p:sldId id="297" r:id="rId18"/>
    <p:sldId id="299" r:id="rId19"/>
    <p:sldId id="300" r:id="rId20"/>
    <p:sldId id="30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1"/>
    <a:srgbClr val="000F7E"/>
    <a:srgbClr val="09198D"/>
    <a:srgbClr val="FF9129"/>
    <a:srgbClr val="00AA64"/>
    <a:srgbClr val="1A70B8"/>
    <a:srgbClr val="0A197E"/>
    <a:srgbClr val="000000"/>
    <a:srgbClr val="69C3FF"/>
    <a:srgbClr val="EB0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3"/>
    <p:restoredTop sz="94953"/>
  </p:normalViewPr>
  <p:slideViewPr>
    <p:cSldViewPr snapToGrid="0" snapToObjects="1" showGuides="1">
      <p:cViewPr>
        <p:scale>
          <a:sx n="370" d="100"/>
          <a:sy n="370" d="100"/>
        </p:scale>
        <p:origin x="0" y="0"/>
      </p:cViewPr>
      <p:guideLst>
        <p:guide/>
        <p:guide orient="horz" pos="1620"/>
      </p:guideLst>
    </p:cSldViewPr>
  </p:slideViewPr>
  <p:outlineViewPr>
    <p:cViewPr>
      <p:scale>
        <a:sx n="33" d="100"/>
        <a:sy n="33" d="100"/>
      </p:scale>
      <p:origin x="0" y="-38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38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B804-3E45-364D-A045-BB358CB8E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BAC92-B99D-FF4D-A990-D686745CA7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749E-04CE-F245-A958-C4F030697BC8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A46C-39E5-FF4C-9921-815AC4BE9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FC7B7-2133-5C4A-AC28-C1AA9FF1A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CEA21-F2A0-454B-B622-7D3A8835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264E-8066-E947-B6B5-B5BD434D7B6B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D52D-A3F1-4B43-9554-93E4358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78D693-BA62-1E4A-A3D2-53CDC72AA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60" y="190440"/>
            <a:ext cx="8805439" cy="49530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74" y="1486403"/>
            <a:ext cx="3830320" cy="1169551"/>
          </a:xfrm>
        </p:spPr>
        <p:txBody>
          <a:bodyPr lIns="0" tIns="0" rIns="0" bIns="0" anchor="t" anchorCtr="0">
            <a:normAutofit/>
          </a:bodyPr>
          <a:lstStyle>
            <a:lvl1pPr algn="l" fontAlgn="t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71309"/>
            <a:ext cx="3830320" cy="485140"/>
          </a:xfrm>
        </p:spPr>
        <p:txBody>
          <a:bodyPr lIns="0" tIns="0" rIns="0" bIns="0"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presenter or presenting org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57AE5-8F4A-FA4E-90E4-E2EE525E9D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58373"/>
            <a:ext cx="3331464" cy="15297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00446-DC24-2642-A21F-0BEA007314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97127"/>
            <a:ext cx="2714105" cy="243609"/>
          </a:xfrm>
        </p:spPr>
        <p:txBody>
          <a:bodyPr lIns="0" tIns="0" rIns="0" bIns="0"/>
          <a:lstStyle>
            <a:lvl1pPr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the date of the presentation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AE9854-7A76-C34E-9D7F-DE749A698C73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15BFA-90C1-0F46-AAA7-8C67D48F46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40122"/>
            <a:ext cx="2597150" cy="379412"/>
          </a:xfrm>
        </p:spPr>
        <p:txBody>
          <a:bodyPr lIns="0" tIns="0" rIns="0" bIns="0" anchor="t" anchorCtr="0"/>
          <a:lstStyle>
            <a:lvl1pPr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LA-UR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4CA33-8F7C-674C-8C40-9D83B5A1C5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401" y="4751400"/>
            <a:ext cx="598099" cy="274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5E8F88-2F04-A24D-B64D-D31A64C16106}"/>
              </a:ext>
            </a:extLst>
          </p:cNvPr>
          <p:cNvSpPr txBox="1"/>
          <p:nvPr userDrawn="1"/>
        </p:nvSpPr>
        <p:spPr>
          <a:xfrm>
            <a:off x="918682" y="4859907"/>
            <a:ext cx="3888259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LLC, for the U.S. Department of Energy’s NNSA.</a:t>
            </a:r>
          </a:p>
        </p:txBody>
      </p:sp>
    </p:spTree>
    <p:extLst>
      <p:ext uri="{BB962C8B-B14F-4D97-AF65-F5344CB8AC3E}">
        <p14:creationId xmlns:p14="http://schemas.microsoft.com/office/powerpoint/2010/main" val="113205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Area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6214E2-32D4-424B-9DE1-4EDE442968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40E4E95-1B27-5348-9471-7BB69800E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B65E676-959E-0E41-8EAD-45D6F7E0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1900B1-3D44-764E-9A42-70386E05E5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685422-C0F4-174C-BFA6-015246A3D4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632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810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and Tex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D7D689-7F2D-0348-816C-97C77A8DA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B2A39F7-5A62-2B4C-A657-BD57B5768E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7200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CCEB416-B433-8F46-8DFF-FFAC7ACCA5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6B16311-DD9F-7D43-964B-E92B217DC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23AA45D-8199-F644-847B-E64A5EC3F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2652C890-3579-2E47-9AB6-1D78A5E4764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001768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1D0C09-D811-144F-BEBD-275B6A1207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1768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2213ED2D-D77F-7D49-9E2D-96B09A5A75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1768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5AA83665-F240-0345-B903-C8950DEFAF0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01768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335206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3F276B-7B5E-4A45-AB9F-2B475F2AE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249328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F0E9DEE-404F-3B49-8159-94FE1CD373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7A3DBA4-BE0E-254D-B5C0-8A64DDD66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1D2BBC2-2746-3640-A719-673E2A8446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89502A4B-C79D-094E-AB5C-63DF6E12EF8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27400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EAC29D9-3DBA-0242-8290-359D5CA84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35992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3F9A309D-AA80-C54C-9A92-012D53D91C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599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3EA5BB2-66F6-4F44-964B-E9F9D73F2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5991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98309A4-718B-084E-8229-17E4D40AE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88617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36A0BC0D-8996-364B-A361-13CBBB9B478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8777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8D60D97D-2394-F140-9FBA-975ED6407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963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AA90BFA-AE15-3049-88D8-EA2FDB94E7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98067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92932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" userDrawn="1">
          <p15:clr>
            <a:srgbClr val="FBAE40"/>
          </p15:clr>
        </p15:guide>
        <p15:guide id="2" pos="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61FE822B-AC64-EF4D-8FBA-F5A67DA6075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72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F05C8A-25A6-8743-93FA-19E18F32CEE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FCE87CD-A10E-D049-9E39-8C800BEF41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7B382B21-A741-2447-9794-C4BAAA2A34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19E2C4F-8306-5F45-9827-3921D5E3E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D4247F89-81E5-374A-93B4-95F0EBEEB19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6009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F7F65FAA-0013-D547-8E1C-08509B0C97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009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C8275-50BB-9D46-8CBD-03E17397C17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009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57B4D06-BD92-7545-B5A7-8502A75042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009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F4ED884-6C25-824B-BDBF-AF0431A66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345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A0BC496-BA6C-7C4D-AC5E-A59885AE42A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45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7D1AADA-118E-BE41-B80B-51BBD18F65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345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4E11C2-3904-B24A-8E60-8EA03D6D30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7345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7E6B775-F183-E24D-B8C8-C5A9D75E35B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80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A052C5-1320-4341-BC7F-17F881F3CCB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8580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BD7FEF4-B67E-064E-B1C5-49DA8EA685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8580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F1030E4-D0AC-614F-A18A-387212228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8580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61949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C70A86-A745-E949-B1D0-41B5D2173B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74AFBB-4A85-9144-9EB0-15F9294B61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1143000"/>
            <a:ext cx="8229600" cy="3106216"/>
          </a:xfrm>
        </p:spPr>
        <p:txBody>
          <a:bodyPr/>
          <a:lstStyle>
            <a:lvl1pP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graph, photo, or data visualization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0B3C679-22DF-8940-B381-273549871C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96742"/>
            <a:ext cx="82296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1237F-D7E9-904A-BC33-1E69BDE7303D}"/>
              </a:ext>
            </a:extLst>
          </p:cNvPr>
          <p:cNvSpPr/>
          <p:nvPr userDrawn="1"/>
        </p:nvSpPr>
        <p:spPr>
          <a:xfrm>
            <a:off x="-832136" y="0"/>
            <a:ext cx="565609" cy="565609"/>
          </a:xfrm>
          <a:prstGeom prst="rect">
            <a:avLst/>
          </a:prstGeom>
          <a:solidFill>
            <a:srgbClr val="0A19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B0030-82A1-3149-AAC5-8B912D85AC60}"/>
              </a:ext>
            </a:extLst>
          </p:cNvPr>
          <p:cNvSpPr/>
          <p:nvPr userDrawn="1"/>
        </p:nvSpPr>
        <p:spPr>
          <a:xfrm>
            <a:off x="-832136" y="999242"/>
            <a:ext cx="565609" cy="565609"/>
          </a:xfrm>
          <a:prstGeom prst="rect">
            <a:avLst/>
          </a:prstGeom>
          <a:solidFill>
            <a:srgbClr val="1A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78108-D8E6-6F48-9E71-79B4060AB9EF}"/>
              </a:ext>
            </a:extLst>
          </p:cNvPr>
          <p:cNvSpPr/>
          <p:nvPr userDrawn="1"/>
        </p:nvSpPr>
        <p:spPr>
          <a:xfrm>
            <a:off x="-832136" y="2036191"/>
            <a:ext cx="565609" cy="565609"/>
          </a:xfrm>
          <a:prstGeom prst="rect">
            <a:avLst/>
          </a:prstGeom>
          <a:solidFill>
            <a:srgbClr val="00A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00438-DFE5-1541-A57C-CCDAE308867C}"/>
              </a:ext>
            </a:extLst>
          </p:cNvPr>
          <p:cNvSpPr/>
          <p:nvPr userDrawn="1"/>
        </p:nvSpPr>
        <p:spPr>
          <a:xfrm>
            <a:off x="-832136" y="3073140"/>
            <a:ext cx="565609" cy="565609"/>
          </a:xfrm>
          <a:prstGeom prst="rect">
            <a:avLst/>
          </a:prstGeom>
          <a:solidFill>
            <a:srgbClr val="FF9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0A870-4CCE-B041-ADAA-FFD498F6B5DE}"/>
              </a:ext>
            </a:extLst>
          </p:cNvPr>
          <p:cNvSpPr txBox="1"/>
          <p:nvPr userDrawn="1"/>
        </p:nvSpPr>
        <p:spPr>
          <a:xfrm>
            <a:off x="-1784645" y="-715416"/>
            <a:ext cx="15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LANL-APPROVED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D157-F0FF-E841-B877-5FF726EE6DB4}"/>
              </a:ext>
            </a:extLst>
          </p:cNvPr>
          <p:cNvSpPr txBox="1"/>
          <p:nvPr userDrawn="1"/>
        </p:nvSpPr>
        <p:spPr>
          <a:xfrm>
            <a:off x="-2109430" y="-249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COLOR: ULTRAMARINE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F9DA1-1206-D94F-936A-8C56D3FA0437}"/>
              </a:ext>
            </a:extLst>
          </p:cNvPr>
          <p:cNvSpPr txBox="1"/>
          <p:nvPr userDrawn="1"/>
        </p:nvSpPr>
        <p:spPr>
          <a:xfrm>
            <a:off x="-2109430" y="98731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COLOR: BLUE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8CEFD-1271-3F43-A3DB-664C3A2A6F61}"/>
              </a:ext>
            </a:extLst>
          </p:cNvPr>
          <p:cNvSpPr txBox="1"/>
          <p:nvPr userDrawn="1"/>
        </p:nvSpPr>
        <p:spPr>
          <a:xfrm>
            <a:off x="-2109430" y="2033693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GREEN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C2957-98B7-7447-A979-8F5F9439F931}"/>
              </a:ext>
            </a:extLst>
          </p:cNvPr>
          <p:cNvSpPr txBox="1"/>
          <p:nvPr userDrawn="1"/>
        </p:nvSpPr>
        <p:spPr>
          <a:xfrm>
            <a:off x="-2109430" y="3080068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ORANGE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D5F0D-5C60-5143-BF1E-4A0546C4287F}"/>
              </a:ext>
            </a:extLst>
          </p:cNvPr>
          <p:cNvSpPr/>
          <p:nvPr userDrawn="1"/>
        </p:nvSpPr>
        <p:spPr>
          <a:xfrm>
            <a:off x="-832136" y="4156183"/>
            <a:ext cx="565609" cy="565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A6A2F-D5F2-CB4B-A618-B3021CB6FE30}"/>
              </a:ext>
            </a:extLst>
          </p:cNvPr>
          <p:cNvSpPr txBox="1"/>
          <p:nvPr userDrawn="1"/>
        </p:nvSpPr>
        <p:spPr>
          <a:xfrm>
            <a:off x="-2109430" y="4163111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MONOCHROMATIC: GREY</a:t>
            </a:r>
          </a:p>
        </p:txBody>
      </p:sp>
    </p:spTree>
    <p:extLst>
      <p:ext uri="{BB962C8B-B14F-4D97-AF65-F5344CB8AC3E}">
        <p14:creationId xmlns:p14="http://schemas.microsoft.com/office/powerpoint/2010/main" val="416387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28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_Blue BG_Title and text only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2C70FB-7F53-074A-B6BE-83A5226B1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077"/>
          <a:stretch/>
        </p:blipFill>
        <p:spPr>
          <a:xfrm>
            <a:off x="4572000" y="190440"/>
            <a:ext cx="4571999" cy="4953060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7EDC4A-BEF6-BF42-9D9A-F47ED202C474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0837E2F-4F21-1044-BFBE-A09264C747AB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296882-4466-CA4B-838A-C94D33F4B2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479DEE7-37EE-CA4D-8507-ABBFE1A5E8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75" indent="-230188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400" indent="-227013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8704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5BDFE-288F-694A-8F3E-5EA7C70FB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3AE689-5E80-EF4B-BEB2-12EB7E2E7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671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08DEE9-E8E9-294E-AFDB-272348017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97816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5D795-953A-8047-83C7-D0752DBDB0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106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C01086B-B4A6-8A48-849F-4A810C93B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5141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E775BD-5F42-B44F-98CB-85BE7A979F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658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266F9AF-0547-674E-8536-FB560908A4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0364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F14FC34-4139-5E42-8B4C-3D14628AB15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671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C51006D-405B-1540-844A-A08EDAFBA8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7717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B91A61BE-01BD-F145-9B92-D20E78E3DA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2119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D5F2828C-B1EF-364B-8D48-33FAC26A311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45412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0D5B74BE-11D4-3E4C-AA8A-16543EABA1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088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A61A0372-A989-7542-8743-212304AD19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00235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70A5-083D-2649-B16E-E603A2ACAC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519" y="3042072"/>
            <a:ext cx="1097280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0BD62F-9DEA-AD47-9777-0410E222A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68606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20748F-3B1C-7D44-9F74-07C77A95BD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9855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1F05B3B-46BF-E34A-B6EB-3B5C40F9DF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3305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0A64131-E697-7142-892C-FECA1AF2C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72200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F72F97E-E60E-FB4D-82AA-CB9ACA474A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9623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213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-No Subhead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12463272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75" indent="-230188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400" indent="-227013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8955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_TOC or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28600">
              <a:buClr>
                <a:schemeClr val="bg1"/>
              </a:buClr>
              <a:tabLst/>
              <a:defRPr/>
            </a:lvl1pPr>
            <a:lvl2pPr marL="458788" indent="-230188">
              <a:buClr>
                <a:schemeClr val="bg1"/>
              </a:buClr>
              <a:buFont typeface="System Font Regular"/>
              <a:buChar char="⁃"/>
              <a:tabLst/>
              <a:defRPr/>
            </a:lvl2pPr>
            <a:lvl3pPr marL="687388" indent="-228600">
              <a:buClr>
                <a:schemeClr val="bg1"/>
              </a:buClr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02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tatemen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>
              <a:buFontTx/>
              <a:buNone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3296A8-807F-5647-9E27-81056A808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628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6E7E14-724D-564D-8C8A-AA19AF322B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063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50A1-C470-5C48-B92A-282D2269A9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594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29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 marL="460375" indent="-230188">
              <a:tabLst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914400" indent="-227013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76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w logo wtrm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CB73A-3EB2-0F4B-A749-FE602CE5F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67" t="3208" r="30052" b="19629"/>
          <a:stretch/>
        </p:blipFill>
        <p:spPr>
          <a:xfrm>
            <a:off x="3064933" y="-141546"/>
            <a:ext cx="6079068" cy="528504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2999"/>
            <a:ext cx="8226054" cy="3200400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51EB0E6-A70D-CE45-BB73-DE0110A910ED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7AA508B-E60F-E649-B511-759C564E884D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320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4/8/21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9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8226055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08760"/>
            <a:ext cx="8226054" cy="2906613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023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F54824-3A03-A745-AD49-C744B2A2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709C09F-8C0C-7248-AEB2-1C7859F51F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94CDEA-D510-9F45-84BD-82CAA8464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4A7A8-335B-174E-9471-7B8989F42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7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4117486-5C49-E242-8CBE-03C8F8711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E409C5D-AFD1-7745-A713-F12280BE81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6F9CE-9C02-284E-A17F-0C31F82B2F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677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2 Photos and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8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25C079B-5F34-5149-9937-5E0A7D1910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C113B2A-25B6-4D4F-BE66-8FD128DA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511911-ADCF-3F4A-9C7A-1469A5E074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C7184-67F4-D44E-A683-638A4BD08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62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328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9D7-E9D0-FF4B-A8C0-A88200BA90FB}"/>
              </a:ext>
            </a:extLst>
          </p:cNvPr>
          <p:cNvSpPr txBox="1">
            <a:spLocks/>
          </p:cNvSpPr>
          <p:nvPr userDrawn="1"/>
        </p:nvSpPr>
        <p:spPr>
          <a:xfrm>
            <a:off x="8708182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076886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4/8/21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DB747-6C5D-1648-A189-AC12B7E1788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9184" y="4811397"/>
            <a:ext cx="1033271" cy="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2" r:id="rId3"/>
    <p:sldLayoutId id="2147483707" r:id="rId4"/>
    <p:sldLayoutId id="2147483686" r:id="rId5"/>
    <p:sldLayoutId id="2147483690" r:id="rId6"/>
    <p:sldLayoutId id="2147483667" r:id="rId7"/>
    <p:sldLayoutId id="2147483688" r:id="rId8"/>
    <p:sldLayoutId id="2147483674" r:id="rId9"/>
    <p:sldLayoutId id="2147483684" r:id="rId10"/>
    <p:sldLayoutId id="2147483678" r:id="rId11"/>
    <p:sldLayoutId id="2147483680" r:id="rId12"/>
    <p:sldLayoutId id="2147483682" r:id="rId13"/>
    <p:sldLayoutId id="2147483689" r:id="rId14"/>
    <p:sldLayoutId id="2147483724" r:id="rId15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F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188" indent="-2222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0375" indent="-2301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8975" indent="-231775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70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08365-AEEB-3D48-A287-0A6C23C5D3D6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98D408-451C-7649-B63F-9BB20EE7A64E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91D-1BCF-B249-A015-254233A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BBD0-F847-394A-96EA-C2F6C3D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886700" cy="3262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E74A-F632-C648-A3E6-DE91F970873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75" r:id="rId2"/>
    <p:sldLayoutId id="2147483708" r:id="rId3"/>
    <p:sldLayoutId id="2147483694" r:id="rId4"/>
    <p:sldLayoutId id="2147483705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0663" algn="l" defTabSz="914400" rtl="0" eaLnBrk="1" latinLnBrk="0" hangingPunct="1">
        <a:lnSpc>
          <a:spcPct val="100000"/>
        </a:lnSpc>
        <a:spcBef>
          <a:spcPts val="600"/>
        </a:spcBef>
        <a:buClr>
          <a:schemeClr val="bg1"/>
        </a:buClr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8788" indent="-230188" algn="l" defTabSz="9144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SzPct val="100000"/>
        <a:buFont typeface="System Font Regular"/>
        <a:buChar char="–"/>
        <a:tabLst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7575" indent="-230188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100000"/>
        <a:buFont typeface="System Font Regular"/>
        <a:buChar char="–"/>
        <a:tabLst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q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t.lanl.gov/library/help/rassti/index.shtml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C72B1D5-4508-3D4F-9D7E-9F8271E12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take a moment to read this information.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6F30A9-6648-104D-87CC-38C06B450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dirty="0"/>
              <a:t>Welcome to the LANL slide template!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FB153-B5AA-8B42-A866-F5DAC13120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How to use the Lab’s PowerPoint templates: The LANL PowerPoint templates have been developed to help users easily create professional slide presentations that meet the Lab’s new brand standards, effective January 2021. This template is for a widescreen display presentation. Please use the default font (Arial) and default font sizes as much as possible.  </a:t>
            </a:r>
          </a:p>
          <a:p>
            <a:r>
              <a:rPr lang="en-US" dirty="0"/>
              <a:t>Classification: Unclassified LANL presentations do NOT require marking. </a:t>
            </a:r>
          </a:p>
          <a:p>
            <a:r>
              <a:rPr lang="en-US" dirty="0"/>
              <a:t>LA-UR #: All LANL presentations intended for external use must have an LA-UR number. For more information on the LA-UR process, visit </a:t>
            </a:r>
            <a:r>
              <a:rPr lang="en-US" dirty="0">
                <a:solidFill>
                  <a:srgbClr val="0070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http://int.lanl.gov/library/help/rassti/index.shtml</a:t>
            </a:r>
            <a:r>
              <a:rPr lang="en-US" dirty="0">
                <a:solidFill>
                  <a:srgbClr val="0070C1"/>
                </a:solidFill>
              </a:rPr>
              <a:t>. </a:t>
            </a:r>
            <a:r>
              <a:rPr lang="en-US" dirty="0"/>
              <a:t>A placeholder text box is located in the bottom left corner of the title slide for an LA-UR number if necessary.</a:t>
            </a:r>
          </a:p>
          <a:p>
            <a:r>
              <a:rPr lang="en-US" b="1" dirty="0"/>
              <a:t>Date:</a:t>
            </a:r>
            <a:r>
              <a:rPr lang="en-US" dirty="0"/>
              <a:t> The date is set for your presentation in the footer of each slide. It changes to the current date automatically. If you wish to enter a different date, you can do so by entering the slide master and changing it. Here’s how: </a:t>
            </a:r>
          </a:p>
          <a:p>
            <a:pPr lvl="1"/>
            <a:r>
              <a:rPr lang="en-US" dirty="0"/>
              <a:t>Open the slide master by clicking the View tab and selecting Slide Master. </a:t>
            </a:r>
          </a:p>
          <a:p>
            <a:pPr lvl="1"/>
            <a:r>
              <a:rPr lang="en-US" dirty="0"/>
              <a:t>In the left navigation pane, scroll to the top and find the first slide layout. (It’s larger than the others and has a “1” next to the top left corner.) Click on this slide. </a:t>
            </a:r>
          </a:p>
          <a:p>
            <a:pPr lvl="1"/>
            <a:r>
              <a:rPr lang="en-US" dirty="0"/>
              <a:t>Click in the date text box in the lower right hand corner and change the date. </a:t>
            </a:r>
          </a:p>
          <a:p>
            <a:pPr lvl="1"/>
            <a:r>
              <a:rPr lang="en-US" dirty="0"/>
              <a:t>This will change the date on the most of the slides, </a:t>
            </a:r>
            <a:r>
              <a:rPr lang="en-US" b="1" dirty="0"/>
              <a:t>but not all of them. </a:t>
            </a:r>
          </a:p>
          <a:p>
            <a:pPr lvl="1"/>
            <a:r>
              <a:rPr lang="en-US" b="1" dirty="0"/>
              <a:t>Scroll to the first blue slide, Title Slide, and manually change the date.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the left navigation pane, scroll to the second master slide, named Custom, with the blue background (It’s larger than the others and has a “2” next to the top left corner.) Click on this slide. </a:t>
            </a:r>
          </a:p>
          <a:p>
            <a:pPr lvl="1"/>
            <a:r>
              <a:rPr lang="en-US" dirty="0"/>
              <a:t>Click in the date text box and change the date, scroll through each master template to make sure all the dates have been revised on the slides you are using.</a:t>
            </a:r>
          </a:p>
          <a:p>
            <a:pPr lvl="1"/>
            <a:r>
              <a:rPr lang="en-US" dirty="0"/>
              <a:t>Click Close Master View.</a:t>
            </a:r>
          </a:p>
        </p:txBody>
      </p:sp>
    </p:spTree>
    <p:extLst>
      <p:ext uri="{BB962C8B-B14F-4D97-AF65-F5344CB8AC3E}">
        <p14:creationId xmlns:p14="http://schemas.microsoft.com/office/powerpoint/2010/main" val="40088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52DA54-1C88-074A-9564-FB7E68D1B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2EFE6-5206-4649-8D40-C38CF802E4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15BF5B-4055-F34B-9C73-A6BBDCC38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17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084080B-73EE-AB47-914B-9DC04F8DF6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B0A0974-2457-524B-8F1A-157A361A81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B7336-5F47-3E46-89DA-74187AAD94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6802EFB-3928-A44D-9D30-9CBD2CAADA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BA6231-5FEB-2844-8203-BB4F2B8F3E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8212798-536A-734B-9D37-56BEB3A32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64C39E-423A-A049-9614-D3878CC2B6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B06D76-6375-DD48-9726-F4423F2F9B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8AE25-F48F-254C-9ECE-827B7ABB4F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8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85D2EB-2CE1-4643-B017-7A95685D42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571415A-0AAB-0840-8F56-98686005D8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24D8A5-F088-544A-BDBD-BA904C4E6D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0B64612-0632-FB4D-B3DD-7103C68283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C8F2B7D-20F9-8A46-94EA-A537DFE8FA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2A52CE-D126-724B-8056-EC978BE4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32F639-D2DC-B74D-B714-A51C35969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B58A75-025C-D34D-82B6-AF95962C95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5760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CFE0BE-C9F5-EB40-9BB9-704EE1230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8AD5A-4A9D-654D-A7F9-17F0D983D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0FD5D9-DF7F-2F46-88A8-3BF4D2E0AD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60AACB-CF38-9A4E-A186-786CE31915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ADA08-97F9-4C4E-98BB-CCC6BD366F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9B6E9628-4427-9A46-BBF2-70D14805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C7BB474-7D31-1D47-99C2-7A360387CA0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70855AF-2152-EA43-B25A-62C06C2DE8E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A456055-5BF5-4044-A5DC-7816E8F369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4B73804-C9C8-7243-A06A-0EB50BE606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41A43AC7-D616-CE40-888C-20BA506A68C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E7214FE-7F1E-CA41-B32E-67D99A46157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9CB5B06-4E0F-CD4D-9EB8-0B8D44B912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16683CC-806C-0348-A8F3-EF45BC4BA4B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63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F2BA520-632B-8E4F-972C-E0162146FD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428CBB8-DAD8-294B-81FE-3562A9E1F2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1F47AB6-3F77-A046-8B7F-75DF6071C4D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1E5B21B7-059E-3146-9C97-5F282915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C0503E3-A8E2-4043-AAB4-8AB6973F99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535BEEA-4AFD-E54D-98D0-2667D3BE7EF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137E3AC-11DA-8A41-8FE4-49D20C2CF2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38AA5F6-5B1B-1943-8F23-BF80D52AC8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4D4D0F2-8B0D-314E-B1C1-07C3AE5E28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DE50FDE8-180A-614C-9E9D-26F001B3B5A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9323E44-FBC3-BB49-8016-F5004CCF4E2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86837C5-4517-B749-AA96-7EBDFE2F4A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36E8A9C-0885-DC46-95AD-C9E2F3163C1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7902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37A6450-CE1D-5146-B905-591264B0C4C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6F2DB1-0DAA-C74D-9507-0E2917E948C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F5A57BC-14C9-2A4F-AACF-8F75E8EDFE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A66ABE9-7952-CA40-93A0-898E250FE18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7690FA0-B37F-7144-8B0A-ACAD7B3C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0510CD-C96E-2C4E-8ED6-673908D1812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69E1C5-A587-F245-9B39-E34556700AA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34448F8-7ABD-034E-ACDC-72EEB308BA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1604FD1-BE5E-0440-8DBB-5EC0A0C9C19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36B4E11-DE68-E046-BB7B-CE8958CB4C2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741DA7F-5857-B34E-A18A-12FA4D08CE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A25A72-D018-BD48-B535-DFDDC404D5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5084E3A-BB5A-7048-AF12-CB8C8AE2B81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0A108B3-79B2-3D4D-9F34-5B03EFF0A77D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690539B-1032-4A41-A823-97F486115DA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7417CB2-CF84-284F-BE63-72221EB1628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2097CBA-1DFE-DB4F-B479-B33D81743F6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984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F3B99C6-D0D0-D441-BB88-E3B30F0BF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859A57D-2C14-6348-B5C3-04566EA08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97A665-BC2C-524C-A7EC-3526226D8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44ADC2-4BBE-A04E-9F43-2E4E7BE0DB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B486-0D90-BC46-A743-488D68CB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6EB8-A281-7246-A5A5-ED735CA95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74A5A-001C-2347-920E-52D29E8EB9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77068-3F97-0142-B964-23649083E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16B1F-10CE-9048-8488-2668D96200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CFB6A-F93D-884D-8003-71F8D4640D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B8552B-103D-1F40-817D-5CA43EAA5B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83F555-C4F4-7E42-AFC9-7F7AC81D37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96F4CA-A4C5-0645-BA3D-68603D662C7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98D823-F72B-2741-98B3-00DCC75F05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02AC0CB-0BC4-444C-A986-883BDF60E59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D16F0E-6B12-C34F-AB76-BF16698094E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4A6B80-7614-8547-A93A-E70D227DCA4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03E553E-8BFD-2644-8F1C-490C44BE901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2F93B4-DA55-EF43-80C6-E8696B4964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A918E2-EDE9-6E48-82F0-4009EBCAFA2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5F456E-6B5D-674A-BE8C-3F1749901C2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75F93E-76D0-8E4B-8927-DBDD94847B5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54B7D01-3BFB-5840-B0F8-F38DB108A6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57D5-D5D8-074C-858D-ED8F62100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FA4A4-F2F0-8540-8CF6-5EF688390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30FF50-D818-2F4B-B792-5C5E8A813F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742EDB-FDC5-5746-A6B3-9803E03FA0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19973BC-7168-F349-895F-A9BF412E2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3881CEB-0BCB-134D-B272-43949D55AB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764D7-B937-7F41-9961-DD919DA62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87CA-BE17-C14E-8A2C-049D77FE59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B9135-7BF8-C941-ACAB-39BD7EFC1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ACC5B-BA06-3F4A-9377-DCB7FD59C2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3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F60181-40DC-964B-8B7E-C80474A569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EEC7FF-3878-F244-B5E5-C6DCBFA02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EDD3B9-3338-6C42-9B00-47F0AF069C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9D6921-2A61-6E47-8E47-EC1F38FAE9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3656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14315</TotalTime>
  <Words>389</Words>
  <Application>Microsoft Macintosh PowerPoint</Application>
  <PresentationFormat>On-screen Show (16:9)</PresentationFormat>
  <Paragraphs>16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Acumin Pro</vt:lpstr>
      <vt:lpstr>Arial</vt:lpstr>
      <vt:lpstr>Calibri</vt:lpstr>
      <vt:lpstr>System Font Regular</vt:lpstr>
      <vt:lpstr>Wingdings</vt:lpstr>
      <vt:lpstr>Main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230</cp:revision>
  <dcterms:created xsi:type="dcterms:W3CDTF">2020-12-17T00:35:24Z</dcterms:created>
  <dcterms:modified xsi:type="dcterms:W3CDTF">2021-04-08T14:25:29Z</dcterms:modified>
</cp:coreProperties>
</file>