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93" r:id="rId2"/>
  </p:sldMasterIdLst>
  <p:notesMasterIdLst>
    <p:notesMasterId r:id="rId20"/>
  </p:notesMasterIdLst>
  <p:sldIdLst>
    <p:sldId id="306" r:id="rId3"/>
    <p:sldId id="294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F7E"/>
    <a:srgbClr val="0070C1"/>
    <a:srgbClr val="09198D"/>
    <a:srgbClr val="FF9129"/>
    <a:srgbClr val="00AA64"/>
    <a:srgbClr val="1A70B8"/>
    <a:srgbClr val="0A197E"/>
    <a:srgbClr val="000000"/>
    <a:srgbClr val="69C3FF"/>
    <a:srgbClr val="EB0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8"/>
    <p:restoredTop sz="94953"/>
  </p:normalViewPr>
  <p:slideViewPr>
    <p:cSldViewPr snapToGrid="0" snapToObjects="1" showGuides="1">
      <p:cViewPr varScale="1">
        <p:scale>
          <a:sx n="160" d="100"/>
          <a:sy n="160" d="100"/>
        </p:scale>
        <p:origin x="2200" y="184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-381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264E-8066-E947-B6B5-B5BD434D7B6B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8D52D-A3F1-4B43-9554-93E4358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3449DA5-AC04-504D-AB35-228ACC4218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455" t="-1" b="-5861"/>
          <a:stretch/>
        </p:blipFill>
        <p:spPr>
          <a:xfrm>
            <a:off x="2800593" y="298702"/>
            <a:ext cx="6343408" cy="6925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105049"/>
            <a:ext cx="3830320" cy="1559401"/>
          </a:xfrm>
        </p:spPr>
        <p:txBody>
          <a:bodyPr lIns="0" tIns="0" rIns="0" bIns="0" anchor="t" anchorCtr="0">
            <a:normAutofit/>
          </a:bodyPr>
          <a:lstStyle>
            <a:lvl1pPr algn="l" fontAlgn="t">
              <a:lnSpc>
                <a:spcPct val="100000"/>
              </a:lnSpc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684923"/>
            <a:ext cx="3830320" cy="646853"/>
          </a:xfrm>
        </p:spPr>
        <p:txBody>
          <a:bodyPr lIns="0" tIns="0" rIns="0" bIns="0"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add presenter or presenting org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000446-DC24-2642-A21F-0BEA007314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352250"/>
            <a:ext cx="2714105" cy="324812"/>
          </a:xfrm>
        </p:spPr>
        <p:txBody>
          <a:bodyPr lIns="0" tIns="0" rIns="0" bIns="0"/>
          <a:lstStyle>
            <a:lvl1pPr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the date of the presentation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5AE9854-7A76-C34E-9D7F-DE749A698C73}"/>
              </a:ext>
            </a:extLst>
          </p:cNvPr>
          <p:cNvSpPr txBox="1">
            <a:spLocks/>
          </p:cNvSpPr>
          <p:nvPr userDrawn="1"/>
        </p:nvSpPr>
        <p:spPr>
          <a:xfrm>
            <a:off x="8741137" y="6537960"/>
            <a:ext cx="220485" cy="27047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z="7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DD9D28ED-2D06-3A46-9727-8A9B2D7E7F63}"/>
              </a:ext>
            </a:extLst>
          </p:cNvPr>
          <p:cNvSpPr txBox="1">
            <a:spLocks/>
          </p:cNvSpPr>
          <p:nvPr userDrawn="1"/>
        </p:nvSpPr>
        <p:spPr>
          <a:xfrm>
            <a:off x="8129016" y="6537960"/>
            <a:ext cx="609914" cy="19800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z="700" smtClean="0"/>
              <a:pPr/>
              <a:t>6/13/22</a:t>
            </a:fld>
            <a:endParaRPr lang="en-US" sz="7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D30B68-8D2B-554F-9FC1-7A1E6240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2115" y="466724"/>
            <a:ext cx="2957369" cy="865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BEBDBD-8D9E-8346-9A25-F58480E727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4901" y="6391276"/>
            <a:ext cx="598099" cy="2746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A48010-B6CB-324A-9F6D-759B7914D5BF}"/>
              </a:ext>
            </a:extLst>
          </p:cNvPr>
          <p:cNvSpPr txBox="1"/>
          <p:nvPr userDrawn="1"/>
        </p:nvSpPr>
        <p:spPr>
          <a:xfrm>
            <a:off x="957182" y="6499783"/>
            <a:ext cx="3888259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by Triad National Security, LLC, for the U.S. Department of Energy’s NNSA.</a:t>
            </a:r>
          </a:p>
        </p:txBody>
      </p:sp>
    </p:spTree>
    <p:extLst>
      <p:ext uri="{BB962C8B-B14F-4D97-AF65-F5344CB8AC3E}">
        <p14:creationId xmlns:p14="http://schemas.microsoft.com/office/powerpoint/2010/main" val="113205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Area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46214E2-32D4-424B-9DE1-4EDE442968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524002"/>
            <a:ext cx="3840480" cy="363175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40E4E95-1B27-5348-9471-7BB69800ED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9600"/>
            <a:ext cx="8229600" cy="89001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1B65E676-959E-0E41-8EAD-45D6F7E076B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320" y="1524002"/>
            <a:ext cx="3840480" cy="363175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1900B1-3D44-764E-9A42-70386E05E5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2011680"/>
            <a:ext cx="3840480" cy="4046357"/>
          </a:xfrm>
        </p:spPr>
        <p:txBody>
          <a:bodyPr lIns="0" tIns="0" rIns="0" bIns="0">
            <a:noAutofit/>
          </a:bodyPr>
          <a:lstStyle>
            <a:lvl1pPr marL="182876" indent="-182876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8685422-C0F4-174C-BFA6-015246A3D4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46320" y="2011680"/>
            <a:ext cx="3840480" cy="4046357"/>
          </a:xfrm>
        </p:spPr>
        <p:txBody>
          <a:bodyPr lIns="0" tIns="0" rIns="0" bIns="0">
            <a:noAutofit/>
          </a:bodyPr>
          <a:lstStyle>
            <a:lvl1pPr marL="182876" indent="-182876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78109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and Tex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4D7D689-7F2D-0348-816C-97C77A8DA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8229600" cy="89001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B2A39F7-5A62-2B4C-A657-BD57B5768EF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57200" y="1524000"/>
            <a:ext cx="3685032" cy="2706624"/>
          </a:xfrm>
        </p:spPr>
        <p:txBody>
          <a:bodyPr/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6CCEB416-B433-8F46-8DFF-FFAC7ACCA5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4693920"/>
            <a:ext cx="3685032" cy="241445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66B16311-DD9F-7D43-964B-E92B217DC3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5120640"/>
            <a:ext cx="3685032" cy="97536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023AA45D-8199-F644-847B-E64A5EC3FB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328160"/>
            <a:ext cx="3685032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2652C890-3579-2E47-9AB6-1D78A5E4764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001768" y="1524000"/>
            <a:ext cx="3685032" cy="2706624"/>
          </a:xfrm>
        </p:spPr>
        <p:txBody>
          <a:bodyPr/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DD1D0C09-D811-144F-BEBD-275B6A12072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01768" y="4693920"/>
            <a:ext cx="3685032" cy="241445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2213ED2D-D77F-7D49-9E2D-96B09A5A751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1768" y="5120640"/>
            <a:ext cx="3685032" cy="97536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5AA83665-F240-0345-B903-C8950DEFAF0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01768" y="4328160"/>
            <a:ext cx="3685032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3352064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13F276B-7B5E-4A45-AB9F-2B475F2AEA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24000"/>
            <a:ext cx="2493282" cy="2706624"/>
          </a:xfrm>
        </p:spPr>
        <p:txBody>
          <a:bodyPr/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25D86E-8C5D-1841-9FAC-7F27816076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693920"/>
            <a:ext cx="2496312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3F0E9DEE-404F-3B49-8159-94FE1CD3739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5120640"/>
            <a:ext cx="2496312" cy="97536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7A3DBA4-BE0E-254D-B5C0-8A64DDD66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8229600" cy="89001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41D2BBC2-2746-3640-A719-673E2A8446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4328160"/>
            <a:ext cx="2496312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89502A4B-C79D-094E-AB5C-63DF6E12EF8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327400" y="1524000"/>
            <a:ext cx="2496312" cy="2706624"/>
          </a:xfrm>
        </p:spPr>
        <p:txBody>
          <a:bodyPr/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EAC29D9-3DBA-0242-8290-359D5CA84B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35992" y="4693920"/>
            <a:ext cx="2496312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3F9A309D-AA80-C54C-9A92-012D53D91C2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35992" y="5120640"/>
            <a:ext cx="2496312" cy="97536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3EA5BB2-66F6-4F44-964B-E9F9D73F21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35991" y="4328160"/>
            <a:ext cx="2496312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98309A4-718B-084E-8229-17E4D40AEA4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88617" y="1524000"/>
            <a:ext cx="2496312" cy="2706624"/>
          </a:xfrm>
        </p:spPr>
        <p:txBody>
          <a:bodyPr/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36A0BC0D-8996-364B-A361-13CBBB9B478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98777" y="4693920"/>
            <a:ext cx="2496312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8D60D97D-2394-F140-9FBA-975ED64074F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99632" y="5120640"/>
            <a:ext cx="2496312" cy="97536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5AA90BFA-AE15-3049-88D8-EA2FDB94E71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98067" y="4328160"/>
            <a:ext cx="2496312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2929323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" userDrawn="1">
          <p15:clr>
            <a:srgbClr val="FBAE40"/>
          </p15:clr>
        </p15:guide>
        <p15:guide id="2" pos="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61FE822B-AC64-EF4D-8FBA-F5A67DA6075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57200" y="1524000"/>
            <a:ext cx="1828800" cy="2706624"/>
          </a:xfrm>
        </p:spPr>
        <p:txBody>
          <a:bodyPr/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55F05C8A-25A6-8743-93FA-19E18F32CEE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4693920"/>
            <a:ext cx="1828800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FCE87CD-A10E-D049-9E39-8C800BEF41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5120640"/>
            <a:ext cx="1828800" cy="97536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7B382B21-A741-2447-9794-C4BAAA2A34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4328160"/>
            <a:ext cx="1828800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819E2C4F-8306-5F45-9827-3921D5E3E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8229600" cy="89001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D4247F89-81E5-374A-93B4-95F0EBEEB19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2600960" y="1524000"/>
            <a:ext cx="1828800" cy="2706624"/>
          </a:xfrm>
        </p:spPr>
        <p:txBody>
          <a:bodyPr/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F7F65FAA-0013-D547-8E1C-08509B0C975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600960" y="4693920"/>
            <a:ext cx="1828800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0CC8275-50BB-9D46-8CBD-03E17397C17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600960" y="5120640"/>
            <a:ext cx="1828800" cy="97536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657B4D06-BD92-7545-B5A7-8502A75042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600960" y="4328160"/>
            <a:ext cx="1828800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CF4ED884-6C25-824B-BDBF-AF0431A6640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734560" y="1524000"/>
            <a:ext cx="1828800" cy="2706624"/>
          </a:xfrm>
        </p:spPr>
        <p:txBody>
          <a:bodyPr/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A0BC496-BA6C-7C4D-AC5E-A59885AE42A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4560" y="4693920"/>
            <a:ext cx="1828800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07D1AADA-118E-BE41-B80B-51BBD18F656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734560" y="5120640"/>
            <a:ext cx="1828800" cy="97536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4E11C2-3904-B24A-8E60-8EA03D6D30B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734560" y="4328160"/>
            <a:ext cx="1828800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17E6B775-F183-E24D-B8C8-C5A9D75E35BE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858000" y="1524000"/>
            <a:ext cx="1828800" cy="2706624"/>
          </a:xfrm>
        </p:spPr>
        <p:txBody>
          <a:bodyPr/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7BA052C5-1320-4341-BC7F-17F881F3CCB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858000" y="4693920"/>
            <a:ext cx="1828800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BD7FEF4-B67E-064E-B1C5-49DA8EA6851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858000" y="5120640"/>
            <a:ext cx="1828800" cy="97536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F1030E4-D0AC-614F-A18A-38721222865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858000" y="4328160"/>
            <a:ext cx="1828800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2619495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White_Visual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C70A86-A745-E949-B1D0-41B5D2173B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8229600" cy="89001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374AFBB-4A85-9144-9EB0-15F9294B61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200" y="1524000"/>
            <a:ext cx="8229600" cy="4141621"/>
          </a:xfrm>
        </p:spPr>
        <p:txBody>
          <a:bodyPr/>
          <a:lstStyle>
            <a:lvl1pPr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graph, photo, or data visualization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0B3C679-22DF-8940-B381-273549871C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862323"/>
            <a:ext cx="8229600" cy="2438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71237F-D7E9-904A-BC33-1E69BDE7303D}"/>
              </a:ext>
            </a:extLst>
          </p:cNvPr>
          <p:cNvSpPr/>
          <p:nvPr userDrawn="1"/>
        </p:nvSpPr>
        <p:spPr>
          <a:xfrm>
            <a:off x="-832136" y="2"/>
            <a:ext cx="565609" cy="754145"/>
          </a:xfrm>
          <a:prstGeom prst="rect">
            <a:avLst/>
          </a:prstGeom>
          <a:solidFill>
            <a:srgbClr val="0A19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7B0030-82A1-3149-AAC5-8B912D85AC60}"/>
              </a:ext>
            </a:extLst>
          </p:cNvPr>
          <p:cNvSpPr/>
          <p:nvPr userDrawn="1"/>
        </p:nvSpPr>
        <p:spPr>
          <a:xfrm>
            <a:off x="-832136" y="1332325"/>
            <a:ext cx="565609" cy="754145"/>
          </a:xfrm>
          <a:prstGeom prst="rect">
            <a:avLst/>
          </a:prstGeom>
          <a:solidFill>
            <a:srgbClr val="1A70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678108-D8E6-6F48-9E71-79B4060AB9EF}"/>
              </a:ext>
            </a:extLst>
          </p:cNvPr>
          <p:cNvSpPr/>
          <p:nvPr userDrawn="1"/>
        </p:nvSpPr>
        <p:spPr>
          <a:xfrm>
            <a:off x="-832136" y="2714924"/>
            <a:ext cx="565609" cy="754145"/>
          </a:xfrm>
          <a:prstGeom prst="rect">
            <a:avLst/>
          </a:prstGeom>
          <a:solidFill>
            <a:srgbClr val="00A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500438-DFE5-1541-A57C-CCDAE308867C}"/>
              </a:ext>
            </a:extLst>
          </p:cNvPr>
          <p:cNvSpPr/>
          <p:nvPr userDrawn="1"/>
        </p:nvSpPr>
        <p:spPr>
          <a:xfrm>
            <a:off x="-832136" y="4097522"/>
            <a:ext cx="565609" cy="754145"/>
          </a:xfrm>
          <a:prstGeom prst="rect">
            <a:avLst/>
          </a:prstGeom>
          <a:solidFill>
            <a:srgbClr val="FF91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0A870-4CCE-B041-ADAA-FFD498F6B5DE}"/>
              </a:ext>
            </a:extLst>
          </p:cNvPr>
          <p:cNvSpPr txBox="1"/>
          <p:nvPr userDrawn="1"/>
        </p:nvSpPr>
        <p:spPr>
          <a:xfrm>
            <a:off x="-1784645" y="-953887"/>
            <a:ext cx="151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LANL-APPROVED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PALETTE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AD157-F0FF-E841-B877-5FF726EE6DB4}"/>
              </a:ext>
            </a:extLst>
          </p:cNvPr>
          <p:cNvSpPr txBox="1"/>
          <p:nvPr userDrawn="1"/>
        </p:nvSpPr>
        <p:spPr>
          <a:xfrm>
            <a:off x="-2109430" y="-3329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COLOR: ULTRAMARINE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EF9DA1-1206-D94F-936A-8C56D3FA0437}"/>
              </a:ext>
            </a:extLst>
          </p:cNvPr>
          <p:cNvSpPr txBox="1"/>
          <p:nvPr userDrawn="1"/>
        </p:nvSpPr>
        <p:spPr>
          <a:xfrm>
            <a:off x="-2109430" y="1316423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COLOR: BLUE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18CEFD-1271-3F43-A3DB-664C3A2A6F61}"/>
              </a:ext>
            </a:extLst>
          </p:cNvPr>
          <p:cNvSpPr txBox="1"/>
          <p:nvPr userDrawn="1"/>
        </p:nvSpPr>
        <p:spPr>
          <a:xfrm>
            <a:off x="-2109430" y="2711591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PALETTE: GREEN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2C2957-98B7-7447-A979-8F5F9439F931}"/>
              </a:ext>
            </a:extLst>
          </p:cNvPr>
          <p:cNvSpPr txBox="1"/>
          <p:nvPr userDrawn="1"/>
        </p:nvSpPr>
        <p:spPr>
          <a:xfrm>
            <a:off x="-2109430" y="4106758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PALETTE: ORANGE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7D5F0D-5C60-5143-BF1E-4A0546C4287F}"/>
              </a:ext>
            </a:extLst>
          </p:cNvPr>
          <p:cNvSpPr/>
          <p:nvPr userDrawn="1"/>
        </p:nvSpPr>
        <p:spPr>
          <a:xfrm>
            <a:off x="-832136" y="5541580"/>
            <a:ext cx="565609" cy="7541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A6A2F-D5F2-CB4B-A618-B3021CB6FE30}"/>
              </a:ext>
            </a:extLst>
          </p:cNvPr>
          <p:cNvSpPr txBox="1"/>
          <p:nvPr userDrawn="1"/>
        </p:nvSpPr>
        <p:spPr>
          <a:xfrm>
            <a:off x="-2109430" y="5550815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MONOCHROMATIC: GREY</a:t>
            </a:r>
          </a:p>
        </p:txBody>
      </p:sp>
    </p:spTree>
    <p:extLst>
      <p:ext uri="{BB962C8B-B14F-4D97-AF65-F5344CB8AC3E}">
        <p14:creationId xmlns:p14="http://schemas.microsoft.com/office/powerpoint/2010/main" val="4163876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Background 2_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609600"/>
            <a:ext cx="8229600" cy="9144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24000"/>
            <a:ext cx="8229600" cy="4267200"/>
          </a:xfrm>
        </p:spPr>
        <p:txBody>
          <a:bodyPr/>
          <a:lstStyle>
            <a:lvl1pPr marL="228594" indent="-217483">
              <a:buClr>
                <a:srgbClr val="0070C1"/>
              </a:buClr>
              <a:buFont typeface="+mj-lt"/>
              <a:buAutoNum type="arabicPeriod"/>
              <a:tabLst/>
              <a:defRPr/>
            </a:lvl1pPr>
            <a:lvl2pPr marL="458777" indent="-230183">
              <a:buClr>
                <a:srgbClr val="0070C1"/>
              </a:buClr>
              <a:buFont typeface="+mj-lt"/>
              <a:buAutoNum type="arabicPeriod"/>
              <a:tabLst/>
              <a:defRPr/>
            </a:lvl2pPr>
            <a:lvl3pPr marL="687371" indent="-228594">
              <a:buClr>
                <a:srgbClr val="0070C1"/>
              </a:buClr>
              <a:buFont typeface="+mj-lt"/>
              <a:buAutoNum type="arabicPeriod"/>
              <a:tabLst/>
              <a:defRPr/>
            </a:lvl3pPr>
            <a:lvl4pPr marL="1546187" indent="-174621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1284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25D86E-8C5D-1841-9FAC-7F27816076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524002"/>
            <a:ext cx="8226055" cy="363175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9600"/>
            <a:ext cx="8226054" cy="89220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0429E5-795A-8A43-A273-2BC100111C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2011682"/>
            <a:ext cx="8226054" cy="3875484"/>
          </a:xfrm>
        </p:spPr>
        <p:txBody>
          <a:bodyPr lIns="0" tIns="0" rIns="0" bIns="0">
            <a:noAutofit/>
          </a:bodyPr>
          <a:lstStyle>
            <a:lvl1pPr marL="182876" indent="-182876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5482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ue Background 2_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609600"/>
            <a:ext cx="8229600" cy="9144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24000"/>
            <a:ext cx="8229600" cy="4267200"/>
          </a:xfrm>
        </p:spPr>
        <p:txBody>
          <a:bodyPr/>
          <a:lstStyle>
            <a:lvl1pPr marL="228594" indent="-217483">
              <a:buClr>
                <a:srgbClr val="0070C1"/>
              </a:buClr>
              <a:buFont typeface="+mj-lt"/>
              <a:buAutoNum type="arabicPeriod"/>
              <a:tabLst/>
              <a:defRPr/>
            </a:lvl1pPr>
            <a:lvl2pPr marL="458777" indent="-230183">
              <a:buClr>
                <a:srgbClr val="0070C1"/>
              </a:buClr>
              <a:buFont typeface="+mj-lt"/>
              <a:buAutoNum type="arabicPeriod"/>
              <a:tabLst/>
              <a:defRPr/>
            </a:lvl2pPr>
            <a:lvl3pPr marL="687371" indent="-228594">
              <a:buClr>
                <a:srgbClr val="0070C1"/>
              </a:buClr>
              <a:buFont typeface="+mj-lt"/>
              <a:buAutoNum type="arabicPeriod"/>
              <a:tabLst/>
              <a:defRPr/>
            </a:lvl3pPr>
            <a:lvl4pPr marL="1546187" indent="-174621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0487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_Blue BG_Title and text only"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C4DB4FC-38BB-254B-A759-D4B30AB6C1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455" t="-1" b="-5861"/>
          <a:stretch/>
        </p:blipFill>
        <p:spPr>
          <a:xfrm>
            <a:off x="2800593" y="298702"/>
            <a:ext cx="6343408" cy="6925058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D7EDC4A-BEF6-BF42-9D9A-F47ED202C474}"/>
              </a:ext>
            </a:extLst>
          </p:cNvPr>
          <p:cNvSpPr txBox="1">
            <a:spLocks/>
          </p:cNvSpPr>
          <p:nvPr userDrawn="1"/>
        </p:nvSpPr>
        <p:spPr>
          <a:xfrm>
            <a:off x="8741137" y="6537960"/>
            <a:ext cx="220485" cy="27047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z="7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0837E2F-4F21-1044-BFBE-A09264C747AB}"/>
              </a:ext>
            </a:extLst>
          </p:cNvPr>
          <p:cNvSpPr txBox="1">
            <a:spLocks/>
          </p:cNvSpPr>
          <p:nvPr userDrawn="1"/>
        </p:nvSpPr>
        <p:spPr>
          <a:xfrm>
            <a:off x="8129016" y="6537960"/>
            <a:ext cx="609914" cy="19800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z="700" smtClean="0"/>
              <a:pPr/>
              <a:t>6/13/22</a:t>
            </a:fld>
            <a:endParaRPr lang="en-US" sz="7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296882-4466-CA4B-838A-C94D33F4B2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9600"/>
            <a:ext cx="8229600" cy="89220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479DEE7-37EE-CA4D-8507-ABBFE1A5E8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524000"/>
            <a:ext cx="8229600" cy="4260851"/>
          </a:xfrm>
        </p:spPr>
        <p:txBody>
          <a:bodyPr wrap="square" lIns="0" tIns="0" rIns="0" bIns="0">
            <a:noAutofit/>
          </a:bodyPr>
          <a:lstStyle>
            <a:lvl1pPr marL="230183" indent="-230183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bg1"/>
                </a:solidFill>
              </a:defRPr>
            </a:lvl1pPr>
            <a:lvl2pPr marL="460364" indent="-230183">
              <a:tabLst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914378" indent="-227007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8704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25BDFE-288F-694A-8F3E-5EA7C70FB2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8229600" cy="89001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43AE689-5E80-EF4B-BEB2-12EB7E2E75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671" y="2713840"/>
            <a:ext cx="1098804" cy="112506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F08DEE9-E8E9-294E-AFDB-272348017E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97816" y="2713840"/>
            <a:ext cx="1098804" cy="112506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5D795-953A-8047-83C7-D0752DBDB0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11063" y="2713840"/>
            <a:ext cx="1098804" cy="112506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C01086B-B4A6-8A48-849F-4A810C93B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51419" y="2713840"/>
            <a:ext cx="1098804" cy="112506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2E775BD-5F42-B44F-98CB-85BE7A979F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6589" y="2713840"/>
            <a:ext cx="1098804" cy="112506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266F9AF-0547-674E-8536-FB560908A4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603643" y="2713840"/>
            <a:ext cx="1098804" cy="112506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F14FC34-4139-5E42-8B4C-3D14628AB15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674" y="2119666"/>
            <a:ext cx="248625" cy="28464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C51006D-405B-1540-844A-A08EDAFBA83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17720" y="2119666"/>
            <a:ext cx="248625" cy="28464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B91A61BE-01BD-F145-9B92-D20E78E3DAB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21196" y="2119666"/>
            <a:ext cx="248625" cy="28464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D5F2828C-B1EF-364B-8D48-33FAC26A311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45415" y="2119666"/>
            <a:ext cx="248625" cy="28464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0D5B74BE-11D4-3E4C-AA8A-16543EABA1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00886" y="2119666"/>
            <a:ext cx="248625" cy="28464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A61A0372-A989-7542-8743-212304AD19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600238" y="2119666"/>
            <a:ext cx="248625" cy="28464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F70A5-083D-2649-B16E-E603A2ACAC1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519" y="4056096"/>
            <a:ext cx="1097280" cy="1718733"/>
          </a:xfrm>
        </p:spPr>
        <p:txBody>
          <a:bodyPr/>
          <a:lstStyle>
            <a:lvl1pPr marL="114297" indent="-114297">
              <a:tabLst/>
              <a:defRPr sz="1200"/>
            </a:lvl1pPr>
            <a:lvl2pPr marL="230183" indent="-115885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E60BD62F-9DEA-AD47-9777-0410E222A0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68606" y="4059936"/>
            <a:ext cx="1130626" cy="1718733"/>
          </a:xfrm>
        </p:spPr>
        <p:txBody>
          <a:bodyPr/>
          <a:lstStyle>
            <a:lvl1pPr marL="114297" indent="-114297">
              <a:tabLst/>
              <a:defRPr sz="1200"/>
            </a:lvl1pPr>
            <a:lvl2pPr marL="230183" indent="-115885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520748F-3B1C-7D44-9F74-07C77A95BDF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98553" y="4059936"/>
            <a:ext cx="1130626" cy="1718733"/>
          </a:xfrm>
        </p:spPr>
        <p:txBody>
          <a:bodyPr/>
          <a:lstStyle>
            <a:lvl1pPr marL="114297" indent="-114297">
              <a:tabLst/>
              <a:defRPr sz="1200"/>
            </a:lvl1pPr>
            <a:lvl2pPr marL="230183" indent="-115885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1F05B3B-46BF-E34A-B6EB-3B5C40F9DF4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43305" y="4059936"/>
            <a:ext cx="1130626" cy="1718733"/>
          </a:xfrm>
        </p:spPr>
        <p:txBody>
          <a:bodyPr/>
          <a:lstStyle>
            <a:lvl1pPr marL="114297" indent="-114297">
              <a:tabLst/>
              <a:defRPr sz="1200"/>
            </a:lvl1pPr>
            <a:lvl2pPr marL="230183" indent="-115885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70A64131-E697-7142-892C-FECA1AF2C56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72200" y="4059936"/>
            <a:ext cx="1130626" cy="1718733"/>
          </a:xfrm>
        </p:spPr>
        <p:txBody>
          <a:bodyPr/>
          <a:lstStyle>
            <a:lvl1pPr marL="114297" indent="-114297">
              <a:tabLst/>
              <a:defRPr sz="1200"/>
            </a:lvl1pPr>
            <a:lvl2pPr marL="230183" indent="-115885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F72F97E-E60E-FB4D-82AA-CB9ACA474A8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96233" y="4059936"/>
            <a:ext cx="1130626" cy="1718733"/>
          </a:xfrm>
        </p:spPr>
        <p:txBody>
          <a:bodyPr/>
          <a:lstStyle>
            <a:lvl1pPr marL="114297" indent="-114297">
              <a:tabLst/>
              <a:defRPr sz="1200"/>
            </a:lvl1pPr>
            <a:lvl2pPr marL="230183" indent="-115885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2133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 Statemen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83166" y="0"/>
            <a:ext cx="4160837" cy="6858000"/>
          </a:xfrm>
          <a:noFill/>
          <a:ln>
            <a:noFill/>
          </a:ln>
        </p:spPr>
        <p:txBody>
          <a:bodyPr/>
          <a:lstStyle>
            <a:lvl1pPr>
              <a:buFontTx/>
              <a:buNone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3296A8-807F-5647-9E27-81056A8089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9600"/>
            <a:ext cx="4258314" cy="89220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6E7E14-724D-564D-8C8A-AA19AF322B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8103" y="6431280"/>
            <a:ext cx="1505063" cy="4267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950A1-C470-5C48-B92A-282D2269A9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4" y="1524000"/>
            <a:ext cx="4258016" cy="4260851"/>
          </a:xfrm>
        </p:spPr>
        <p:txBody>
          <a:bodyPr lIns="0" tIns="0" rIns="0" bIns="0">
            <a:noAutofit/>
          </a:bodyPr>
          <a:lstStyle>
            <a:lvl1pPr marL="230183" indent="-230183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55949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Only-No Subhead"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9600"/>
            <a:ext cx="8229600" cy="89220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4F4C0B-8E0E-D247-8998-89B0F977E9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524000"/>
            <a:ext cx="8229600" cy="4260851"/>
          </a:xfrm>
        </p:spPr>
        <p:txBody>
          <a:bodyPr wrap="square" lIns="0" tIns="0" rIns="0" bIns="0">
            <a:noAutofit/>
          </a:bodyPr>
          <a:lstStyle>
            <a:lvl1pPr marL="230183" indent="-230183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bg1"/>
                </a:solidFill>
              </a:defRPr>
            </a:lvl1pPr>
            <a:lvl2pPr marL="460364" indent="-230183">
              <a:tabLst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914378" indent="-227007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68955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_TOC or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609600"/>
            <a:ext cx="8229600" cy="9144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24000"/>
            <a:ext cx="8229600" cy="4267200"/>
          </a:xfrm>
        </p:spPr>
        <p:txBody>
          <a:bodyPr/>
          <a:lstStyle>
            <a:lvl1pPr marL="228594" indent="-228594">
              <a:buClr>
                <a:schemeClr val="bg1"/>
              </a:buClr>
              <a:tabLst/>
              <a:defRPr/>
            </a:lvl1pPr>
            <a:lvl2pPr marL="458777" indent="-230183">
              <a:buClr>
                <a:schemeClr val="bg1"/>
              </a:buClr>
              <a:buFont typeface="System Font Regular"/>
              <a:buChar char="⁃"/>
              <a:tabLst/>
              <a:defRPr/>
            </a:lvl2pPr>
            <a:lvl3pPr marL="687371" indent="-228594">
              <a:buClr>
                <a:schemeClr val="bg1"/>
              </a:buClr>
              <a:tabLst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0208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2_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609600"/>
            <a:ext cx="8229600" cy="9144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24000"/>
            <a:ext cx="8229600" cy="4267200"/>
          </a:xfrm>
        </p:spPr>
        <p:txBody>
          <a:bodyPr/>
          <a:lstStyle>
            <a:lvl1pPr marL="228594" indent="-217483">
              <a:buClr>
                <a:srgbClr val="3296DC"/>
              </a:buClr>
              <a:buFont typeface="+mj-lt"/>
              <a:buAutoNum type="arabicPeriod"/>
              <a:tabLst/>
              <a:defRPr/>
            </a:lvl1pPr>
            <a:lvl2pPr marL="458777" indent="-230183">
              <a:buClr>
                <a:srgbClr val="3296DC"/>
              </a:buClr>
              <a:buFont typeface="+mj-lt"/>
              <a:buAutoNum type="arabicPeriod"/>
              <a:tabLst/>
              <a:defRPr/>
            </a:lvl2pPr>
            <a:lvl3pPr marL="687371" indent="-228594">
              <a:buClr>
                <a:srgbClr val="3296DC"/>
              </a:buClr>
              <a:buFont typeface="+mj-lt"/>
              <a:buAutoNum type="arabicPeriod"/>
              <a:tabLst/>
              <a:defRPr/>
            </a:lvl3pPr>
            <a:lvl4pPr marL="1546187" indent="-174621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298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-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9600"/>
            <a:ext cx="8229600" cy="89220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4F4C0B-8E0E-D247-8998-89B0F977E9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524000"/>
            <a:ext cx="8229600" cy="4260851"/>
          </a:xfrm>
        </p:spPr>
        <p:txBody>
          <a:bodyPr wrap="square" lIns="0" tIns="0" rIns="0" bIns="0">
            <a:noAutofit/>
          </a:bodyPr>
          <a:lstStyle>
            <a:lvl1pPr marL="230183" indent="-230183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1pPr>
            <a:lvl2pPr marL="460364" indent="-230183">
              <a:tabLst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914378" indent="-227007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7765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w logo wtrm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634F09-C54B-0549-937F-03AE61B9A8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485" t="8400" r="31052" b="20205"/>
          <a:stretch/>
        </p:blipFill>
        <p:spPr>
          <a:xfrm>
            <a:off x="3084722" y="345775"/>
            <a:ext cx="6059277" cy="651222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9600"/>
            <a:ext cx="8226054" cy="89220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0429E5-795A-8A43-A273-2BC100111C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523999"/>
            <a:ext cx="8226054" cy="4267200"/>
          </a:xfrm>
        </p:spPr>
        <p:txBody>
          <a:bodyPr lIns="0" tIns="0" rIns="0" bIns="0">
            <a:noAutofit/>
          </a:bodyPr>
          <a:lstStyle>
            <a:lvl1pPr marL="230183" indent="-230183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51EB0E6-A70D-CE45-BB73-DE0110A910ED}"/>
              </a:ext>
            </a:extLst>
          </p:cNvPr>
          <p:cNvSpPr txBox="1">
            <a:spLocks/>
          </p:cNvSpPr>
          <p:nvPr userDrawn="1"/>
        </p:nvSpPr>
        <p:spPr>
          <a:xfrm>
            <a:off x="8741137" y="6537960"/>
            <a:ext cx="220485" cy="27047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z="7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7AA508B-E60F-E649-B511-759C564E884D}"/>
              </a:ext>
            </a:extLst>
          </p:cNvPr>
          <p:cNvSpPr txBox="1">
            <a:spLocks/>
          </p:cNvSpPr>
          <p:nvPr userDrawn="1"/>
        </p:nvSpPr>
        <p:spPr>
          <a:xfrm>
            <a:off x="8129016" y="6537960"/>
            <a:ext cx="609914" cy="19800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z="700" smtClean="0"/>
              <a:pPr/>
              <a:t>6/13/22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229979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25D86E-8C5D-1841-9FAC-7F27816076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524002"/>
            <a:ext cx="8226055" cy="363175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9600"/>
            <a:ext cx="8226054" cy="89220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0429E5-795A-8A43-A273-2BC100111C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2011682"/>
            <a:ext cx="8226054" cy="3875484"/>
          </a:xfrm>
        </p:spPr>
        <p:txBody>
          <a:bodyPr lIns="0" tIns="0" rIns="0" bIns="0">
            <a:noAutofit/>
          </a:bodyPr>
          <a:lstStyle>
            <a:lvl1pPr marL="182876" indent="-182876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0234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Whit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82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0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with Text and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80566" y="0"/>
            <a:ext cx="4163434" cy="6858000"/>
          </a:xfrm>
          <a:noFill/>
          <a:ln>
            <a:noFill/>
          </a:ln>
        </p:spPr>
        <p:txBody>
          <a:bodyPr/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DBF6C-0676-5247-8404-7764B27D9124}"/>
              </a:ext>
            </a:extLst>
          </p:cNvPr>
          <p:cNvSpPr/>
          <p:nvPr userDrawn="1"/>
        </p:nvSpPr>
        <p:spPr>
          <a:xfrm>
            <a:off x="0" y="0"/>
            <a:ext cx="4980568" cy="6858000"/>
          </a:xfrm>
          <a:prstGeom prst="rect">
            <a:avLst/>
          </a:prstGeom>
          <a:solidFill>
            <a:srgbClr val="000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F54824-3A03-A745-AD49-C744B2A21D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9600"/>
            <a:ext cx="4277596" cy="89220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709C09F-8C0C-7248-AEB2-1C7859F51F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29542" y="5920333"/>
            <a:ext cx="1505254" cy="4234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94CDEA-D510-9F45-84BD-82CAA8464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4" y="1524000"/>
            <a:ext cx="4280050" cy="4260851"/>
          </a:xfrm>
        </p:spPr>
        <p:txBody>
          <a:bodyPr lIns="0" tIns="0" rIns="0" bIns="0">
            <a:noAutofit/>
          </a:bodyPr>
          <a:lstStyle>
            <a:lvl1pPr marL="182876" indent="-182876">
              <a:lnSpc>
                <a:spcPct val="100000"/>
              </a:lnSpc>
              <a:spcBef>
                <a:spcPts val="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5C1693-6B2B-7A43-ACD5-E64B6D2B21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464" y="6419088"/>
            <a:ext cx="1307592" cy="2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25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Photo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56035B-8130-D844-B0F2-44CBE0D286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83480" y="3429000"/>
            <a:ext cx="4160520" cy="3429000"/>
          </a:xfrm>
          <a:noFill/>
        </p:spPr>
        <p:txBody>
          <a:bodyPr/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83480" y="0"/>
            <a:ext cx="4160520" cy="3429000"/>
          </a:xfrm>
          <a:noFill/>
          <a:ln>
            <a:noFill/>
          </a:ln>
        </p:spPr>
        <p:txBody>
          <a:bodyPr/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B4117486-5C49-E242-8CBE-03C8F87112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9600"/>
            <a:ext cx="4343659" cy="89001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E409C5D-AFD1-7745-A713-F12280BE81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5605" y="5894428"/>
            <a:ext cx="1505254" cy="43142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E46F9CE-9C02-284E-A17F-0C31F82B2F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3" y="1524000"/>
            <a:ext cx="4346151" cy="4260851"/>
          </a:xfrm>
        </p:spPr>
        <p:txBody>
          <a:bodyPr lIns="0" tIns="0" rIns="0" bIns="0">
            <a:noAutofit/>
          </a:bodyPr>
          <a:lstStyle>
            <a:lvl1pPr marL="182876" indent="-182876">
              <a:lnSpc>
                <a:spcPct val="100000"/>
              </a:lnSpc>
              <a:spcBef>
                <a:spcPts val="600"/>
              </a:spcBef>
              <a:defRPr/>
            </a:lvl1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6773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with 2 Photos and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56035B-8130-D844-B0F2-44CBE0D286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80569" y="3429000"/>
            <a:ext cx="4163432" cy="3429000"/>
          </a:xfrm>
          <a:noFill/>
        </p:spPr>
        <p:txBody>
          <a:bodyPr/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DBF6C-0676-5247-8404-7764B27D9124}"/>
              </a:ext>
            </a:extLst>
          </p:cNvPr>
          <p:cNvSpPr/>
          <p:nvPr userDrawn="1"/>
        </p:nvSpPr>
        <p:spPr>
          <a:xfrm>
            <a:off x="0" y="0"/>
            <a:ext cx="4980568" cy="6858000"/>
          </a:xfrm>
          <a:prstGeom prst="rect">
            <a:avLst/>
          </a:prstGeom>
          <a:solidFill>
            <a:srgbClr val="000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80568" y="0"/>
            <a:ext cx="4163432" cy="3429000"/>
          </a:xfrm>
          <a:noFill/>
          <a:ln>
            <a:noFill/>
          </a:ln>
        </p:spPr>
        <p:txBody>
          <a:bodyPr/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25C079B-5F34-5149-9937-5E0A7D1910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9600"/>
            <a:ext cx="4343659" cy="89001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2C113B2A-25B6-4D4F-BE66-8FD128DADF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5605" y="5894430"/>
            <a:ext cx="1505254" cy="4234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511911-ADCF-3F4A-9C7A-1469A5E074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3" y="1524000"/>
            <a:ext cx="4346151" cy="4260851"/>
          </a:xfrm>
        </p:spPr>
        <p:txBody>
          <a:bodyPr lIns="0" tIns="0" rIns="0" bIns="0">
            <a:noAutofit/>
          </a:bodyPr>
          <a:lstStyle>
            <a:lvl1pPr marL="182876" indent="-182876">
              <a:lnSpc>
                <a:spcPct val="100000"/>
              </a:lnSpc>
              <a:spcBef>
                <a:spcPts val="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FB53F9-6B9E-CA40-A06E-A230BAE51B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184" y="6412313"/>
            <a:ext cx="1037332" cy="2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02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883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4378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C9D7-E9D0-FF4B-A8C0-A88200BA90FB}"/>
              </a:ext>
            </a:extLst>
          </p:cNvPr>
          <p:cNvSpPr txBox="1">
            <a:spLocks/>
          </p:cNvSpPr>
          <p:nvPr userDrawn="1"/>
        </p:nvSpPr>
        <p:spPr>
          <a:xfrm>
            <a:off x="8741137" y="6538456"/>
            <a:ext cx="220485" cy="27047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z="7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9D28ED-2D06-3A46-9727-8A9B2D7E7F63}"/>
              </a:ext>
            </a:extLst>
          </p:cNvPr>
          <p:cNvSpPr txBox="1">
            <a:spLocks/>
          </p:cNvSpPr>
          <p:nvPr userDrawn="1"/>
        </p:nvSpPr>
        <p:spPr>
          <a:xfrm>
            <a:off x="8129016" y="6538455"/>
            <a:ext cx="609914" cy="19800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z="700" smtClean="0"/>
              <a:pPr/>
              <a:t>6/13/22</a:t>
            </a:fld>
            <a:endParaRPr lang="en-US" sz="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C6A60-08D5-4948-9A3E-96D735B06AC4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285488" y="6421534"/>
            <a:ext cx="1307592" cy="2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6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92" r:id="rId3"/>
    <p:sldLayoutId id="2147483707" r:id="rId4"/>
    <p:sldLayoutId id="2147483686" r:id="rId5"/>
    <p:sldLayoutId id="2147483690" r:id="rId6"/>
    <p:sldLayoutId id="2147483667" r:id="rId7"/>
    <p:sldLayoutId id="2147483688" r:id="rId8"/>
    <p:sldLayoutId id="2147483674" r:id="rId9"/>
    <p:sldLayoutId id="2147483684" r:id="rId10"/>
    <p:sldLayoutId id="2147483678" r:id="rId11"/>
    <p:sldLayoutId id="2147483680" r:id="rId12"/>
    <p:sldLayoutId id="2147483682" r:id="rId13"/>
    <p:sldLayoutId id="2147483689" r:id="rId14"/>
    <p:sldLayoutId id="2147483724" r:id="rId15"/>
    <p:sldLayoutId id="2147483738" r:id="rId16"/>
    <p:sldLayoutId id="2147483740" r:id="rId17"/>
  </p:sldLayoutIdLst>
  <p:hf sldNum="0" hdr="0" ftr="0" dt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F7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0183" indent="-222245" algn="l" defTabSz="685783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0364" indent="-230183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−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8958" indent="-231770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8" indent="-227007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08365-AEEB-3D48-A287-0A6C23C5D3D6}"/>
              </a:ext>
            </a:extLst>
          </p:cNvPr>
          <p:cNvSpPr txBox="1">
            <a:spLocks/>
          </p:cNvSpPr>
          <p:nvPr userDrawn="1"/>
        </p:nvSpPr>
        <p:spPr>
          <a:xfrm>
            <a:off x="8741137" y="6537960"/>
            <a:ext cx="220485" cy="27047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z="7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198D408-451C-7649-B63F-9BB20EE7A64E}"/>
              </a:ext>
            </a:extLst>
          </p:cNvPr>
          <p:cNvSpPr txBox="1">
            <a:spLocks/>
          </p:cNvSpPr>
          <p:nvPr userDrawn="1"/>
        </p:nvSpPr>
        <p:spPr>
          <a:xfrm>
            <a:off x="8129016" y="6537960"/>
            <a:ext cx="609914" cy="19800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z="700" smtClean="0"/>
              <a:pPr/>
              <a:t>6/13/22</a:t>
            </a:fld>
            <a:endParaRPr lang="en-US" sz="7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9391D-1BCF-B249-A015-254233AE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7886700" cy="89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BBD0-F847-394A-96EA-C2F6C3D0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7886700" cy="43497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217F3-519E-3C45-898F-48507D2432E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3464" y="6419088"/>
            <a:ext cx="1307592" cy="2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675" r:id="rId2"/>
    <p:sldLayoutId id="2147483708" r:id="rId3"/>
    <p:sldLayoutId id="2147483694" r:id="rId4"/>
    <p:sldLayoutId id="2147483705" r:id="rId5"/>
  </p:sldLayoutIdLst>
  <p:hf sldNum="0" hdr="0" ftr="0" dt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0658" algn="l" defTabSz="914378" rtl="0" eaLnBrk="1" latinLnBrk="0" hangingPunct="1">
        <a:lnSpc>
          <a:spcPct val="100000"/>
        </a:lnSpc>
        <a:spcBef>
          <a:spcPts val="600"/>
        </a:spcBef>
        <a:buClr>
          <a:schemeClr val="bg1"/>
        </a:buClr>
        <a:buFont typeface="Arial" panose="020B0604020202020204" pitchFamily="34" charset="0"/>
        <a:buChar char="•"/>
        <a:tabLst/>
        <a:defRPr sz="1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8777" indent="-230183" algn="l" defTabSz="914378" rtl="0" eaLnBrk="1" latinLnBrk="0" hangingPunct="1">
        <a:lnSpc>
          <a:spcPct val="90000"/>
        </a:lnSpc>
        <a:spcBef>
          <a:spcPts val="375"/>
        </a:spcBef>
        <a:buClr>
          <a:schemeClr val="bg1"/>
        </a:buClr>
        <a:buSzPct val="100000"/>
        <a:buFont typeface="System Font Regular"/>
        <a:buChar char="–"/>
        <a:tabLst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7371" indent="-228594" algn="l" defTabSz="914378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itchFamily="2" charset="2"/>
        <a:buChar char="§"/>
        <a:tabLst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7552" indent="-230183" algn="l" defTabSz="914378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SzPct val="100000"/>
        <a:buFont typeface="System Font Regular"/>
        <a:buChar char="–"/>
        <a:tabLst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q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t.lanl.gov/library/help/rassti/index.shtml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C72B1D5-4508-3D4F-9D7E-9F8271E120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3" y="692054"/>
            <a:ext cx="8226055" cy="363175"/>
          </a:xfrm>
        </p:spPr>
        <p:txBody>
          <a:bodyPr>
            <a:normAutofit/>
          </a:bodyPr>
          <a:lstStyle/>
          <a:p>
            <a:r>
              <a:rPr lang="en-US" dirty="0"/>
              <a:t>Please take a moment to read this information.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6F30A9-6648-104D-87CC-38C06B450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30820"/>
            <a:ext cx="8226054" cy="892208"/>
          </a:xfrm>
        </p:spPr>
        <p:txBody>
          <a:bodyPr>
            <a:noAutofit/>
          </a:bodyPr>
          <a:lstStyle/>
          <a:p>
            <a:r>
              <a:rPr lang="en-US" dirty="0"/>
              <a:t>Welcome to the LANL slide template!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44FB153-B5AA-8B42-A866-F5DAC13120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1055229"/>
            <a:ext cx="8226054" cy="5471951"/>
          </a:xfrm>
        </p:spPr>
        <p:txBody>
          <a:bodyPr>
            <a:normAutofit/>
          </a:bodyPr>
          <a:lstStyle/>
          <a:p>
            <a:r>
              <a:rPr lang="en-US" sz="1200" dirty="0"/>
              <a:t>How to use the Lab’s PowerPoint templates: The LANL PowerPoint templates have been developed to help users easily create professional slide presentations that meet the Lab’s new brand standards, effective January 2021. This template is for a widescreen display presentation. Please use the default font (Arial) and default font sizes as much as possible.  </a:t>
            </a:r>
          </a:p>
          <a:p>
            <a:r>
              <a:rPr lang="en-US" sz="1200" dirty="0"/>
              <a:t>Classification: GENERAL USE_NO CLASSIFICATION LEVEL</a:t>
            </a:r>
          </a:p>
          <a:p>
            <a:r>
              <a:rPr lang="en-US" sz="1200" dirty="0"/>
              <a:t>LA-UR: All LANL presentations intended for external use must have an LA-UR number. For more information on the LA-</a:t>
            </a:r>
            <a:r>
              <a:rPr lang="en-US" sz="1200" dirty="0" err="1"/>
              <a:t>URprocess</a:t>
            </a:r>
            <a:r>
              <a:rPr lang="en-US" sz="1200" dirty="0"/>
              <a:t>, visit </a:t>
            </a:r>
            <a:r>
              <a:rPr lang="en-US" sz="1200" dirty="0">
                <a:hlinkClick r:id="rId2"/>
              </a:rPr>
              <a:t>http://int.lanl.gov/library/help/rassti/index.shtml</a:t>
            </a:r>
            <a:r>
              <a:rPr lang="en-US" sz="1200" dirty="0"/>
              <a:t>. A placeholder text box is located in the bottom left corner of the title slide for an LA-UR  number if necessary. </a:t>
            </a:r>
          </a:p>
          <a:p>
            <a:r>
              <a:rPr lang="en-US" sz="1200" dirty="0"/>
              <a:t>Date: The date is set for your presentation in the footer of each slide. It changes to the current date automatically. If you wish to enter a different date, you can do so by entering the slide master and changing it. Here’s how: </a:t>
            </a:r>
          </a:p>
          <a:p>
            <a:pPr lvl="1"/>
            <a:r>
              <a:rPr lang="en-US" sz="1200" dirty="0"/>
              <a:t>Open the slide master by clicking the View tab and selecting Slide Master. </a:t>
            </a:r>
          </a:p>
          <a:p>
            <a:pPr lvl="1"/>
            <a:r>
              <a:rPr lang="en-US" sz="1200" dirty="0"/>
              <a:t>In the left navigation pane, scroll to the top and find the first slide layout. (It’s larger than the others and has a “1” next to the top left corner.) Click on this slide. </a:t>
            </a:r>
          </a:p>
          <a:p>
            <a:pPr lvl="1"/>
            <a:r>
              <a:rPr lang="en-US" sz="1200" dirty="0"/>
              <a:t>Click in the date text box in the lower right hand corner and change the date. </a:t>
            </a:r>
          </a:p>
          <a:p>
            <a:pPr lvl="1"/>
            <a:r>
              <a:rPr lang="en-US" sz="1200" dirty="0"/>
              <a:t>This will change the date on the most of the slides, but not all of them. </a:t>
            </a:r>
          </a:p>
          <a:p>
            <a:pPr lvl="1"/>
            <a:r>
              <a:rPr lang="en-US" sz="1200" dirty="0"/>
              <a:t>Scroll to the first blue slide, Title Slide, and manually change the date. </a:t>
            </a:r>
          </a:p>
          <a:p>
            <a:pPr lvl="1"/>
            <a:r>
              <a:rPr lang="en-US" sz="1200" dirty="0"/>
              <a:t>In the left navigation pane, scroll to the second master slide, named Custom, with the blue background (It’s larger than the others and has a “2” next to the top left corner.) Click on this slide. </a:t>
            </a:r>
          </a:p>
          <a:p>
            <a:pPr lvl="1"/>
            <a:r>
              <a:rPr lang="en-US" sz="1200" dirty="0"/>
              <a:t>Click in the date text box and change the date, scroll through each master template to make sure all the dates have been revised on the slides you are using.</a:t>
            </a:r>
          </a:p>
          <a:p>
            <a:pPr lvl="1"/>
            <a:r>
              <a:rPr lang="en-US" sz="1200" dirty="0"/>
              <a:t>Click Close Master View.</a:t>
            </a:r>
          </a:p>
        </p:txBody>
      </p:sp>
    </p:spTree>
    <p:extLst>
      <p:ext uri="{BB962C8B-B14F-4D97-AF65-F5344CB8AC3E}">
        <p14:creationId xmlns:p14="http://schemas.microsoft.com/office/powerpoint/2010/main" val="400886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BEA4C-B5DB-2E4E-92C7-C2AE0F1644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BDD6-BA62-A446-8BF8-704E63FA6F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C777E-4B16-A348-BA24-645F8BBE9C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66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8A5331C-59FF-0C40-96DC-CDF74037E3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8ED95-3D57-7F4E-BFA2-919447FCA2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F2B7C-727F-9344-B88C-FDD12E518A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9071F-2793-F049-99A1-C0FA8F7C21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0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4DCA190-6057-8D4E-A77B-D9DB0283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9717FC-EEEA-AC48-8CAC-D050B006E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87D45E1-646D-2F40-92E9-E8AF7B759A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7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D6EED1-F332-4147-A830-BE0693AA08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0FF7E-1805-8B42-8168-F8D103601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9235F-54B8-0640-BE34-5607012885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45D74-4D65-2248-92E5-FDAF0EC70B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F84160-B43B-794F-A1B3-20CD974C3E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9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1A5B-8193-4149-B8D6-8C9A8008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7EF4F-1E47-C144-A55A-7226CAC0E74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1F959-3E01-A74B-AA14-09FCB6E8991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C94C0-4D3B-C44E-8A79-EBBD86909DE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0B5010-5B78-C446-8873-3944B6B88C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0A8F42-A625-6D4B-8459-0CD339CE1D2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A318F0-2E21-E04B-82E1-5CD6026A206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E7CB23-A6D7-2540-92C5-0A3ED53991F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D69FA9-8FD1-D54A-8A18-D81A2A02047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25030CA-2BEF-C042-845D-63304D880E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78C91F-0D21-5744-AD16-0B9775E7D7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17E23C-2017-F947-9933-192F5598DED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C375100-0176-824A-8549-96FE0433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98EA9D7-A0B4-744B-A2DC-B8A192883F5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70E9402-27C7-9042-B0EB-24BFA814B78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E93144D-1475-BD4A-B747-750D31F471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0F92262-FEA5-4944-B3DC-CF4F6B11444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BD832D5-43FE-E440-9B0C-BD644E3F2D4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4E2E4C4-7AF3-7041-B187-2595E22B58B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4378A74-E44F-6E41-86A7-359AB566E96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8ACEA98-3D93-474D-8785-51725A55B4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4D2321E-C636-1C40-AEDB-62151EEBDD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05F6D4-90C0-D045-A386-039C17CE6F9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E3D75EF-C19B-BB4F-811D-5A17FE631F7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D106571-5F65-9243-935C-C5FB91D992D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C3A5F95-11B7-3A4B-B6C8-0DDBC6358EC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A18EABD-FF71-8743-810D-BA0E6B7F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93E31BC-B2E7-D642-AC0C-6AEEAACD7A6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C466FDB-0611-7340-BA51-1173AAB3826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5F64E8B-DC31-6A4B-8888-E4F9FBBD681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849E2C5-4E4E-594B-A608-C5D5CD58DA7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71648AC-D604-1147-A85D-A68606A4FF3E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4160950-36FF-824F-B05C-13B459EF403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B0E8C13-0507-7040-B69C-9F533DD5D26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7E93D00-D8E3-A949-BFCA-C8BEE26E59CA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67626DF-5B5C-B54F-B31E-ABFE0B12D5A0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/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FEE29F7-9E1F-094A-9882-0A512349F8FF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F690DB8-F937-7449-9119-9919D33109E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F372F51-E7CB-544B-92F7-728DA82A77CC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5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B6EF4-3E00-D94D-9AC9-5886DADD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Ising</a:t>
            </a:r>
            <a:r>
              <a:rPr lang="en-US" dirty="0"/>
              <a:t> Model with Convolutional Restricted Boltzmann Machines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FDCBC9-7970-7B4B-ADD8-625E2A89B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Emanuel </a:t>
            </a:r>
            <a:r>
              <a:rPr lang="en-US" dirty="0" err="1"/>
              <a:t>Casiano</a:t>
            </a:r>
            <a:r>
              <a:rPr lang="en-US" dirty="0"/>
              <a:t>-Diaz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A8B837-57E1-FE47-AEDD-7B31AE8DA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June 28, 2022.</a:t>
            </a:r>
          </a:p>
        </p:txBody>
      </p:sp>
    </p:spTree>
    <p:extLst>
      <p:ext uri="{BB962C8B-B14F-4D97-AF65-F5344CB8AC3E}">
        <p14:creationId xmlns:p14="http://schemas.microsoft.com/office/powerpoint/2010/main" val="187264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EABE96E1-0C81-CB4A-BB27-20FE59EA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529DC58-4E5F-3C4D-848B-318AA328C5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RBM’s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3D5F23C-DFE8-0B4B-8235-29D4C9502D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CRBM’s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AE1EAAE-AD38-1446-AB7F-9682A51B41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Symmetrization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8EA5364-4DE9-E845-8C54-DA5BCDEBC6A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Results comparison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42E13D2-1D8C-1E4A-A047-3AC84A5A7D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BAFB610-95BA-3047-AF5F-C462BCF866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977BE56-95B2-A14C-88F7-0FCBCD9740B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FB1D80D-A846-EA49-8D50-886B90B863C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FC7AA42-FD94-C843-A343-D8096DA206D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BA12E20-64C7-144D-ACC2-9DB3376787A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05D496A-5CCB-9547-93DC-865B5358AAC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EF43B54-8C16-104F-A49E-7972ED0E4F6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276BF823-68CB-054D-8705-DEA933A0A15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Applications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8D74151-9BE8-8F4A-A6F2-632689078FE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Translation invariance</a:t>
            </a:r>
          </a:p>
          <a:p>
            <a:r>
              <a:rPr lang="en-US" dirty="0"/>
              <a:t>Generalization to convolutional model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FFB9338-001C-D747-AFB6-24D80122A2F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Symmetries</a:t>
            </a:r>
          </a:p>
          <a:p>
            <a:r>
              <a:rPr lang="en-US" dirty="0"/>
              <a:t>Encoding symmetries</a:t>
            </a:r>
          </a:p>
          <a:p>
            <a:r>
              <a:rPr lang="en-US" dirty="0"/>
              <a:t>Motivation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EAC95EC-3C19-7140-BBB4-54ED98A086A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Energy</a:t>
            </a:r>
          </a:p>
          <a:p>
            <a:r>
              <a:rPr lang="en-US" dirty="0"/>
              <a:t>Motivation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A820B728-FAFE-134E-9E70-DFCC96B42B0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  <a:p>
            <a:r>
              <a:rPr lang="en-US" dirty="0"/>
              <a:t>Future work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E874EEF7-3487-B941-87B2-44F15458906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3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F4807-F0D4-B141-9EE4-6A9595B00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Restricted Boltzmann Machine (RBM)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8E81249-3942-2A44-A124-3860662B597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alpha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≠</a:t>
                </a:r>
                <a:r>
                  <a:rPr lang="en-US" dirty="0" err="1"/>
                  <a:t>fasdasdf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𝑏𝑖𝑎𝑠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𝑏𝑖𝑎𝑠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𝑅𝐵𝑀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sup>
                    </m:s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DRAW RBM PICTURE</a:t>
                </a:r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8E81249-3942-2A44-A124-3860662B5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698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3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ECF89D-F0E5-E64A-A7C5-A8AC05CFF5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E3C514-3C4F-E542-BAAC-2883BA60EE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E6EE29-35F1-AD4B-975E-B19CD0109B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6B705-5629-9943-8293-6C1338A93CB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933DF9-0955-D140-97B9-DA00D9E02C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Convolutional RBM (CRBM)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3F59B6-C181-4F48-A8D8-9AC83512B175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𝑏𝑖𝑎𝑠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𝑏𝑖𝑎𝑠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DRAW CRBM PICTURE</a:t>
                </a:r>
              </a:p>
              <a:p>
                <a:r>
                  <a:rPr lang="en-US" dirty="0"/>
                  <a:t>DRAW OR ANIMATE CARTOON OF KERNEL OPERATION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3F59B6-C181-4F48-A8D8-9AC83512B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blipFill>
                <a:blip r:embed="rId2"/>
                <a:stretch>
                  <a:fillRect l="-1698" t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08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2C33EE-5EAA-AB49-82D2-CFD4E99F9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D2D8D-6E8E-D540-BCCF-880BF47C41A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9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6E40960-00A5-B24B-929A-E6D653A71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7C4F-8189-5941-B53B-BE86734D16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92A2E-CA8F-C146-AD87-23E9CF51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3CE8B-0A84-B04B-A261-D6B414D7CA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6718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LANL_new logo branding">
      <a:dk1>
        <a:srgbClr val="000000"/>
      </a:dk1>
      <a:lt1>
        <a:srgbClr val="FFFFFF"/>
      </a:lt1>
      <a:dk2>
        <a:srgbClr val="000E7E"/>
      </a:dk2>
      <a:lt2>
        <a:srgbClr val="E7E6E6"/>
      </a:lt2>
      <a:accent1>
        <a:srgbClr val="0070B8"/>
      </a:accent1>
      <a:accent2>
        <a:srgbClr val="FF9128"/>
      </a:accent2>
      <a:accent3>
        <a:srgbClr val="CCD0E1"/>
      </a:accent3>
      <a:accent4>
        <a:srgbClr val="00A963"/>
      </a:accent4>
      <a:accent5>
        <a:srgbClr val="3295DB"/>
      </a:accent5>
      <a:accent6>
        <a:srgbClr val="EB0E1D"/>
      </a:accent6>
      <a:hlink>
        <a:srgbClr val="3295DB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000E7E"/>
      </a:dk2>
      <a:lt2>
        <a:srgbClr val="E7E6E6"/>
      </a:lt2>
      <a:accent1>
        <a:srgbClr val="0070C1"/>
      </a:accent1>
      <a:accent2>
        <a:srgbClr val="FF9128"/>
      </a:accent2>
      <a:accent3>
        <a:srgbClr val="CCD0E1"/>
      </a:accent3>
      <a:accent4>
        <a:srgbClr val="00A963"/>
      </a:accent4>
      <a:accent5>
        <a:srgbClr val="69C3FF"/>
      </a:accent5>
      <a:accent6>
        <a:srgbClr val="EB0E1D"/>
      </a:accent6>
      <a:hlink>
        <a:srgbClr val="69C3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28977</TotalTime>
  <Words>499</Words>
  <Application>Microsoft Macintosh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Acumin Pro</vt:lpstr>
      <vt:lpstr>Arial</vt:lpstr>
      <vt:lpstr>Calibri</vt:lpstr>
      <vt:lpstr>Cambria Math</vt:lpstr>
      <vt:lpstr>System Font Regular</vt:lpstr>
      <vt:lpstr>Wingdings</vt:lpstr>
      <vt:lpstr>Main</vt:lpstr>
      <vt:lpstr>Custom Design</vt:lpstr>
      <vt:lpstr>PowerPoint Presentation</vt:lpstr>
      <vt:lpstr>Ising Model with Convolutional Restricted Boltzmann Machines</vt:lpstr>
      <vt:lpstr>Outline:</vt:lpstr>
      <vt:lpstr>Restricted Boltzmann Machine (RBM)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Casiano-Diaz, Emanuel</cp:lastModifiedBy>
  <cp:revision>256</cp:revision>
  <dcterms:created xsi:type="dcterms:W3CDTF">2020-12-17T00:35:24Z</dcterms:created>
  <dcterms:modified xsi:type="dcterms:W3CDTF">2022-06-14T15:26:32Z</dcterms:modified>
</cp:coreProperties>
</file>