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C804-963D-47D9-ADC4-6131DF032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835A-7E97-4A99-A132-50636658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37C5-A3F5-4E24-A9B7-8696BA25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4D2F-6A5F-4512-BF1D-9B0365F1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5ADF-0EB0-4818-B27F-A66DDBC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A916-2029-46EB-BFEA-72961651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79FA-F40F-494D-9534-966B55BF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3B7E-29C7-4697-9237-FC28EE58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034B-9015-4B9B-825D-CE20810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7832-AE49-4F04-9D6A-23B7747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F7EEE-B153-4624-A643-B00DBD9D4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AD5BA-65A7-46AE-80BD-460C0291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266D-E484-4C69-96DD-91FF9695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EED3-00A0-4C5D-981E-0EFDC848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B000-FCF0-49D3-887C-4A53C79D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2811-010D-4D2E-8115-72DCCF61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EF23-8E45-4D03-9996-9BB388CB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D3F-D082-45E1-B524-D74C6344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DDBE-80A6-4464-A304-460858BA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A8A4-622B-4271-87A4-B8881CE9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A05-1D03-4005-A409-D7CE572F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775F-F731-40FA-9637-6C45B9CE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18FA-8BD7-4E9C-9DA9-0E7937FA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47CF-00C2-4BDF-A0B1-FC01D2DE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5913-88F2-4052-A3D8-B130F8F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828-D4B0-4C91-9D1A-93F9C752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1E96-7BC2-40FE-807A-4B281319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363CB-6A59-4438-AAC1-9C78E4CC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4859-C106-43F5-89DA-C5501F3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0676-7D0C-41BB-9256-428B20DD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9632-CE7D-4049-A1AA-CDF0B7AE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AD99-538F-4950-8293-CD12F8FA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13C5-EAE9-4997-8A61-2D5B8833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D33F-515D-4FC9-B33B-2B97061F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40919-5BAD-40AC-8911-332B1226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B6DE8-9466-4A97-86BB-9424DFF1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6DBA2-E823-4558-A3D0-E078C015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31165-E75C-486B-9EE5-808E2FA1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349FB-CE71-4EDB-8A65-D12134E5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6371-C6A0-4A2E-92A1-6F6532C8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69FB3-BD78-4952-B48A-8ACA29B9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E48A2-2AFE-48AD-B36B-C6E0C47C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4CCF7-95F9-4D38-8652-29A917F5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066C-A0E3-4A53-BD45-6099713F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AA6BB-CC3F-4A26-899A-6193CBE3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163A-8283-4ED5-BF62-8FC14A9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00CB-CB91-4ECD-A759-D1E9282C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DC65-2334-4DDF-A116-D1609569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8A5A-303B-41C6-BC62-97DE4407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8D30-2102-415A-A6B8-930CCDF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477E-1ECB-4998-9C38-581B8BAF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7B36-CD64-487E-BF64-F73E52F7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147C-7353-4359-AF06-62AF2228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4C6AE-AFCF-4684-8A7B-EF82FEEA7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9DC4A-9873-4E4C-AE75-32F0A87B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E30-649E-4F98-B224-016C546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F8AC-81AA-48AB-85B3-EF6B9FF1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4790-75B1-4DF5-96CD-13117009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E5D7E-DE67-4B46-B167-18019DC9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B38E-C803-49A7-9F73-51BFF4BC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D388-7B11-41C4-A7CB-A9A9FC32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9E8B-42F9-4794-8BB5-C9C3D02CD1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6EF8-07D4-47E4-8A97-620888C1C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363E-6DC2-4F6B-9BCD-E365503E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BBEC-B43A-4439-846A-6992AA2D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CCF638B-F1AE-4F87-9082-6674AFDA851A}"/>
              </a:ext>
            </a:extLst>
          </p:cNvPr>
          <p:cNvSpPr/>
          <p:nvPr/>
        </p:nvSpPr>
        <p:spPr>
          <a:xfrm>
            <a:off x="5814287" y="3918116"/>
            <a:ext cx="1213243" cy="8671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E5730F-FEDC-4D0E-87C6-727C3897CE90}"/>
              </a:ext>
            </a:extLst>
          </p:cNvPr>
          <p:cNvSpPr/>
          <p:nvPr/>
        </p:nvSpPr>
        <p:spPr>
          <a:xfrm>
            <a:off x="4505174" y="3918116"/>
            <a:ext cx="1213243" cy="867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7890C5-D5C7-41A6-A904-3F2883263DC7}"/>
              </a:ext>
            </a:extLst>
          </p:cNvPr>
          <p:cNvSpPr/>
          <p:nvPr/>
        </p:nvSpPr>
        <p:spPr>
          <a:xfrm>
            <a:off x="3195638" y="3922947"/>
            <a:ext cx="1213243" cy="86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5BE9447B-B8E3-44C3-BE81-E64EA28F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226" y="2418572"/>
            <a:ext cx="1065213" cy="62865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22AB9D82-CC24-4150-997C-3B7E8E8A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951" y="3351106"/>
            <a:ext cx="1065213" cy="3798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F095B216-D280-4345-B42E-ADF79E3C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15" y="3356287"/>
            <a:ext cx="1065213" cy="374626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A51789DB-70DE-426A-A6B6-C46B9BAD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0" y="3977433"/>
            <a:ext cx="1065213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 Test Tool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1766D7F-DC10-45AE-B293-61047EDC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16" y="3986958"/>
            <a:ext cx="1065213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Network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A4456AE0-7749-4217-8B0D-E05A3025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086" y="3986958"/>
            <a:ext cx="1065213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 Client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9C5D0D5-8BC4-4805-A382-CA431CDC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8AD16FEF-1030-465E-8CA5-DE588C40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0" y="442590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3FFC5691-DF94-4FB2-81BB-EAE78C4C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753" y="442590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97A0A94C-9E23-4E4D-BCAE-4F754B5F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909" y="444495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01CA029F-7B0E-43F9-B06C-2B3083E0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16" y="4444951"/>
            <a:ext cx="476250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Calibri" panose="020F0502020204030204" pitchFamily="34" charset="0"/>
                <a:cs typeface="Times New Roman" panose="02020603050405020304" pitchFamily="18" charset="0"/>
              </a:rPr>
              <a:t>HW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49697127-7367-496E-80F1-F787D00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085" y="4427323"/>
            <a:ext cx="1065212" cy="2778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0C1095-0042-4BBC-9A6A-E991DD2B004C}"/>
              </a:ext>
            </a:extLst>
          </p:cNvPr>
          <p:cNvCxnSpPr>
            <a:cxnSpLocks/>
          </p:cNvCxnSpPr>
          <p:nvPr/>
        </p:nvCxnSpPr>
        <p:spPr>
          <a:xfrm>
            <a:off x="5278073" y="3199458"/>
            <a:ext cx="166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7B24AA-0812-4F3E-9598-256BBBA6DBEA}"/>
              </a:ext>
            </a:extLst>
          </p:cNvPr>
          <p:cNvCxnSpPr/>
          <p:nvPr/>
        </p:nvCxnSpPr>
        <p:spPr>
          <a:xfrm>
            <a:off x="6174297" y="3047222"/>
            <a:ext cx="0" cy="1573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FB8697-7218-41E8-AC3B-45CCA9A037E1}"/>
              </a:ext>
            </a:extLst>
          </p:cNvPr>
          <p:cNvCxnSpPr/>
          <p:nvPr/>
        </p:nvCxnSpPr>
        <p:spPr>
          <a:xfrm>
            <a:off x="5278073" y="3199458"/>
            <a:ext cx="0" cy="1573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1792D7-A5D9-4307-8A23-6EC75A0DFDDF}"/>
              </a:ext>
            </a:extLst>
          </p:cNvPr>
          <p:cNvCxnSpPr/>
          <p:nvPr/>
        </p:nvCxnSpPr>
        <p:spPr>
          <a:xfrm>
            <a:off x="6925625" y="3199458"/>
            <a:ext cx="0" cy="1573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C61263-42CF-45CB-B0E4-1F10101A60DF}"/>
              </a:ext>
            </a:extLst>
          </p:cNvPr>
          <p:cNvCxnSpPr>
            <a:cxnSpLocks/>
          </p:cNvCxnSpPr>
          <p:nvPr/>
        </p:nvCxnSpPr>
        <p:spPr>
          <a:xfrm>
            <a:off x="3869753" y="3833769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ECD946-9D97-4A22-842D-D329DBF247B2}"/>
              </a:ext>
            </a:extLst>
          </p:cNvPr>
          <p:cNvCxnSpPr>
            <a:cxnSpLocks/>
          </p:cNvCxnSpPr>
          <p:nvPr/>
        </p:nvCxnSpPr>
        <p:spPr>
          <a:xfrm>
            <a:off x="5229243" y="3858936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928409-8309-4AC5-9D65-F7D6523F593E}"/>
              </a:ext>
            </a:extLst>
          </p:cNvPr>
          <p:cNvCxnSpPr>
            <a:cxnSpLocks/>
          </p:cNvCxnSpPr>
          <p:nvPr/>
        </p:nvCxnSpPr>
        <p:spPr>
          <a:xfrm>
            <a:off x="6413015" y="3833769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0CCBA-1C19-422D-9987-58B19D3C0BF6}"/>
              </a:ext>
            </a:extLst>
          </p:cNvPr>
          <p:cNvCxnSpPr>
            <a:cxnSpLocks/>
          </p:cNvCxnSpPr>
          <p:nvPr/>
        </p:nvCxnSpPr>
        <p:spPr>
          <a:xfrm>
            <a:off x="3861364" y="3825380"/>
            <a:ext cx="25516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EC3ED1-A4E3-47D4-9488-29D7537463CA}"/>
              </a:ext>
            </a:extLst>
          </p:cNvPr>
          <p:cNvCxnSpPr>
            <a:cxnSpLocks/>
          </p:cNvCxnSpPr>
          <p:nvPr/>
        </p:nvCxnSpPr>
        <p:spPr>
          <a:xfrm>
            <a:off x="5225154" y="3730914"/>
            <a:ext cx="0" cy="1280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59D528DE-B6A9-4AA1-846B-3FA8818B8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403" y="3977433"/>
            <a:ext cx="1172111" cy="72628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Calibri" panose="020F0502020204030204" pitchFamily="34" charset="0"/>
                <a:cs typeface="Times New Roman" panose="02020603050405020304" pitchFamily="18" charset="0"/>
              </a:rPr>
              <a:t>Modes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41389-9494-4B7A-9AF2-E7B7C2915F96}"/>
              </a:ext>
            </a:extLst>
          </p:cNvPr>
          <p:cNvSpPr/>
          <p:nvPr/>
        </p:nvSpPr>
        <p:spPr>
          <a:xfrm>
            <a:off x="3229760" y="243281"/>
            <a:ext cx="16945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23A3D-E4A7-48AB-810E-4DEBFC21D95B}"/>
              </a:ext>
            </a:extLst>
          </p:cNvPr>
          <p:cNvSpPr/>
          <p:nvPr/>
        </p:nvSpPr>
        <p:spPr>
          <a:xfrm>
            <a:off x="3229761" y="713063"/>
            <a:ext cx="360727" cy="511728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172C9-D632-4DC9-9FE8-4929A149D34A}"/>
              </a:ext>
            </a:extLst>
          </p:cNvPr>
          <p:cNvSpPr/>
          <p:nvPr/>
        </p:nvSpPr>
        <p:spPr>
          <a:xfrm>
            <a:off x="3590488" y="713064"/>
            <a:ext cx="1333846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Requirements Definition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36F8B-376B-461B-B827-B519A6B09E43}"/>
              </a:ext>
            </a:extLst>
          </p:cNvPr>
          <p:cNvSpPr/>
          <p:nvPr/>
        </p:nvSpPr>
        <p:spPr>
          <a:xfrm>
            <a:off x="3796017" y="1300294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Project setup in IDE and I/O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D2ABCA-C540-4F37-8343-E520DD6A0536}"/>
              </a:ext>
            </a:extLst>
          </p:cNvPr>
          <p:cNvSpPr/>
          <p:nvPr/>
        </p:nvSpPr>
        <p:spPr>
          <a:xfrm>
            <a:off x="3796017" y="1793147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TFT Screen pin connection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BAD87E-7F23-46F2-8312-3980D9EB9586}"/>
              </a:ext>
            </a:extLst>
          </p:cNvPr>
          <p:cNvSpPr/>
          <p:nvPr/>
        </p:nvSpPr>
        <p:spPr>
          <a:xfrm>
            <a:off x="3796016" y="2286000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Transceiver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E4B1A7-E5BB-4537-A471-77DD12FFC0BE}"/>
              </a:ext>
            </a:extLst>
          </p:cNvPr>
          <p:cNvSpPr/>
          <p:nvPr/>
        </p:nvSpPr>
        <p:spPr>
          <a:xfrm>
            <a:off x="3796015" y="2780952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DB9 pin connections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E8FBC1-B162-4F73-872C-98CCCEB8D8FD}"/>
              </a:ext>
            </a:extLst>
          </p:cNvPr>
          <p:cNvSpPr/>
          <p:nvPr/>
        </p:nvSpPr>
        <p:spPr>
          <a:xfrm>
            <a:off x="3796010" y="3775048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Ethernet connection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318DC-CDB9-4422-A076-C1CABD137A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98689" y="1661020"/>
            <a:ext cx="0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851021-58A3-49F1-B7CA-A174BAB6B41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198688" y="2153873"/>
            <a:ext cx="1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5D05B-91D9-4890-87E9-27124A076F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198687" y="2646726"/>
            <a:ext cx="1" cy="1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4C3F6-25B3-4DAC-9F4B-C2E0B4F8A8BF}"/>
              </a:ext>
            </a:extLst>
          </p:cNvPr>
          <p:cNvSpPr/>
          <p:nvPr/>
        </p:nvSpPr>
        <p:spPr>
          <a:xfrm>
            <a:off x="4941108" y="713062"/>
            <a:ext cx="360727" cy="511728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CF125D-8E5C-4BC3-8395-B654AD9F8269}"/>
              </a:ext>
            </a:extLst>
          </p:cNvPr>
          <p:cNvSpPr/>
          <p:nvPr/>
        </p:nvSpPr>
        <p:spPr>
          <a:xfrm>
            <a:off x="4941108" y="243281"/>
            <a:ext cx="16945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4430E2-96E6-4ECE-9FF1-CC5A1587DF37}"/>
              </a:ext>
            </a:extLst>
          </p:cNvPr>
          <p:cNvSpPr/>
          <p:nvPr/>
        </p:nvSpPr>
        <p:spPr>
          <a:xfrm>
            <a:off x="3796010" y="3280096"/>
            <a:ext cx="805343" cy="360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VN1640 case connection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27D56-1781-4376-8E3E-9413C7FFCDEC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flipH="1">
            <a:off x="4198682" y="3141678"/>
            <a:ext cx="5" cy="13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D5DE08-81A0-4AE2-A0B8-ADD9DCD80074}"/>
              </a:ext>
            </a:extLst>
          </p:cNvPr>
          <p:cNvCxnSpPr>
            <a:stCxn id="28" idx="2"/>
            <a:endCxn id="11" idx="0"/>
          </p:cNvCxnSpPr>
          <p:nvPr/>
        </p:nvCxnSpPr>
        <p:spPr>
          <a:xfrm>
            <a:off x="4198682" y="3640822"/>
            <a:ext cx="0" cy="1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08BB4-93F8-49D2-A29E-DA800C368A1B}"/>
              </a:ext>
            </a:extLst>
          </p:cNvPr>
          <p:cNvSpPr/>
          <p:nvPr/>
        </p:nvSpPr>
        <p:spPr>
          <a:xfrm>
            <a:off x="5301835" y="713064"/>
            <a:ext cx="1333847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Requirements Definition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677F272-458D-4612-8186-93DB5CF5221D}"/>
              </a:ext>
            </a:extLst>
          </p:cNvPr>
          <p:cNvSpPr/>
          <p:nvPr/>
        </p:nvSpPr>
        <p:spPr>
          <a:xfrm>
            <a:off x="5507357" y="1300294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GPIO setup (STM32Cube IDE)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2668886-FF4C-4216-B11D-58103CCFA48D}"/>
              </a:ext>
            </a:extLst>
          </p:cNvPr>
          <p:cNvSpPr/>
          <p:nvPr/>
        </p:nvSpPr>
        <p:spPr>
          <a:xfrm>
            <a:off x="5507357" y="1793147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driver: callback setup &amp; msg filters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F2C304-45F0-4940-9EA1-D3E92AD03414}"/>
              </a:ext>
            </a:extLst>
          </p:cNvPr>
          <p:cNvSpPr/>
          <p:nvPr/>
        </p:nvSpPr>
        <p:spPr>
          <a:xfrm>
            <a:off x="5515746" y="3381289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FreeRTOS: setup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15F8C-76AD-4E42-A778-B2365AEF2E24}"/>
              </a:ext>
            </a:extLst>
          </p:cNvPr>
          <p:cNvSpPr/>
          <p:nvPr/>
        </p:nvSpPr>
        <p:spPr>
          <a:xfrm>
            <a:off x="5515746" y="3897736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FreeRTOS tasks definition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17B576-2C34-4AE2-9734-34E1A392344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5910029" y="1661020"/>
            <a:ext cx="0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D66D1C0-B0A6-4D71-B98C-5384A21858C9}"/>
              </a:ext>
            </a:extLst>
          </p:cNvPr>
          <p:cNvCxnSpPr>
            <a:stCxn id="11" idx="3"/>
            <a:endCxn id="44" idx="1"/>
          </p:cNvCxnSpPr>
          <p:nvPr/>
        </p:nvCxnSpPr>
        <p:spPr>
          <a:xfrm flipV="1">
            <a:off x="4601353" y="1480657"/>
            <a:ext cx="906004" cy="24747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A590A5C-AD99-4FA4-A21F-C91DA217D520}"/>
              </a:ext>
            </a:extLst>
          </p:cNvPr>
          <p:cNvSpPr/>
          <p:nvPr/>
        </p:nvSpPr>
        <p:spPr>
          <a:xfrm>
            <a:off x="6652455" y="243281"/>
            <a:ext cx="16945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719448-56E1-4805-8E97-FB468B1330AE}"/>
              </a:ext>
            </a:extLst>
          </p:cNvPr>
          <p:cNvSpPr/>
          <p:nvPr/>
        </p:nvSpPr>
        <p:spPr>
          <a:xfrm>
            <a:off x="6652455" y="713063"/>
            <a:ext cx="360727" cy="5117286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F2981A-0EE0-49B6-B4EE-F66B5B1EDCE4}"/>
              </a:ext>
            </a:extLst>
          </p:cNvPr>
          <p:cNvSpPr/>
          <p:nvPr/>
        </p:nvSpPr>
        <p:spPr>
          <a:xfrm>
            <a:off x="7029955" y="717258"/>
            <a:ext cx="1317074" cy="469783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Modes &amp; Req. Definition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A33226-2DE4-4715-A435-8AEC2167D41B}"/>
              </a:ext>
            </a:extLst>
          </p:cNvPr>
          <p:cNvSpPr/>
          <p:nvPr/>
        </p:nvSpPr>
        <p:spPr>
          <a:xfrm>
            <a:off x="7327768" y="1300294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Simulated CAN Network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0A0332B1-F3AC-4C5A-A2C8-2298861B9FC7}"/>
              </a:ext>
            </a:extLst>
          </p:cNvPr>
          <p:cNvSpPr/>
          <p:nvPr/>
        </p:nvSpPr>
        <p:spPr>
          <a:xfrm>
            <a:off x="7336159" y="1793147"/>
            <a:ext cx="796951" cy="3607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ECU CAN msg to DB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C547D3-ADC9-4014-BDFD-4D7801D7A961}"/>
              </a:ext>
            </a:extLst>
          </p:cNvPr>
          <p:cNvCxnSpPr>
            <a:stCxn id="63" idx="2"/>
            <a:endCxn id="64" idx="1"/>
          </p:cNvCxnSpPr>
          <p:nvPr/>
        </p:nvCxnSpPr>
        <p:spPr>
          <a:xfrm>
            <a:off x="7730440" y="1661020"/>
            <a:ext cx="4195" cy="1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5EFFCC3-1459-4D1C-8DAE-5DB09C56A302}"/>
              </a:ext>
            </a:extLst>
          </p:cNvPr>
          <p:cNvSpPr/>
          <p:nvPr/>
        </p:nvSpPr>
        <p:spPr>
          <a:xfrm>
            <a:off x="7327768" y="2347870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mock test cases for ECUs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FB87BB-7ECE-48C7-8B8D-031C88C0AA40}"/>
              </a:ext>
            </a:extLst>
          </p:cNvPr>
          <p:cNvCxnSpPr>
            <a:stCxn id="64" idx="3"/>
            <a:endCxn id="67" idx="0"/>
          </p:cNvCxnSpPr>
          <p:nvPr/>
        </p:nvCxnSpPr>
        <p:spPr>
          <a:xfrm flipH="1">
            <a:off x="7730440" y="2153873"/>
            <a:ext cx="4195" cy="19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92D1251-8574-4474-B8E4-180083A11E3A}"/>
              </a:ext>
            </a:extLst>
          </p:cNvPr>
          <p:cNvSpPr/>
          <p:nvPr/>
        </p:nvSpPr>
        <p:spPr>
          <a:xfrm>
            <a:off x="6400785" y="2146532"/>
            <a:ext cx="176168" cy="146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BB2CDA-317D-45C8-8A73-EBB0023D2BE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910020" y="2219936"/>
            <a:ext cx="49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8466CE1-5448-4E0B-9CFE-88ECD5E88522}"/>
              </a:ext>
            </a:extLst>
          </p:cNvPr>
          <p:cNvSpPr/>
          <p:nvPr/>
        </p:nvSpPr>
        <p:spPr>
          <a:xfrm>
            <a:off x="7061399" y="2701254"/>
            <a:ext cx="176168" cy="146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</a:t>
            </a:r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F68DE7-F9C0-4E7F-B38B-8388AF5153AA}"/>
              </a:ext>
            </a:extLst>
          </p:cNvPr>
          <p:cNvCxnSpPr>
            <a:cxnSpLocks/>
          </p:cNvCxnSpPr>
          <p:nvPr/>
        </p:nvCxnSpPr>
        <p:spPr>
          <a:xfrm>
            <a:off x="7239663" y="2766269"/>
            <a:ext cx="302007" cy="18351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9E06717-879A-414D-8776-5C71CCCEF276}"/>
              </a:ext>
            </a:extLst>
          </p:cNvPr>
          <p:cNvSpPr/>
          <p:nvPr/>
        </p:nvSpPr>
        <p:spPr>
          <a:xfrm>
            <a:off x="7327767" y="2958692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Execute CAN comm test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957E10-04A4-4C04-9986-A2F8AF485C53}"/>
              </a:ext>
            </a:extLst>
          </p:cNvPr>
          <p:cNvCxnSpPr>
            <a:stCxn id="67" idx="2"/>
            <a:endCxn id="86" idx="0"/>
          </p:cNvCxnSpPr>
          <p:nvPr/>
        </p:nvCxnSpPr>
        <p:spPr>
          <a:xfrm flipH="1">
            <a:off x="7730439" y="2708596"/>
            <a:ext cx="1" cy="2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114AACB5-6979-48FF-9E37-B2FF82F493A0}"/>
              </a:ext>
            </a:extLst>
          </p:cNvPr>
          <p:cNvSpPr/>
          <p:nvPr/>
        </p:nvSpPr>
        <p:spPr>
          <a:xfrm>
            <a:off x="7323562" y="3460459"/>
            <a:ext cx="805343" cy="36072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test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04D700A-29FE-4C12-9D55-9B4BC0BAF419}"/>
              </a:ext>
            </a:extLst>
          </p:cNvPr>
          <p:cNvCxnSpPr>
            <a:stCxn id="94" idx="1"/>
            <a:endCxn id="45" idx="3"/>
          </p:cNvCxnSpPr>
          <p:nvPr/>
        </p:nvCxnSpPr>
        <p:spPr>
          <a:xfrm rot="10800000">
            <a:off x="6312700" y="1973510"/>
            <a:ext cx="1010862" cy="1667312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2C5995-3FE1-4E78-A016-E21676B52FF8}"/>
              </a:ext>
            </a:extLst>
          </p:cNvPr>
          <p:cNvCxnSpPr>
            <a:stCxn id="86" idx="2"/>
            <a:endCxn id="94" idx="0"/>
          </p:cNvCxnSpPr>
          <p:nvPr/>
        </p:nvCxnSpPr>
        <p:spPr>
          <a:xfrm flipH="1">
            <a:off x="7726234" y="3319418"/>
            <a:ext cx="4205" cy="14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03602DA-CDAD-404B-8C40-41E94A0F5EF4}"/>
              </a:ext>
            </a:extLst>
          </p:cNvPr>
          <p:cNvSpPr/>
          <p:nvPr/>
        </p:nvSpPr>
        <p:spPr>
          <a:xfrm>
            <a:off x="7323561" y="4441973"/>
            <a:ext cx="805343" cy="3607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Finalize CANoe panels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C7C7AC-C301-4B3B-837D-528E192951B0}"/>
              </a:ext>
            </a:extLst>
          </p:cNvPr>
          <p:cNvCxnSpPr>
            <a:cxnSpLocks/>
            <a:stCxn id="99" idx="2"/>
            <a:endCxn id="139" idx="0"/>
          </p:cNvCxnSpPr>
          <p:nvPr/>
        </p:nvCxnSpPr>
        <p:spPr>
          <a:xfrm flipH="1">
            <a:off x="7726231" y="4802699"/>
            <a:ext cx="2" cy="15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A88AC01-2C98-4DB6-90F6-4B498BEBBBE1}"/>
              </a:ext>
            </a:extLst>
          </p:cNvPr>
          <p:cNvSpPr/>
          <p:nvPr/>
        </p:nvSpPr>
        <p:spPr>
          <a:xfrm>
            <a:off x="7464066" y="5458615"/>
            <a:ext cx="524358" cy="2285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E5E1850-3D90-4F7B-971E-654CB5F5B411}"/>
              </a:ext>
            </a:extLst>
          </p:cNvPr>
          <p:cNvSpPr/>
          <p:nvPr/>
        </p:nvSpPr>
        <p:spPr>
          <a:xfrm>
            <a:off x="5515746" y="2362025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Ethernet (</a:t>
            </a:r>
            <a:r>
              <a:rPr lang="en-US" sz="800" dirty="0" err="1"/>
              <a:t>lwip</a:t>
            </a:r>
            <a:r>
              <a:rPr lang="en-US" sz="800" dirty="0"/>
              <a:t>) library setup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0F7F42-9DD3-4D64-9C2A-755593AEED87}"/>
              </a:ext>
            </a:extLst>
          </p:cNvPr>
          <p:cNvCxnSpPr>
            <a:stCxn id="45" idx="2"/>
            <a:endCxn id="111" idx="0"/>
          </p:cNvCxnSpPr>
          <p:nvPr/>
        </p:nvCxnSpPr>
        <p:spPr>
          <a:xfrm>
            <a:off x="5910029" y="2153873"/>
            <a:ext cx="8389" cy="20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35AF533-B12C-4C0C-9BEE-05413AA67CF1}"/>
              </a:ext>
            </a:extLst>
          </p:cNvPr>
          <p:cNvSpPr/>
          <p:nvPr/>
        </p:nvSpPr>
        <p:spPr>
          <a:xfrm>
            <a:off x="5515740" y="2856976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TCP Server lib setup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4F2ACA-4B96-4EE3-B5E3-02B23328BF7E}"/>
              </a:ext>
            </a:extLst>
          </p:cNvPr>
          <p:cNvCxnSpPr>
            <a:stCxn id="111" idx="2"/>
            <a:endCxn id="114" idx="0"/>
          </p:cNvCxnSpPr>
          <p:nvPr/>
        </p:nvCxnSpPr>
        <p:spPr>
          <a:xfrm flipH="1">
            <a:off x="5918412" y="2722751"/>
            <a:ext cx="6" cy="13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451F3B3A-9584-4B80-8B5E-F00BA3845DCB}"/>
              </a:ext>
            </a:extLst>
          </p:cNvPr>
          <p:cNvSpPr/>
          <p:nvPr/>
        </p:nvSpPr>
        <p:spPr>
          <a:xfrm>
            <a:off x="7323560" y="3938632"/>
            <a:ext cx="805343" cy="36072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PING test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AF808F5-75D5-4F06-A402-2E6CC4EAF630}"/>
              </a:ext>
            </a:extLst>
          </p:cNvPr>
          <p:cNvCxnSpPr>
            <a:cxnSpLocks/>
            <a:stCxn id="119" idx="1"/>
            <a:endCxn id="111" idx="3"/>
          </p:cNvCxnSpPr>
          <p:nvPr/>
        </p:nvCxnSpPr>
        <p:spPr>
          <a:xfrm rot="10800000">
            <a:off x="6321090" y="2542389"/>
            <a:ext cx="1002471" cy="1576607"/>
          </a:xfrm>
          <a:prstGeom prst="bentConnector3">
            <a:avLst>
              <a:gd name="adj1" fmla="val 7761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CA0071F-F0C8-4253-BE26-BB18DB50F068}"/>
              </a:ext>
            </a:extLst>
          </p:cNvPr>
          <p:cNvCxnSpPr>
            <a:stCxn id="94" idx="2"/>
            <a:endCxn id="119" idx="0"/>
          </p:cNvCxnSpPr>
          <p:nvPr/>
        </p:nvCxnSpPr>
        <p:spPr>
          <a:xfrm flipH="1">
            <a:off x="7726232" y="3821185"/>
            <a:ext cx="2" cy="11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5594AF-B3B8-4084-8D36-AA4BA17AA636}"/>
              </a:ext>
            </a:extLst>
          </p:cNvPr>
          <p:cNvCxnSpPr>
            <a:stCxn id="119" idx="2"/>
            <a:endCxn id="99" idx="0"/>
          </p:cNvCxnSpPr>
          <p:nvPr/>
        </p:nvCxnSpPr>
        <p:spPr>
          <a:xfrm>
            <a:off x="7726232" y="4299358"/>
            <a:ext cx="1" cy="1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77581C-BB5D-41E3-9192-558CB4DFC2DE}"/>
              </a:ext>
            </a:extLst>
          </p:cNvPr>
          <p:cNvCxnSpPr>
            <a:stCxn id="114" idx="2"/>
            <a:endCxn id="47" idx="0"/>
          </p:cNvCxnSpPr>
          <p:nvPr/>
        </p:nvCxnSpPr>
        <p:spPr>
          <a:xfrm>
            <a:off x="5918412" y="3217702"/>
            <a:ext cx="6" cy="1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EEB4ED6-28EB-4AF8-B3B9-FDCF4FC85CAB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5918418" y="3742015"/>
            <a:ext cx="0" cy="1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A9A15C-2100-462A-A436-4D066239268F}"/>
              </a:ext>
            </a:extLst>
          </p:cNvPr>
          <p:cNvSpPr/>
          <p:nvPr/>
        </p:nvSpPr>
        <p:spPr>
          <a:xfrm>
            <a:off x="5515746" y="4517999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Modes definition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4DC30F7-7F63-4161-A036-B3102DE6A7A5}"/>
              </a:ext>
            </a:extLst>
          </p:cNvPr>
          <p:cNvCxnSpPr>
            <a:stCxn id="48" idx="2"/>
            <a:endCxn id="136" idx="0"/>
          </p:cNvCxnSpPr>
          <p:nvPr/>
        </p:nvCxnSpPr>
        <p:spPr>
          <a:xfrm>
            <a:off x="5918418" y="4258462"/>
            <a:ext cx="0" cy="2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Diamond 138">
            <a:extLst>
              <a:ext uri="{FF2B5EF4-FFF2-40B4-BE49-F238E27FC236}">
                <a16:creationId xmlns:a16="http://schemas.microsoft.com/office/drawing/2014/main" id="{98349471-5DCF-4A0F-920D-6DF528AD35AE}"/>
              </a:ext>
            </a:extLst>
          </p:cNvPr>
          <p:cNvSpPr/>
          <p:nvPr/>
        </p:nvSpPr>
        <p:spPr>
          <a:xfrm>
            <a:off x="7222870" y="4962614"/>
            <a:ext cx="1006722" cy="36072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Modes EXEC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8E23481-F26E-40B6-A6BA-D4037E93BA4A}"/>
              </a:ext>
            </a:extLst>
          </p:cNvPr>
          <p:cNvCxnSpPr>
            <a:stCxn id="139" idx="1"/>
            <a:endCxn id="136" idx="3"/>
          </p:cNvCxnSpPr>
          <p:nvPr/>
        </p:nvCxnSpPr>
        <p:spPr>
          <a:xfrm rot="10800000">
            <a:off x="6321090" y="4698363"/>
            <a:ext cx="901781" cy="444615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98B0DCD-E963-4441-B81E-77A024EFE698}"/>
              </a:ext>
            </a:extLst>
          </p:cNvPr>
          <p:cNvCxnSpPr>
            <a:stCxn id="139" idx="2"/>
            <a:endCxn id="106" idx="0"/>
          </p:cNvCxnSpPr>
          <p:nvPr/>
        </p:nvCxnSpPr>
        <p:spPr>
          <a:xfrm>
            <a:off x="7726231" y="5323340"/>
            <a:ext cx="14" cy="1352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D352B12-6D45-40AF-B4E5-DF6F494BB7F3}"/>
              </a:ext>
            </a:extLst>
          </p:cNvPr>
          <p:cNvSpPr/>
          <p:nvPr/>
        </p:nvSpPr>
        <p:spPr>
          <a:xfrm>
            <a:off x="5515746" y="5080060"/>
            <a:ext cx="805343" cy="360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/>
              <a:t>Software Improvements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A202DAE-45E3-493A-92E5-274245EE14FA}"/>
              </a:ext>
            </a:extLst>
          </p:cNvPr>
          <p:cNvCxnSpPr>
            <a:stCxn id="136" idx="2"/>
            <a:endCxn id="146" idx="0"/>
          </p:cNvCxnSpPr>
          <p:nvPr/>
        </p:nvCxnSpPr>
        <p:spPr>
          <a:xfrm>
            <a:off x="5918418" y="4878725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40B8C6-AE1C-49CC-B071-1CDC7CE0B8E2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918411" y="4351792"/>
            <a:ext cx="1405150" cy="270544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2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56416D-9B63-44A7-86F5-5F9A8BE13822}"/>
              </a:ext>
            </a:extLst>
          </p:cNvPr>
          <p:cNvSpPr/>
          <p:nvPr/>
        </p:nvSpPr>
        <p:spPr>
          <a:xfrm>
            <a:off x="3031253" y="1858785"/>
            <a:ext cx="5284317" cy="11813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7EC43-54EC-4F24-B9C9-B5F3336783D3}"/>
              </a:ext>
            </a:extLst>
          </p:cNvPr>
          <p:cNvSpPr/>
          <p:nvPr/>
        </p:nvSpPr>
        <p:spPr>
          <a:xfrm>
            <a:off x="7484116" y="2278007"/>
            <a:ext cx="650979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MAIN Controller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74036-FF59-4A34-B46F-2D68823D28B4}"/>
              </a:ext>
            </a:extLst>
          </p:cNvPr>
          <p:cNvSpPr/>
          <p:nvPr/>
        </p:nvSpPr>
        <p:spPr>
          <a:xfrm>
            <a:off x="3031254" y="3102710"/>
            <a:ext cx="3831772" cy="28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Hardware Abstraction Layer for GPIO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AFF61-4091-4C06-BFC6-3941B2536CA6}"/>
              </a:ext>
            </a:extLst>
          </p:cNvPr>
          <p:cNvSpPr/>
          <p:nvPr/>
        </p:nvSpPr>
        <p:spPr>
          <a:xfrm>
            <a:off x="6940062" y="3102710"/>
            <a:ext cx="1375508" cy="289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RTOS (FreeRTOS)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C180B-8687-4AAC-9C04-A8CA6F21116B}"/>
              </a:ext>
            </a:extLst>
          </p:cNvPr>
          <p:cNvSpPr/>
          <p:nvPr/>
        </p:nvSpPr>
        <p:spPr>
          <a:xfrm>
            <a:off x="3031253" y="3644258"/>
            <a:ext cx="1204686" cy="7033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Ethernet (LWIP)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3EBFA-DB52-4AE6-AD57-97E5BF6EC243}"/>
              </a:ext>
            </a:extLst>
          </p:cNvPr>
          <p:cNvSpPr/>
          <p:nvPr/>
        </p:nvSpPr>
        <p:spPr>
          <a:xfrm>
            <a:off x="4344796" y="3448873"/>
            <a:ext cx="1204686" cy="8987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driver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35484-7EA1-4901-B589-8DF32BC8F82E}"/>
              </a:ext>
            </a:extLst>
          </p:cNvPr>
          <p:cNvSpPr/>
          <p:nvPr/>
        </p:nvSpPr>
        <p:spPr>
          <a:xfrm>
            <a:off x="3031253" y="3448873"/>
            <a:ext cx="1204686" cy="1953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TCP Server lib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04242-0EB6-476A-9F3C-86EE84BB0306}"/>
              </a:ext>
            </a:extLst>
          </p:cNvPr>
          <p:cNvSpPr/>
          <p:nvPr/>
        </p:nvSpPr>
        <p:spPr>
          <a:xfrm>
            <a:off x="5658339" y="3448872"/>
            <a:ext cx="1204686" cy="8987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drivers </a:t>
            </a:r>
          </a:p>
          <a:p>
            <a:pPr algn="ctr"/>
            <a:r>
              <a:rPr lang="en-US" sz="1200" dirty="0"/>
              <a:t>(including SPI)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FD3C6-9B73-44D0-9AB8-B26CA4EBEDE6}"/>
              </a:ext>
            </a:extLst>
          </p:cNvPr>
          <p:cNvSpPr/>
          <p:nvPr/>
        </p:nvSpPr>
        <p:spPr>
          <a:xfrm>
            <a:off x="6940063" y="3448872"/>
            <a:ext cx="1375508" cy="934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IRQs &amp; Callbacks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5C286F-2F5F-431D-B182-1491CD9841F8}"/>
              </a:ext>
            </a:extLst>
          </p:cNvPr>
          <p:cNvSpPr/>
          <p:nvPr/>
        </p:nvSpPr>
        <p:spPr>
          <a:xfrm>
            <a:off x="3031253" y="4383474"/>
            <a:ext cx="5284317" cy="28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MCU Hardware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ED20A-CE7A-453E-99E3-7D2E67A169E2}"/>
              </a:ext>
            </a:extLst>
          </p:cNvPr>
          <p:cNvSpPr/>
          <p:nvPr/>
        </p:nvSpPr>
        <p:spPr>
          <a:xfrm>
            <a:off x="6765735" y="2272477"/>
            <a:ext cx="602983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7AB13-47B9-4330-842B-199DC0F89F74}"/>
              </a:ext>
            </a:extLst>
          </p:cNvPr>
          <p:cNvSpPr/>
          <p:nvPr/>
        </p:nvSpPr>
        <p:spPr>
          <a:xfrm>
            <a:off x="6047356" y="2272477"/>
            <a:ext cx="602984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D53204-ECDC-4C56-9B49-9407BF49814E}"/>
              </a:ext>
            </a:extLst>
          </p:cNvPr>
          <p:cNvSpPr/>
          <p:nvPr/>
        </p:nvSpPr>
        <p:spPr>
          <a:xfrm>
            <a:off x="3892217" y="2276207"/>
            <a:ext cx="602983" cy="55897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TCP Handler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2A0FA-C236-4FFB-8109-BDBC79CD45D4}"/>
              </a:ext>
            </a:extLst>
          </p:cNvPr>
          <p:cNvSpPr/>
          <p:nvPr/>
        </p:nvSpPr>
        <p:spPr>
          <a:xfrm>
            <a:off x="5328977" y="2272477"/>
            <a:ext cx="602983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E0C38-E845-40D9-BEBB-9C69E5B62C78}"/>
              </a:ext>
            </a:extLst>
          </p:cNvPr>
          <p:cNvSpPr/>
          <p:nvPr/>
        </p:nvSpPr>
        <p:spPr>
          <a:xfrm>
            <a:off x="4610598" y="2272477"/>
            <a:ext cx="602983" cy="5627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Test Mode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7E54D3-54D8-4AC5-8807-11776FB8A9D4}"/>
              </a:ext>
            </a:extLst>
          </p:cNvPr>
          <p:cNvSpPr/>
          <p:nvPr/>
        </p:nvSpPr>
        <p:spPr>
          <a:xfrm>
            <a:off x="3173838" y="2272477"/>
            <a:ext cx="602983" cy="55897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Handler</a:t>
            </a:r>
          </a:p>
        </p:txBody>
      </p:sp>
    </p:spTree>
    <p:extLst>
      <p:ext uri="{BB962C8B-B14F-4D97-AF65-F5344CB8AC3E}">
        <p14:creationId xmlns:p14="http://schemas.microsoft.com/office/powerpoint/2010/main" val="32176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C39CF-3496-4EF7-B522-19E193CAC985}"/>
              </a:ext>
            </a:extLst>
          </p:cNvPr>
          <p:cNvSpPr/>
          <p:nvPr/>
        </p:nvSpPr>
        <p:spPr>
          <a:xfrm>
            <a:off x="1241571" y="1090569"/>
            <a:ext cx="1090568" cy="3942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TCP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94FD7-2434-4FDC-9A22-8D1E58286B71}"/>
              </a:ext>
            </a:extLst>
          </p:cNvPr>
          <p:cNvSpPr/>
          <p:nvPr/>
        </p:nvSpPr>
        <p:spPr>
          <a:xfrm>
            <a:off x="2937545" y="1090569"/>
            <a:ext cx="1090568" cy="3942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HIL Test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DFE6-9D5A-4FD4-A9D8-22223B7E54B5}"/>
              </a:ext>
            </a:extLst>
          </p:cNvPr>
          <p:cNvSpPr/>
          <p:nvPr/>
        </p:nvSpPr>
        <p:spPr>
          <a:xfrm>
            <a:off x="4633519" y="1090569"/>
            <a:ext cx="1090568" cy="3942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Simulated ECU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73E2FA-ACC9-492D-80A2-CF41E696A049}"/>
              </a:ext>
            </a:extLst>
          </p:cNvPr>
          <p:cNvCxnSpPr>
            <a:cxnSpLocks/>
            <a:stCxn id="2" idx="2"/>
            <a:endCxn id="59" idx="0"/>
          </p:cNvCxnSpPr>
          <p:nvPr/>
        </p:nvCxnSpPr>
        <p:spPr>
          <a:xfrm flipH="1">
            <a:off x="1785105" y="1484851"/>
            <a:ext cx="1750" cy="11172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C1C89E-1153-494A-A0A1-E9E853C6F9CE}"/>
              </a:ext>
            </a:extLst>
          </p:cNvPr>
          <p:cNvSpPr/>
          <p:nvPr/>
        </p:nvSpPr>
        <p:spPr>
          <a:xfrm>
            <a:off x="3422708" y="1820411"/>
            <a:ext cx="117443" cy="394282"/>
          </a:xfrm>
          <a:prstGeom prst="rect">
            <a:avLst/>
          </a:prstGeom>
          <a:noFill/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A8AEC-FC5A-4BCB-BA3D-F98334379D34}"/>
              </a:ext>
            </a:extLst>
          </p:cNvPr>
          <p:cNvCxnSpPr>
            <a:cxnSpLocks/>
          </p:cNvCxnSpPr>
          <p:nvPr/>
        </p:nvCxnSpPr>
        <p:spPr>
          <a:xfrm>
            <a:off x="1777066" y="1875464"/>
            <a:ext cx="1645641" cy="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EE73B4-8358-4B10-A8D3-148E4FBBA7C1}"/>
              </a:ext>
            </a:extLst>
          </p:cNvPr>
          <p:cNvSpPr txBox="1"/>
          <p:nvPr/>
        </p:nvSpPr>
        <p:spPr>
          <a:xfrm>
            <a:off x="2128955" y="1632912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TCP conn request.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35B64-F5DB-4C71-8D22-74FA4EB46C47}"/>
              </a:ext>
            </a:extLst>
          </p:cNvPr>
          <p:cNvCxnSpPr>
            <a:stCxn id="9" idx="2"/>
          </p:cNvCxnSpPr>
          <p:nvPr/>
        </p:nvCxnSpPr>
        <p:spPr>
          <a:xfrm flipH="1">
            <a:off x="1795243" y="2214693"/>
            <a:ext cx="168618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79A98-5AC7-44D4-A3C7-EC51BE108815}"/>
              </a:ext>
            </a:extLst>
          </p:cNvPr>
          <p:cNvSpPr txBox="1"/>
          <p:nvPr/>
        </p:nvSpPr>
        <p:spPr>
          <a:xfrm>
            <a:off x="2050409" y="200096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Connection accepted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40F964-F919-4BBA-B905-43781BBA345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3481430" y="1484851"/>
            <a:ext cx="1399" cy="3355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55B64-72CE-4343-9D78-6C294BAB1680}"/>
              </a:ext>
            </a:extLst>
          </p:cNvPr>
          <p:cNvSpPr/>
          <p:nvPr/>
        </p:nvSpPr>
        <p:spPr>
          <a:xfrm>
            <a:off x="3422707" y="2550251"/>
            <a:ext cx="117443" cy="394282"/>
          </a:xfrm>
          <a:prstGeom prst="rect">
            <a:avLst/>
          </a:prstGeom>
          <a:noFill/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EAC190-6F4A-458F-9E94-666D76AC650A}"/>
              </a:ext>
            </a:extLst>
          </p:cNvPr>
          <p:cNvCxnSpPr>
            <a:cxnSpLocks/>
          </p:cNvCxnSpPr>
          <p:nvPr/>
        </p:nvCxnSpPr>
        <p:spPr>
          <a:xfrm flipV="1">
            <a:off x="1893104" y="2644606"/>
            <a:ext cx="1536591" cy="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76AE60-EAA8-485A-8055-D439F119C69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481429" y="2214693"/>
            <a:ext cx="1" cy="34394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5F2DCF-A62D-4D5E-BE23-A13EEED37204}"/>
              </a:ext>
            </a:extLst>
          </p:cNvPr>
          <p:cNvSpPr txBox="1"/>
          <p:nvPr/>
        </p:nvSpPr>
        <p:spPr>
          <a:xfrm>
            <a:off x="2270608" y="2344860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Send command for </a:t>
            </a:r>
          </a:p>
          <a:p>
            <a:r>
              <a:rPr lang="en-US" sz="800" dirty="0"/>
              <a:t>Test Mode</a:t>
            </a:r>
            <a:endParaRPr lang="en-US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D04E60-478E-4B78-9F69-E6BB982A9BAE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flipH="1">
            <a:off x="5177403" y="1484851"/>
            <a:ext cx="1400" cy="12101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211BB3-7DCD-4CFC-8276-506DA5430BA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540150" y="2747392"/>
            <a:ext cx="1521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F44A05-0F24-4EEE-814D-22147A3BA9B8}"/>
              </a:ext>
            </a:extLst>
          </p:cNvPr>
          <p:cNvSpPr/>
          <p:nvPr/>
        </p:nvSpPr>
        <p:spPr>
          <a:xfrm>
            <a:off x="5120083" y="2694960"/>
            <a:ext cx="114640" cy="622303"/>
          </a:xfrm>
          <a:prstGeom prst="rect">
            <a:avLst/>
          </a:prstGeom>
          <a:noFill/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2AA96B-699C-4F46-AE4C-4F7CF4D91792}"/>
              </a:ext>
            </a:extLst>
          </p:cNvPr>
          <p:cNvSpPr txBox="1"/>
          <p:nvPr/>
        </p:nvSpPr>
        <p:spPr>
          <a:xfrm>
            <a:off x="3939498" y="2550251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Test Mode EXEC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80D89D-DEAF-479F-9A1D-9DBE3BD85704}"/>
              </a:ext>
            </a:extLst>
          </p:cNvPr>
          <p:cNvSpPr/>
          <p:nvPr/>
        </p:nvSpPr>
        <p:spPr>
          <a:xfrm>
            <a:off x="3422706" y="3177304"/>
            <a:ext cx="117443" cy="394282"/>
          </a:xfrm>
          <a:prstGeom prst="rect">
            <a:avLst/>
          </a:prstGeom>
          <a:noFill/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A6CBFE-750C-493F-8005-97B22EFD2732}"/>
              </a:ext>
            </a:extLst>
          </p:cNvPr>
          <p:cNvCxnSpPr/>
          <p:nvPr/>
        </p:nvCxnSpPr>
        <p:spPr>
          <a:xfrm flipH="1">
            <a:off x="3556932" y="3288484"/>
            <a:ext cx="156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B9F6E7-26E8-440F-B28A-FE9485B407D6}"/>
              </a:ext>
            </a:extLst>
          </p:cNvPr>
          <p:cNvSpPr txBox="1"/>
          <p:nvPr/>
        </p:nvSpPr>
        <p:spPr>
          <a:xfrm>
            <a:off x="3795248" y="3101826"/>
            <a:ext cx="109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Test Mode Responses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4FB6AA-6423-4FC1-B891-8FA7BD50B3EE}"/>
              </a:ext>
            </a:extLst>
          </p:cNvPr>
          <p:cNvCxnSpPr/>
          <p:nvPr/>
        </p:nvCxnSpPr>
        <p:spPr>
          <a:xfrm flipH="1">
            <a:off x="1818312" y="3564595"/>
            <a:ext cx="156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71D63F-1DC8-4680-A2D9-0B7F57141AD4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 flipH="1">
            <a:off x="3481428" y="2944533"/>
            <a:ext cx="1" cy="23277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51A822-BA3B-41AB-8720-AFD72A02A9A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177403" y="3317263"/>
            <a:ext cx="1400" cy="7094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4E3370-F17D-4C2A-8F4E-821FA0239139}"/>
              </a:ext>
            </a:extLst>
          </p:cNvPr>
          <p:cNvCxnSpPr>
            <a:stCxn id="44" idx="2"/>
          </p:cNvCxnSpPr>
          <p:nvPr/>
        </p:nvCxnSpPr>
        <p:spPr>
          <a:xfrm flipH="1">
            <a:off x="3481427" y="3571586"/>
            <a:ext cx="1" cy="45513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028353-FAB1-4A5B-9FA9-E97156447476}"/>
              </a:ext>
            </a:extLst>
          </p:cNvPr>
          <p:cNvSpPr txBox="1"/>
          <p:nvPr/>
        </p:nvSpPr>
        <p:spPr>
          <a:xfrm>
            <a:off x="2119925" y="3259723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TCP Notification and </a:t>
            </a:r>
          </a:p>
          <a:p>
            <a:r>
              <a:rPr lang="en-US" sz="800" dirty="0"/>
              <a:t>Acknowledgement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5767B5-8A50-4EB1-AA55-7D9B0C50EA3D}"/>
              </a:ext>
            </a:extLst>
          </p:cNvPr>
          <p:cNvSpPr/>
          <p:nvPr/>
        </p:nvSpPr>
        <p:spPr>
          <a:xfrm>
            <a:off x="1735120" y="2602064"/>
            <a:ext cx="99970" cy="1055535"/>
          </a:xfrm>
          <a:prstGeom prst="rect">
            <a:avLst/>
          </a:prstGeom>
          <a:noFill/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893F76-9B13-4752-AB1B-61EA811F66CF}"/>
              </a:ext>
            </a:extLst>
          </p:cNvPr>
          <p:cNvCxnSpPr>
            <a:stCxn id="59" idx="2"/>
          </p:cNvCxnSpPr>
          <p:nvPr/>
        </p:nvCxnSpPr>
        <p:spPr>
          <a:xfrm>
            <a:off x="1785105" y="3657599"/>
            <a:ext cx="0" cy="3691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7274F-F4A8-4D5A-B958-99323C5B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14487"/>
            <a:ext cx="5981700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F4C8F-011E-4E4D-A7A0-022B940BDD59}"/>
              </a:ext>
            </a:extLst>
          </p:cNvPr>
          <p:cNvSpPr txBox="1"/>
          <p:nvPr/>
        </p:nvSpPr>
        <p:spPr>
          <a:xfrm>
            <a:off x="4627984" y="1614487"/>
            <a:ext cx="1386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HIL Test Tool</a:t>
            </a:r>
          </a:p>
          <a:p>
            <a:r>
              <a:rPr lang="en-US" sz="800" dirty="0"/>
              <a:t>STM32 Nucleo-H723ZG</a:t>
            </a:r>
          </a:p>
          <a:p>
            <a:r>
              <a:rPr lang="en-US" sz="800" dirty="0"/>
              <a:t>FreeRTOS (10.1)</a:t>
            </a:r>
          </a:p>
          <a:p>
            <a:endParaRPr lang="en-US" sz="800" dirty="0"/>
          </a:p>
          <a:p>
            <a:r>
              <a:rPr lang="en-US" sz="800" dirty="0"/>
              <a:t>-CAN HS/FD</a:t>
            </a:r>
          </a:p>
          <a:p>
            <a:r>
              <a:rPr lang="en-US" sz="800" dirty="0"/>
              <a:t>-Ethernet (TCP Server)</a:t>
            </a:r>
          </a:p>
          <a:p>
            <a:r>
              <a:rPr lang="en-US" sz="800" dirty="0"/>
              <a:t>-SPI (1.8” ST7735 TFT screen)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E22B9-5FE5-433F-9E3F-922109930361}"/>
              </a:ext>
            </a:extLst>
          </p:cNvPr>
          <p:cNvCxnSpPr/>
          <p:nvPr/>
        </p:nvCxnSpPr>
        <p:spPr>
          <a:xfrm>
            <a:off x="4627984" y="2976465"/>
            <a:ext cx="251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8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Castaneda Trejo, Luis (uib01493)</dc:creator>
  <cp:lastModifiedBy>Castaneda Trejo, Luis (uib01493)</cp:lastModifiedBy>
  <cp:revision>14</cp:revision>
  <dcterms:created xsi:type="dcterms:W3CDTF">2022-11-03T01:42:23Z</dcterms:created>
  <dcterms:modified xsi:type="dcterms:W3CDTF">2022-11-21T17:10:12Z</dcterms:modified>
</cp:coreProperties>
</file>