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DC804-963D-47D9-ADC4-6131DF032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EA835A-7E97-4A99-A132-506366581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D37C5-A3F5-4E24-A9B7-8696BA25D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69E8B-42F9-4794-8BB5-C9C3D02CD129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54D2F-6A5F-4512-BF1D-9B0365F12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75ADF-0EB0-4818-B27F-A66DDBC51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BBEC-B43A-4439-846A-6992AA2D2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48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5A916-2029-46EB-BFEA-72961651B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4579FA-F40F-494D-9534-966B55BF6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73B7E-29C7-4697-9237-FC28EE58A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69E8B-42F9-4794-8BB5-C9C3D02CD129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6034B-9015-4B9B-825D-CE2081028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47832-AE49-4F04-9D6A-23B774773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BBEC-B43A-4439-846A-6992AA2D2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576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AF7EEE-B153-4624-A643-B00DBD9D47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DAD5BA-65A7-46AE-80BD-460C0291E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6266D-E484-4C69-96DD-91FF9695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69E8B-42F9-4794-8BB5-C9C3D02CD129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EEED3-00A0-4C5D-981E-0EFDC8489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DB000-FCF0-49D3-887C-4A53C79D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BBEC-B43A-4439-846A-6992AA2D2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5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42811-010D-4D2E-8115-72DCCF617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DEF23-8E45-4D03-9996-9BB388CBA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02D3F-D082-45E1-B524-D74C63442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69E8B-42F9-4794-8BB5-C9C3D02CD129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6DDBE-80A6-4464-A304-460858BA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AA8A4-622B-4271-87A4-B8881CE96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BBEC-B43A-4439-846A-6992AA2D2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32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79A05-1D03-4005-A409-D7CE572F5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8775F-F731-40FA-9637-6C45B9CEE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518FA-8BD7-4E9C-9DA9-0E7937FAA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69E8B-42F9-4794-8BB5-C9C3D02CD129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847CF-00C2-4BDF-A0B1-FC01D2DE0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5913-88F2-4052-A3D8-B130F8F2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BBEC-B43A-4439-846A-6992AA2D2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26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67828-D4B0-4C91-9D1A-93F9C7523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11E96-7BC2-40FE-807A-4B281319DA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363CB-6A59-4438-AAC1-9C78E4CC1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E4859-C106-43F5-89DA-C5501F3AF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69E8B-42F9-4794-8BB5-C9C3D02CD129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00676-7D0C-41BB-9256-428B20DD5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B9632-CE7D-4049-A1AA-CDF0B7AE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BBEC-B43A-4439-846A-6992AA2D2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86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DAD99-538F-4950-8293-CD12F8FA6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C13C5-EAE9-4997-8A61-2D5B8833D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1D33F-515D-4FC9-B33B-2B97061F9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C40919-5BAD-40AC-8911-332B1226D1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8B6DE8-9466-4A97-86BB-9424DFF154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E6DBA2-E823-4558-A3D0-E078C0151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69E8B-42F9-4794-8BB5-C9C3D02CD129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731165-E75C-486B-9EE5-808E2FA17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E349FB-CE71-4EDB-8A65-D12134E55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BBEC-B43A-4439-846A-6992AA2D2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89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56371-C6A0-4A2E-92A1-6F6532C82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A69FB3-BD78-4952-B48A-8ACA29B93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69E8B-42F9-4794-8BB5-C9C3D02CD129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0E48A2-2AFE-48AD-B36B-C6E0C47C6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A4CCF7-95F9-4D38-8652-29A917F5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BBEC-B43A-4439-846A-6992AA2D2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8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4C066C-A0E3-4A53-BD45-6099713FE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69E8B-42F9-4794-8BB5-C9C3D02CD129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9AA6BB-CC3F-4A26-899A-6193CBE3A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6163A-8283-4ED5-BF62-8FC14A9AA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BBEC-B43A-4439-846A-6992AA2D2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17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E00CB-CB91-4ECD-A759-D1E9282CA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BDC65-2334-4DDF-A116-D1609569D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B8A5A-303B-41C6-BC62-97DE4407E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C8D30-2102-415A-A6B8-930CCDFB6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69E8B-42F9-4794-8BB5-C9C3D02CD129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3477E-1ECB-4998-9C38-581B8BAF5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C7B36-CD64-487E-BF64-F73E52F7A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BBEC-B43A-4439-846A-6992AA2D2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76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6147C-7353-4359-AF06-62AF22280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04C6AE-AFCF-4684-8A7B-EF82FEEA7B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39DC4A-9873-4E4C-AE75-32F0A87BB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0EE30-649E-4F98-B224-016C54630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69E8B-42F9-4794-8BB5-C9C3D02CD129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EF8AC-81AA-48AB-85B3-EF6B9FF16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74790-75B1-4DF5-96CD-13117009B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BBEC-B43A-4439-846A-6992AA2D2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99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FE5D7E-DE67-4B46-B167-18019DC9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6B38E-C803-49A7-9F73-51BFF4BC6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5D388-7B11-41C4-A7CB-A9A9FC3278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69E8B-42F9-4794-8BB5-C9C3D02CD129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B6EF8-07D4-47E4-8A97-620888C1C8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E363E-6DC2-4F6B-9BCD-E365503E4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FBBEC-B43A-4439-846A-6992AA2D2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91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9CCF638B-F1AE-4F87-9082-6674AFDA851A}"/>
              </a:ext>
            </a:extLst>
          </p:cNvPr>
          <p:cNvSpPr/>
          <p:nvPr/>
        </p:nvSpPr>
        <p:spPr>
          <a:xfrm>
            <a:off x="5814287" y="3918116"/>
            <a:ext cx="1213243" cy="86716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E5730F-FEDC-4D0E-87C6-727C3897CE90}"/>
              </a:ext>
            </a:extLst>
          </p:cNvPr>
          <p:cNvSpPr/>
          <p:nvPr/>
        </p:nvSpPr>
        <p:spPr>
          <a:xfrm>
            <a:off x="4505174" y="3918116"/>
            <a:ext cx="1213243" cy="8671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77890C5-D5C7-41A6-A904-3F2883263DC7}"/>
              </a:ext>
            </a:extLst>
          </p:cNvPr>
          <p:cNvSpPr/>
          <p:nvPr/>
        </p:nvSpPr>
        <p:spPr>
          <a:xfrm>
            <a:off x="3195638" y="3922947"/>
            <a:ext cx="1213243" cy="867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1">
            <a:extLst>
              <a:ext uri="{FF2B5EF4-FFF2-40B4-BE49-F238E27FC236}">
                <a16:creationId xmlns:a16="http://schemas.microsoft.com/office/drawing/2014/main" id="{5BE9447B-B8E3-44C3-BE81-E64EA28FE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0226" y="2418572"/>
            <a:ext cx="1065213" cy="62865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 w="12700">
            <a:solidFill>
              <a:srgbClr val="52525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 Requirements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: Rounded Corners 2">
            <a:extLst>
              <a:ext uri="{FF2B5EF4-FFF2-40B4-BE49-F238E27FC236}">
                <a16:creationId xmlns:a16="http://schemas.microsoft.com/office/drawing/2014/main" id="{22AB9D82-CC24-4150-997C-3B7E8E8AA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9951" y="3351106"/>
            <a:ext cx="1065213" cy="379808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 w="12700">
            <a:solidFill>
              <a:srgbClr val="52525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 Requirements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: Rounded Corners 3">
            <a:extLst>
              <a:ext uri="{FF2B5EF4-FFF2-40B4-BE49-F238E27FC236}">
                <a16:creationId xmlns:a16="http://schemas.microsoft.com/office/drawing/2014/main" id="{F095B216-D280-4345-B42E-ADF79E3CF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2815" y="3356287"/>
            <a:ext cx="1065213" cy="374626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 w="12700">
            <a:solidFill>
              <a:srgbClr val="52525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Non-Functional Requirements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: Rounded Corners 4">
            <a:extLst>
              <a:ext uri="{FF2B5EF4-FFF2-40B4-BE49-F238E27FC236}">
                <a16:creationId xmlns:a16="http://schemas.microsoft.com/office/drawing/2014/main" id="{A51789DB-70DE-426A-A6B6-C46B9BAD3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0790" y="3977433"/>
            <a:ext cx="1065213" cy="277813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 w="12700">
            <a:solidFill>
              <a:srgbClr val="52525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HIL Test Tool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: Rounded Corners 5">
            <a:extLst>
              <a:ext uri="{FF2B5EF4-FFF2-40B4-BE49-F238E27FC236}">
                <a16:creationId xmlns:a16="http://schemas.microsoft.com/office/drawing/2014/main" id="{F1766D7F-DC10-45AE-B293-61047EDC9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7716" y="3986958"/>
            <a:ext cx="1065213" cy="277813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 w="12700">
            <a:solidFill>
              <a:srgbClr val="52525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Network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: Rounded Corners 6">
            <a:extLst>
              <a:ext uri="{FF2B5EF4-FFF2-40B4-BE49-F238E27FC236}">
                <a16:creationId xmlns:a16="http://schemas.microsoft.com/office/drawing/2014/main" id="{A4456AE0-7749-4217-8B0D-E05A30257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1086" y="3986958"/>
            <a:ext cx="1065213" cy="277813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 w="12700">
            <a:solidFill>
              <a:srgbClr val="52525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TCP Client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69C5D0D5-8BC4-4805-A382-CA431CDC4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: Rounded Corners 4">
            <a:extLst>
              <a:ext uri="{FF2B5EF4-FFF2-40B4-BE49-F238E27FC236}">
                <a16:creationId xmlns:a16="http://schemas.microsoft.com/office/drawing/2014/main" id="{8AD16FEF-1030-465E-8CA5-DE588C40C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0790" y="4425901"/>
            <a:ext cx="476250" cy="277813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 w="12700">
            <a:solidFill>
              <a:srgbClr val="52525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HW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: Rounded Corners 4">
            <a:extLst>
              <a:ext uri="{FF2B5EF4-FFF2-40B4-BE49-F238E27FC236}">
                <a16:creationId xmlns:a16="http://schemas.microsoft.com/office/drawing/2014/main" id="{3FFC5691-DF94-4FB2-81BB-EAE78C4C8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9753" y="4425901"/>
            <a:ext cx="476250" cy="277813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 w="12700">
            <a:solidFill>
              <a:srgbClr val="52525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SW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: Rounded Corners 4">
            <a:extLst>
              <a:ext uri="{FF2B5EF4-FFF2-40B4-BE49-F238E27FC236}">
                <a16:creationId xmlns:a16="http://schemas.microsoft.com/office/drawing/2014/main" id="{97A0A94C-9E23-4E4D-BCAE-4F754B5F7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8909" y="4444951"/>
            <a:ext cx="476250" cy="277813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 w="12700">
            <a:solidFill>
              <a:srgbClr val="52525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SW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: Rounded Corners 4">
            <a:extLst>
              <a:ext uri="{FF2B5EF4-FFF2-40B4-BE49-F238E27FC236}">
                <a16:creationId xmlns:a16="http://schemas.microsoft.com/office/drawing/2014/main" id="{01CA029F-7B0E-43F9-B06C-2B3083E0E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7716" y="4444951"/>
            <a:ext cx="476250" cy="277813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 w="12700">
            <a:solidFill>
              <a:srgbClr val="52525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latin typeface="Calibri" panose="020F0502020204030204" pitchFamily="34" charset="0"/>
                <a:cs typeface="Times New Roman" panose="02020603050405020304" pitchFamily="18" charset="0"/>
              </a:rPr>
              <a:t>HW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: Rounded Corners 4">
            <a:extLst>
              <a:ext uri="{FF2B5EF4-FFF2-40B4-BE49-F238E27FC236}">
                <a16:creationId xmlns:a16="http://schemas.microsoft.com/office/drawing/2014/main" id="{49697127-7367-496E-80F1-F787D0024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1085" y="4427323"/>
            <a:ext cx="1065212" cy="277813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 w="12700">
            <a:solidFill>
              <a:srgbClr val="52525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SW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80C1095-0042-4BBC-9A6A-E991DD2B004C}"/>
              </a:ext>
            </a:extLst>
          </p:cNvPr>
          <p:cNvCxnSpPr>
            <a:cxnSpLocks/>
          </p:cNvCxnSpPr>
          <p:nvPr/>
        </p:nvCxnSpPr>
        <p:spPr>
          <a:xfrm>
            <a:off x="5278073" y="3199458"/>
            <a:ext cx="16682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97B24AA-0812-4F3E-9598-256BBBA6DBEA}"/>
              </a:ext>
            </a:extLst>
          </p:cNvPr>
          <p:cNvCxnSpPr/>
          <p:nvPr/>
        </p:nvCxnSpPr>
        <p:spPr>
          <a:xfrm>
            <a:off x="6174297" y="3047222"/>
            <a:ext cx="0" cy="1573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FB8697-7218-41E8-AC3B-45CCA9A037E1}"/>
              </a:ext>
            </a:extLst>
          </p:cNvPr>
          <p:cNvCxnSpPr/>
          <p:nvPr/>
        </p:nvCxnSpPr>
        <p:spPr>
          <a:xfrm>
            <a:off x="5278073" y="3199458"/>
            <a:ext cx="0" cy="1573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F1792D7-A5D9-4307-8A23-6EC75A0DFDDF}"/>
              </a:ext>
            </a:extLst>
          </p:cNvPr>
          <p:cNvCxnSpPr/>
          <p:nvPr/>
        </p:nvCxnSpPr>
        <p:spPr>
          <a:xfrm>
            <a:off x="6925625" y="3199458"/>
            <a:ext cx="0" cy="1573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9C61263-42CF-45CB-B0E4-1F10101A60DF}"/>
              </a:ext>
            </a:extLst>
          </p:cNvPr>
          <p:cNvCxnSpPr>
            <a:cxnSpLocks/>
          </p:cNvCxnSpPr>
          <p:nvPr/>
        </p:nvCxnSpPr>
        <p:spPr>
          <a:xfrm>
            <a:off x="3869753" y="3833769"/>
            <a:ext cx="0" cy="12802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9ECD946-9D97-4A22-842D-D329DBF247B2}"/>
              </a:ext>
            </a:extLst>
          </p:cNvPr>
          <p:cNvCxnSpPr>
            <a:cxnSpLocks/>
          </p:cNvCxnSpPr>
          <p:nvPr/>
        </p:nvCxnSpPr>
        <p:spPr>
          <a:xfrm>
            <a:off x="5229243" y="3858936"/>
            <a:ext cx="0" cy="12802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8928409-8309-4AC5-9D65-F7D6523F593E}"/>
              </a:ext>
            </a:extLst>
          </p:cNvPr>
          <p:cNvCxnSpPr>
            <a:cxnSpLocks/>
          </p:cNvCxnSpPr>
          <p:nvPr/>
        </p:nvCxnSpPr>
        <p:spPr>
          <a:xfrm>
            <a:off x="6413015" y="3833769"/>
            <a:ext cx="0" cy="12802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980CCBA-1C19-422D-9987-58B19D3C0BF6}"/>
              </a:ext>
            </a:extLst>
          </p:cNvPr>
          <p:cNvCxnSpPr>
            <a:cxnSpLocks/>
          </p:cNvCxnSpPr>
          <p:nvPr/>
        </p:nvCxnSpPr>
        <p:spPr>
          <a:xfrm>
            <a:off x="3861364" y="3825380"/>
            <a:ext cx="255165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1EC3ED1-A4E3-47D4-9488-29D7537463CA}"/>
              </a:ext>
            </a:extLst>
          </p:cNvPr>
          <p:cNvCxnSpPr>
            <a:cxnSpLocks/>
          </p:cNvCxnSpPr>
          <p:nvPr/>
        </p:nvCxnSpPr>
        <p:spPr>
          <a:xfrm>
            <a:off x="5225154" y="3730914"/>
            <a:ext cx="0" cy="12802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: Rounded Corners 1">
            <a:extLst>
              <a:ext uri="{FF2B5EF4-FFF2-40B4-BE49-F238E27FC236}">
                <a16:creationId xmlns:a16="http://schemas.microsoft.com/office/drawing/2014/main" id="{59D528DE-B6A9-4AA1-846B-3FA8818B8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5403" y="3977433"/>
            <a:ext cx="1172111" cy="72628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latin typeface="Calibri" panose="020F0502020204030204" pitchFamily="34" charset="0"/>
                <a:cs typeface="Times New Roman" panose="02020603050405020304" pitchFamily="18" charset="0"/>
              </a:rPr>
              <a:t>Modes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852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E41389-9494-4B7A-9AF2-E7B7C2915F96}"/>
              </a:ext>
            </a:extLst>
          </p:cNvPr>
          <p:cNvSpPr/>
          <p:nvPr/>
        </p:nvSpPr>
        <p:spPr>
          <a:xfrm>
            <a:off x="3229760" y="243281"/>
            <a:ext cx="1694574" cy="469783"/>
          </a:xfrm>
          <a:prstGeom prst="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223A3D-E4A7-48AB-810E-4DEBFC21D95B}"/>
              </a:ext>
            </a:extLst>
          </p:cNvPr>
          <p:cNvSpPr/>
          <p:nvPr/>
        </p:nvSpPr>
        <p:spPr>
          <a:xfrm>
            <a:off x="3229761" y="713063"/>
            <a:ext cx="360727" cy="5117284"/>
          </a:xfrm>
          <a:prstGeom prst="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3172C9-D632-4DC9-9FE8-4929A149D34A}"/>
              </a:ext>
            </a:extLst>
          </p:cNvPr>
          <p:cNvSpPr/>
          <p:nvPr/>
        </p:nvSpPr>
        <p:spPr>
          <a:xfrm>
            <a:off x="3590488" y="713064"/>
            <a:ext cx="1333846" cy="469783"/>
          </a:xfrm>
          <a:prstGeom prst="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Requirements Definition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8836F8B-376B-461B-B827-B519A6B09E43}"/>
              </a:ext>
            </a:extLst>
          </p:cNvPr>
          <p:cNvSpPr/>
          <p:nvPr/>
        </p:nvSpPr>
        <p:spPr>
          <a:xfrm>
            <a:off x="3796017" y="1300294"/>
            <a:ext cx="805343" cy="36072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Project setup in IDE and I/O list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DD2ABCA-C540-4F37-8343-E520DD6A0536}"/>
              </a:ext>
            </a:extLst>
          </p:cNvPr>
          <p:cNvSpPr/>
          <p:nvPr/>
        </p:nvSpPr>
        <p:spPr>
          <a:xfrm>
            <a:off x="3796017" y="1793147"/>
            <a:ext cx="805343" cy="36072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TFT Screen pin connection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CBAD87E-7F23-46F2-8312-3980D9EB9586}"/>
              </a:ext>
            </a:extLst>
          </p:cNvPr>
          <p:cNvSpPr/>
          <p:nvPr/>
        </p:nvSpPr>
        <p:spPr>
          <a:xfrm>
            <a:off x="3796016" y="2286000"/>
            <a:ext cx="805343" cy="36072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CAN Transceiver connection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E4B1A7-E5BB-4537-A471-77DD12FFC0BE}"/>
              </a:ext>
            </a:extLst>
          </p:cNvPr>
          <p:cNvSpPr/>
          <p:nvPr/>
        </p:nvSpPr>
        <p:spPr>
          <a:xfrm>
            <a:off x="3796015" y="2780952"/>
            <a:ext cx="805343" cy="36072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DB9 pin connections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CE8FBC1-B162-4F73-872C-98CCCEB8D8FD}"/>
              </a:ext>
            </a:extLst>
          </p:cNvPr>
          <p:cNvSpPr/>
          <p:nvPr/>
        </p:nvSpPr>
        <p:spPr>
          <a:xfrm>
            <a:off x="3796010" y="3775048"/>
            <a:ext cx="805343" cy="36072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Ethernet connection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4318DC-CDB9-4422-A076-C1CABD137A53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4198689" y="1661020"/>
            <a:ext cx="0" cy="132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851021-58A3-49F1-B7CA-A174BAB6B41B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4198688" y="2153873"/>
            <a:ext cx="1" cy="132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335D05B-91D9-4890-87E9-27124A076FF8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4198687" y="2646726"/>
            <a:ext cx="1" cy="134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D04C3F6-25B3-4DAC-9F4B-C2E0B4F8A8BF}"/>
              </a:ext>
            </a:extLst>
          </p:cNvPr>
          <p:cNvSpPr/>
          <p:nvPr/>
        </p:nvSpPr>
        <p:spPr>
          <a:xfrm>
            <a:off x="4941108" y="713062"/>
            <a:ext cx="360727" cy="5117285"/>
          </a:xfrm>
          <a:prstGeom prst="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0CF125D-8E5C-4BC3-8395-B654AD9F8269}"/>
              </a:ext>
            </a:extLst>
          </p:cNvPr>
          <p:cNvSpPr/>
          <p:nvPr/>
        </p:nvSpPr>
        <p:spPr>
          <a:xfrm>
            <a:off x="4941108" y="243281"/>
            <a:ext cx="1694574" cy="469783"/>
          </a:xfrm>
          <a:prstGeom prst="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84430E2-96E6-4ECE-9FF1-CC5A1587DF37}"/>
              </a:ext>
            </a:extLst>
          </p:cNvPr>
          <p:cNvSpPr/>
          <p:nvPr/>
        </p:nvSpPr>
        <p:spPr>
          <a:xfrm>
            <a:off x="3796010" y="3280096"/>
            <a:ext cx="805343" cy="36072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VN1640 case connection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AB27D56-1781-4376-8E3E-9413C7FFCDEC}"/>
              </a:ext>
            </a:extLst>
          </p:cNvPr>
          <p:cNvCxnSpPr>
            <a:stCxn id="10" idx="2"/>
            <a:endCxn id="28" idx="0"/>
          </p:cNvCxnSpPr>
          <p:nvPr/>
        </p:nvCxnSpPr>
        <p:spPr>
          <a:xfrm flipH="1">
            <a:off x="4198682" y="3141678"/>
            <a:ext cx="5" cy="138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2D5DE08-81A0-4AE2-A0B8-ADD9DCD80074}"/>
              </a:ext>
            </a:extLst>
          </p:cNvPr>
          <p:cNvCxnSpPr>
            <a:stCxn id="28" idx="2"/>
            <a:endCxn id="11" idx="0"/>
          </p:cNvCxnSpPr>
          <p:nvPr/>
        </p:nvCxnSpPr>
        <p:spPr>
          <a:xfrm>
            <a:off x="4198682" y="3640822"/>
            <a:ext cx="0" cy="134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7FB08BB4-93F8-49D2-A29E-DA800C368A1B}"/>
              </a:ext>
            </a:extLst>
          </p:cNvPr>
          <p:cNvSpPr/>
          <p:nvPr/>
        </p:nvSpPr>
        <p:spPr>
          <a:xfrm>
            <a:off x="5301835" y="713064"/>
            <a:ext cx="1333847" cy="469783"/>
          </a:xfrm>
          <a:prstGeom prst="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Requirements Definition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A677F272-458D-4612-8186-93DB5CF5221D}"/>
              </a:ext>
            </a:extLst>
          </p:cNvPr>
          <p:cNvSpPr/>
          <p:nvPr/>
        </p:nvSpPr>
        <p:spPr>
          <a:xfrm>
            <a:off x="5507357" y="1300294"/>
            <a:ext cx="805343" cy="36072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GPIO setup (STM32Cube IDE)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2668886-FF4C-4216-B11D-58103CCFA48D}"/>
              </a:ext>
            </a:extLst>
          </p:cNvPr>
          <p:cNvSpPr/>
          <p:nvPr/>
        </p:nvSpPr>
        <p:spPr>
          <a:xfrm>
            <a:off x="5507357" y="1793147"/>
            <a:ext cx="805343" cy="36072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CAN driver: callback setup &amp; msg filters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3F2C304-45F0-4940-9EA1-D3E92AD03414}"/>
              </a:ext>
            </a:extLst>
          </p:cNvPr>
          <p:cNvSpPr/>
          <p:nvPr/>
        </p:nvSpPr>
        <p:spPr>
          <a:xfrm>
            <a:off x="5515746" y="3381289"/>
            <a:ext cx="805343" cy="36072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FreeRTOS: setup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9FC15F8C-76AD-4E42-A778-B2365AEF2E24}"/>
              </a:ext>
            </a:extLst>
          </p:cNvPr>
          <p:cNvSpPr/>
          <p:nvPr/>
        </p:nvSpPr>
        <p:spPr>
          <a:xfrm>
            <a:off x="5515746" y="3897736"/>
            <a:ext cx="805343" cy="36072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FreeRTOS tasks definition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817B576-2C34-4AE2-9734-34E1A3923444}"/>
              </a:ext>
            </a:extLst>
          </p:cNvPr>
          <p:cNvCxnSpPr>
            <a:stCxn id="44" idx="2"/>
            <a:endCxn id="45" idx="0"/>
          </p:cNvCxnSpPr>
          <p:nvPr/>
        </p:nvCxnSpPr>
        <p:spPr>
          <a:xfrm>
            <a:off x="5910029" y="1661020"/>
            <a:ext cx="0" cy="132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0D66D1C0-B0A6-4D71-B98C-5384A21858C9}"/>
              </a:ext>
            </a:extLst>
          </p:cNvPr>
          <p:cNvCxnSpPr>
            <a:stCxn id="11" idx="3"/>
            <a:endCxn id="44" idx="1"/>
          </p:cNvCxnSpPr>
          <p:nvPr/>
        </p:nvCxnSpPr>
        <p:spPr>
          <a:xfrm flipV="1">
            <a:off x="4601353" y="1480657"/>
            <a:ext cx="906004" cy="247475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4A590A5C-AD99-4FA4-A21F-C91DA217D520}"/>
              </a:ext>
            </a:extLst>
          </p:cNvPr>
          <p:cNvSpPr/>
          <p:nvPr/>
        </p:nvSpPr>
        <p:spPr>
          <a:xfrm>
            <a:off x="6652455" y="243281"/>
            <a:ext cx="1694574" cy="469783"/>
          </a:xfrm>
          <a:prstGeom prst="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1719448-56E1-4805-8E97-FB468B1330AE}"/>
              </a:ext>
            </a:extLst>
          </p:cNvPr>
          <p:cNvSpPr/>
          <p:nvPr/>
        </p:nvSpPr>
        <p:spPr>
          <a:xfrm>
            <a:off x="6652455" y="713063"/>
            <a:ext cx="360727" cy="5117286"/>
          </a:xfrm>
          <a:prstGeom prst="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7F2981A-0EE0-49B6-B4EE-F66B5B1EDCE4}"/>
              </a:ext>
            </a:extLst>
          </p:cNvPr>
          <p:cNvSpPr/>
          <p:nvPr/>
        </p:nvSpPr>
        <p:spPr>
          <a:xfrm>
            <a:off x="7029955" y="717258"/>
            <a:ext cx="1317074" cy="469783"/>
          </a:xfrm>
          <a:prstGeom prst="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Test Modes &amp; Req. Definition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E8A33226-2DE4-4715-A435-8AEC2167D41B}"/>
              </a:ext>
            </a:extLst>
          </p:cNvPr>
          <p:cNvSpPr/>
          <p:nvPr/>
        </p:nvSpPr>
        <p:spPr>
          <a:xfrm>
            <a:off x="7327768" y="1300294"/>
            <a:ext cx="805343" cy="36072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Create Simulated CAN Network</a:t>
            </a:r>
          </a:p>
        </p:txBody>
      </p:sp>
      <p:sp>
        <p:nvSpPr>
          <p:cNvPr id="64" name="Cylinder 63">
            <a:extLst>
              <a:ext uri="{FF2B5EF4-FFF2-40B4-BE49-F238E27FC236}">
                <a16:creationId xmlns:a16="http://schemas.microsoft.com/office/drawing/2014/main" id="{0A0332B1-F3AC-4C5A-A2C8-2298861B9FC7}"/>
              </a:ext>
            </a:extLst>
          </p:cNvPr>
          <p:cNvSpPr/>
          <p:nvPr/>
        </p:nvSpPr>
        <p:spPr>
          <a:xfrm>
            <a:off x="7336159" y="1793147"/>
            <a:ext cx="796951" cy="3607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Add ECU CAN msg to DB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4C547D3-ADC9-4014-BDFD-4D7801D7A961}"/>
              </a:ext>
            </a:extLst>
          </p:cNvPr>
          <p:cNvCxnSpPr>
            <a:stCxn id="63" idx="2"/>
            <a:endCxn id="64" idx="1"/>
          </p:cNvCxnSpPr>
          <p:nvPr/>
        </p:nvCxnSpPr>
        <p:spPr>
          <a:xfrm>
            <a:off x="7730440" y="1661020"/>
            <a:ext cx="4195" cy="132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A5EFFCC3-1459-4D1C-8DAE-5DB09C56A302}"/>
              </a:ext>
            </a:extLst>
          </p:cNvPr>
          <p:cNvSpPr/>
          <p:nvPr/>
        </p:nvSpPr>
        <p:spPr>
          <a:xfrm>
            <a:off x="7327768" y="2347870"/>
            <a:ext cx="805343" cy="36072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Create mock test cases for ECUs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1FB87BB-7ECE-48C7-8B8D-031C88C0AA40}"/>
              </a:ext>
            </a:extLst>
          </p:cNvPr>
          <p:cNvCxnSpPr>
            <a:stCxn id="64" idx="3"/>
            <a:endCxn id="67" idx="0"/>
          </p:cNvCxnSpPr>
          <p:nvPr/>
        </p:nvCxnSpPr>
        <p:spPr>
          <a:xfrm flipH="1">
            <a:off x="7730440" y="2153873"/>
            <a:ext cx="4195" cy="193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C92D1251-8574-4474-B8E4-180083A11E3A}"/>
              </a:ext>
            </a:extLst>
          </p:cNvPr>
          <p:cNvSpPr/>
          <p:nvPr/>
        </p:nvSpPr>
        <p:spPr>
          <a:xfrm>
            <a:off x="6400785" y="2146532"/>
            <a:ext cx="176168" cy="1468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</a:t>
            </a:r>
            <a:endParaRPr lang="en-US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EBB2CDA-317D-45C8-8A73-EBB0023D2BEC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5910020" y="2219936"/>
            <a:ext cx="490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48466CE1-5448-4E0B-9CFE-88ECD5E88522}"/>
              </a:ext>
            </a:extLst>
          </p:cNvPr>
          <p:cNvSpPr/>
          <p:nvPr/>
        </p:nvSpPr>
        <p:spPr>
          <a:xfrm>
            <a:off x="7061399" y="2701254"/>
            <a:ext cx="176168" cy="1468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</a:t>
            </a:r>
            <a:endParaRPr lang="en-US" dirty="0"/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7DF68DE7-F9C0-4E7F-B38B-8388AF5153AA}"/>
              </a:ext>
            </a:extLst>
          </p:cNvPr>
          <p:cNvCxnSpPr>
            <a:cxnSpLocks/>
          </p:cNvCxnSpPr>
          <p:nvPr/>
        </p:nvCxnSpPr>
        <p:spPr>
          <a:xfrm>
            <a:off x="7239663" y="2766269"/>
            <a:ext cx="302007" cy="183510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99E06717-879A-414D-8776-5C71CCCEF276}"/>
              </a:ext>
            </a:extLst>
          </p:cNvPr>
          <p:cNvSpPr/>
          <p:nvPr/>
        </p:nvSpPr>
        <p:spPr>
          <a:xfrm>
            <a:off x="7327767" y="2958692"/>
            <a:ext cx="805343" cy="36072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Execute CAN comm test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9957E10-04A4-4C04-9986-A2F8AF485C53}"/>
              </a:ext>
            </a:extLst>
          </p:cNvPr>
          <p:cNvCxnSpPr>
            <a:stCxn id="67" idx="2"/>
            <a:endCxn id="86" idx="0"/>
          </p:cNvCxnSpPr>
          <p:nvPr/>
        </p:nvCxnSpPr>
        <p:spPr>
          <a:xfrm flipH="1">
            <a:off x="7730439" y="2708596"/>
            <a:ext cx="1" cy="250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4" name="Diamond 93">
            <a:extLst>
              <a:ext uri="{FF2B5EF4-FFF2-40B4-BE49-F238E27FC236}">
                <a16:creationId xmlns:a16="http://schemas.microsoft.com/office/drawing/2014/main" id="{114AACB5-6979-48FF-9E37-B2FF82F493A0}"/>
              </a:ext>
            </a:extLst>
          </p:cNvPr>
          <p:cNvSpPr/>
          <p:nvPr/>
        </p:nvSpPr>
        <p:spPr>
          <a:xfrm>
            <a:off x="7323562" y="3460459"/>
            <a:ext cx="805343" cy="360726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CAN test</a:t>
            </a:r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604D700A-29FE-4C12-9D55-9B4BC0BAF419}"/>
              </a:ext>
            </a:extLst>
          </p:cNvPr>
          <p:cNvCxnSpPr>
            <a:stCxn id="94" idx="1"/>
            <a:endCxn id="45" idx="3"/>
          </p:cNvCxnSpPr>
          <p:nvPr/>
        </p:nvCxnSpPr>
        <p:spPr>
          <a:xfrm rot="10800000">
            <a:off x="6312700" y="1973510"/>
            <a:ext cx="1010862" cy="1667312"/>
          </a:xfrm>
          <a:prstGeom prst="bentConnector3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72C5995-3FE1-4E78-A016-E21676B52FF8}"/>
              </a:ext>
            </a:extLst>
          </p:cNvPr>
          <p:cNvCxnSpPr>
            <a:stCxn id="86" idx="2"/>
            <a:endCxn id="94" idx="0"/>
          </p:cNvCxnSpPr>
          <p:nvPr/>
        </p:nvCxnSpPr>
        <p:spPr>
          <a:xfrm flipH="1">
            <a:off x="7726234" y="3319418"/>
            <a:ext cx="4205" cy="141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503602DA-CDAD-404B-8C40-41E94A0F5EF4}"/>
              </a:ext>
            </a:extLst>
          </p:cNvPr>
          <p:cNvSpPr/>
          <p:nvPr/>
        </p:nvSpPr>
        <p:spPr>
          <a:xfrm>
            <a:off x="7323561" y="4441973"/>
            <a:ext cx="805343" cy="36072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Finalize CANoe panels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5C7C7AC-C301-4B3B-837D-528E192951B0}"/>
              </a:ext>
            </a:extLst>
          </p:cNvPr>
          <p:cNvCxnSpPr>
            <a:cxnSpLocks/>
            <a:stCxn id="99" idx="2"/>
            <a:endCxn id="139" idx="0"/>
          </p:cNvCxnSpPr>
          <p:nvPr/>
        </p:nvCxnSpPr>
        <p:spPr>
          <a:xfrm flipH="1">
            <a:off x="7726231" y="4802699"/>
            <a:ext cx="2" cy="15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8A88AC01-2C98-4DB6-90F6-4B498BEBBBE1}"/>
              </a:ext>
            </a:extLst>
          </p:cNvPr>
          <p:cNvSpPr/>
          <p:nvPr/>
        </p:nvSpPr>
        <p:spPr>
          <a:xfrm>
            <a:off x="7464066" y="5458615"/>
            <a:ext cx="524358" cy="22859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END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BE5E1850-3D90-4F7B-971E-654CB5F5B411}"/>
              </a:ext>
            </a:extLst>
          </p:cNvPr>
          <p:cNvSpPr/>
          <p:nvPr/>
        </p:nvSpPr>
        <p:spPr>
          <a:xfrm>
            <a:off x="5515746" y="2362025"/>
            <a:ext cx="805343" cy="36072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Ethernet (</a:t>
            </a:r>
            <a:r>
              <a:rPr lang="en-US" sz="800" dirty="0" err="1"/>
              <a:t>lwip</a:t>
            </a:r>
            <a:r>
              <a:rPr lang="en-US" sz="800" dirty="0"/>
              <a:t>) library setup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3E0F7F42-9DD3-4D64-9C2A-755593AEED87}"/>
              </a:ext>
            </a:extLst>
          </p:cNvPr>
          <p:cNvCxnSpPr>
            <a:stCxn id="45" idx="2"/>
            <a:endCxn id="111" idx="0"/>
          </p:cNvCxnSpPr>
          <p:nvPr/>
        </p:nvCxnSpPr>
        <p:spPr>
          <a:xfrm>
            <a:off x="5910029" y="2153873"/>
            <a:ext cx="8389" cy="20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B35AF533-B12C-4C0C-9BEE-05413AA67CF1}"/>
              </a:ext>
            </a:extLst>
          </p:cNvPr>
          <p:cNvSpPr/>
          <p:nvPr/>
        </p:nvSpPr>
        <p:spPr>
          <a:xfrm>
            <a:off x="5515740" y="2856976"/>
            <a:ext cx="805343" cy="36072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TCP Server lib setup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E4F2ACA-4B96-4EE3-B5E3-02B23328BF7E}"/>
              </a:ext>
            </a:extLst>
          </p:cNvPr>
          <p:cNvCxnSpPr>
            <a:stCxn id="111" idx="2"/>
            <a:endCxn id="114" idx="0"/>
          </p:cNvCxnSpPr>
          <p:nvPr/>
        </p:nvCxnSpPr>
        <p:spPr>
          <a:xfrm flipH="1">
            <a:off x="5918412" y="2722751"/>
            <a:ext cx="6" cy="134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9" name="Diamond 118">
            <a:extLst>
              <a:ext uri="{FF2B5EF4-FFF2-40B4-BE49-F238E27FC236}">
                <a16:creationId xmlns:a16="http://schemas.microsoft.com/office/drawing/2014/main" id="{451F3B3A-9584-4B80-8B5E-F00BA3845DCB}"/>
              </a:ext>
            </a:extLst>
          </p:cNvPr>
          <p:cNvSpPr/>
          <p:nvPr/>
        </p:nvSpPr>
        <p:spPr>
          <a:xfrm>
            <a:off x="7323560" y="3938632"/>
            <a:ext cx="805343" cy="360726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PING test</a:t>
            </a:r>
          </a:p>
        </p:txBody>
      </p: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0AF808F5-75D5-4F06-A402-2E6CC4EAF630}"/>
              </a:ext>
            </a:extLst>
          </p:cNvPr>
          <p:cNvCxnSpPr>
            <a:cxnSpLocks/>
            <a:stCxn id="119" idx="1"/>
            <a:endCxn id="111" idx="3"/>
          </p:cNvCxnSpPr>
          <p:nvPr/>
        </p:nvCxnSpPr>
        <p:spPr>
          <a:xfrm rot="10800000">
            <a:off x="6321090" y="2542389"/>
            <a:ext cx="1002471" cy="1576607"/>
          </a:xfrm>
          <a:prstGeom prst="bentConnector3">
            <a:avLst>
              <a:gd name="adj1" fmla="val 77616"/>
            </a:avLst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ECA0071F-F0C8-4253-BE26-BB18DB50F068}"/>
              </a:ext>
            </a:extLst>
          </p:cNvPr>
          <p:cNvCxnSpPr>
            <a:stCxn id="94" idx="2"/>
            <a:endCxn id="119" idx="0"/>
          </p:cNvCxnSpPr>
          <p:nvPr/>
        </p:nvCxnSpPr>
        <p:spPr>
          <a:xfrm flipH="1">
            <a:off x="7726232" y="3821185"/>
            <a:ext cx="2" cy="117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E5594AF-B3B8-4084-8D36-AA4BA17AA636}"/>
              </a:ext>
            </a:extLst>
          </p:cNvPr>
          <p:cNvCxnSpPr>
            <a:stCxn id="119" idx="2"/>
            <a:endCxn id="99" idx="0"/>
          </p:cNvCxnSpPr>
          <p:nvPr/>
        </p:nvCxnSpPr>
        <p:spPr>
          <a:xfrm>
            <a:off x="7726232" y="4299358"/>
            <a:ext cx="1" cy="142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0D77581C-BB5D-41E3-9192-558CB4DFC2DE}"/>
              </a:ext>
            </a:extLst>
          </p:cNvPr>
          <p:cNvCxnSpPr>
            <a:stCxn id="114" idx="2"/>
            <a:endCxn id="47" idx="0"/>
          </p:cNvCxnSpPr>
          <p:nvPr/>
        </p:nvCxnSpPr>
        <p:spPr>
          <a:xfrm>
            <a:off x="5918412" y="3217702"/>
            <a:ext cx="6" cy="163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EEB4ED6-28EB-4AF8-B3B9-FDCF4FC85CAB}"/>
              </a:ext>
            </a:extLst>
          </p:cNvPr>
          <p:cNvCxnSpPr>
            <a:stCxn id="47" idx="2"/>
            <a:endCxn id="48" idx="0"/>
          </p:cNvCxnSpPr>
          <p:nvPr/>
        </p:nvCxnSpPr>
        <p:spPr>
          <a:xfrm>
            <a:off x="5918418" y="3742015"/>
            <a:ext cx="0" cy="155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F4A9A15C-2100-462A-A436-4D066239268F}"/>
              </a:ext>
            </a:extLst>
          </p:cNvPr>
          <p:cNvSpPr/>
          <p:nvPr/>
        </p:nvSpPr>
        <p:spPr>
          <a:xfrm>
            <a:off x="5515746" y="4517999"/>
            <a:ext cx="805343" cy="36072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Test Modes definition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4DC30F7-7F63-4161-A036-B3102DE6A7A5}"/>
              </a:ext>
            </a:extLst>
          </p:cNvPr>
          <p:cNvCxnSpPr>
            <a:stCxn id="48" idx="2"/>
            <a:endCxn id="136" idx="0"/>
          </p:cNvCxnSpPr>
          <p:nvPr/>
        </p:nvCxnSpPr>
        <p:spPr>
          <a:xfrm>
            <a:off x="5918418" y="4258462"/>
            <a:ext cx="0" cy="259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9" name="Diamond 138">
            <a:extLst>
              <a:ext uri="{FF2B5EF4-FFF2-40B4-BE49-F238E27FC236}">
                <a16:creationId xmlns:a16="http://schemas.microsoft.com/office/drawing/2014/main" id="{98349471-5DCF-4A0F-920D-6DF528AD35AE}"/>
              </a:ext>
            </a:extLst>
          </p:cNvPr>
          <p:cNvSpPr/>
          <p:nvPr/>
        </p:nvSpPr>
        <p:spPr>
          <a:xfrm>
            <a:off x="7222870" y="4962614"/>
            <a:ext cx="1006722" cy="360726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Test Modes EXEC</a:t>
            </a:r>
          </a:p>
        </p:txBody>
      </p: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A8E23481-F26E-40B6-A6BA-D4037E93BA4A}"/>
              </a:ext>
            </a:extLst>
          </p:cNvPr>
          <p:cNvCxnSpPr>
            <a:stCxn id="139" idx="1"/>
            <a:endCxn id="136" idx="3"/>
          </p:cNvCxnSpPr>
          <p:nvPr/>
        </p:nvCxnSpPr>
        <p:spPr>
          <a:xfrm rot="10800000">
            <a:off x="6321090" y="4698363"/>
            <a:ext cx="901781" cy="444615"/>
          </a:xfrm>
          <a:prstGeom prst="bentConnector3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98B0DCD-E963-4441-B81E-77A024EFE698}"/>
              </a:ext>
            </a:extLst>
          </p:cNvPr>
          <p:cNvCxnSpPr>
            <a:stCxn id="139" idx="2"/>
            <a:endCxn id="106" idx="0"/>
          </p:cNvCxnSpPr>
          <p:nvPr/>
        </p:nvCxnSpPr>
        <p:spPr>
          <a:xfrm>
            <a:off x="7726231" y="5323340"/>
            <a:ext cx="14" cy="135275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5D352B12-6D45-40AF-B4E5-DF6F494BB7F3}"/>
              </a:ext>
            </a:extLst>
          </p:cNvPr>
          <p:cNvSpPr/>
          <p:nvPr/>
        </p:nvSpPr>
        <p:spPr>
          <a:xfrm>
            <a:off x="5515746" y="5080060"/>
            <a:ext cx="805343" cy="36072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dirty="0"/>
              <a:t>Software Improvements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1A202DAE-45E3-493A-92E5-274245EE14FA}"/>
              </a:ext>
            </a:extLst>
          </p:cNvPr>
          <p:cNvCxnSpPr>
            <a:stCxn id="136" idx="2"/>
            <a:endCxn id="146" idx="0"/>
          </p:cNvCxnSpPr>
          <p:nvPr/>
        </p:nvCxnSpPr>
        <p:spPr>
          <a:xfrm>
            <a:off x="5918418" y="4878725"/>
            <a:ext cx="0" cy="201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FD40B8C6-AE1C-49CC-B071-1CDC7CE0B8E2}"/>
              </a:ext>
            </a:extLst>
          </p:cNvPr>
          <p:cNvCxnSpPr>
            <a:cxnSpLocks/>
            <a:endCxn id="99" idx="1"/>
          </p:cNvCxnSpPr>
          <p:nvPr/>
        </p:nvCxnSpPr>
        <p:spPr>
          <a:xfrm>
            <a:off x="5918411" y="4351792"/>
            <a:ext cx="1405150" cy="270544"/>
          </a:xfrm>
          <a:prstGeom prst="bentConnector3">
            <a:avLst>
              <a:gd name="adj1" fmla="val 65522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826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556416D-9B63-44A7-86F5-5F9A8BE13822}"/>
              </a:ext>
            </a:extLst>
          </p:cNvPr>
          <p:cNvSpPr/>
          <p:nvPr/>
        </p:nvSpPr>
        <p:spPr>
          <a:xfrm>
            <a:off x="3031253" y="1858785"/>
            <a:ext cx="5284317" cy="11813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Code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F7EC43-54EC-4F24-B9C9-B5F3336783D3}"/>
              </a:ext>
            </a:extLst>
          </p:cNvPr>
          <p:cNvSpPr/>
          <p:nvPr/>
        </p:nvSpPr>
        <p:spPr>
          <a:xfrm>
            <a:off x="7484116" y="2278007"/>
            <a:ext cx="650979" cy="562708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MAIN Controller task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374036-FF59-4A34-B46F-2D68823D28B4}"/>
              </a:ext>
            </a:extLst>
          </p:cNvPr>
          <p:cNvSpPr/>
          <p:nvPr/>
        </p:nvSpPr>
        <p:spPr>
          <a:xfrm>
            <a:off x="3031254" y="3102710"/>
            <a:ext cx="3831772" cy="2891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Hardware Abstraction Layer for GPIO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9AFF61-4091-4C06-BFC6-3941B2536CA6}"/>
              </a:ext>
            </a:extLst>
          </p:cNvPr>
          <p:cNvSpPr/>
          <p:nvPr/>
        </p:nvSpPr>
        <p:spPr>
          <a:xfrm>
            <a:off x="6940062" y="3102710"/>
            <a:ext cx="1375508" cy="2891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RTOS (FreeRTOS)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7C180B-8687-4AAC-9C04-A8CA6F21116B}"/>
              </a:ext>
            </a:extLst>
          </p:cNvPr>
          <p:cNvSpPr/>
          <p:nvPr/>
        </p:nvSpPr>
        <p:spPr>
          <a:xfrm>
            <a:off x="3031253" y="3644258"/>
            <a:ext cx="1204686" cy="7033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Ethernet (LWIP) driver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13EBFA-DB52-4AE6-AD57-97E5BF6EC243}"/>
              </a:ext>
            </a:extLst>
          </p:cNvPr>
          <p:cNvSpPr/>
          <p:nvPr/>
        </p:nvSpPr>
        <p:spPr>
          <a:xfrm>
            <a:off x="4344796" y="3448873"/>
            <a:ext cx="1204686" cy="8987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CAN driver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735484-7EA1-4901-B589-8DF32BC8F82E}"/>
              </a:ext>
            </a:extLst>
          </p:cNvPr>
          <p:cNvSpPr/>
          <p:nvPr/>
        </p:nvSpPr>
        <p:spPr>
          <a:xfrm>
            <a:off x="3031253" y="3448873"/>
            <a:ext cx="1204686" cy="1953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TCP Server lib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B04242-0EB6-476A-9F3C-86EE84BB0306}"/>
              </a:ext>
            </a:extLst>
          </p:cNvPr>
          <p:cNvSpPr/>
          <p:nvPr/>
        </p:nvSpPr>
        <p:spPr>
          <a:xfrm>
            <a:off x="5658339" y="3448872"/>
            <a:ext cx="1204686" cy="8987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Peripheral drivers </a:t>
            </a:r>
          </a:p>
          <a:p>
            <a:pPr algn="ctr"/>
            <a:r>
              <a:rPr lang="en-US" sz="1200" dirty="0"/>
              <a:t>(including SPI)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EFD3C6-9B73-44D0-9AB8-B26CA4EBEDE6}"/>
              </a:ext>
            </a:extLst>
          </p:cNvPr>
          <p:cNvSpPr/>
          <p:nvPr/>
        </p:nvSpPr>
        <p:spPr>
          <a:xfrm>
            <a:off x="6940063" y="3448872"/>
            <a:ext cx="1375508" cy="9346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IRQs &amp; Callbacks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5C286F-2F5F-431D-B182-1491CD9841F8}"/>
              </a:ext>
            </a:extLst>
          </p:cNvPr>
          <p:cNvSpPr/>
          <p:nvPr/>
        </p:nvSpPr>
        <p:spPr>
          <a:xfrm>
            <a:off x="3031253" y="4383474"/>
            <a:ext cx="5284317" cy="2891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MCU Hardware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DED20A-CE7A-453E-99E3-7D2E67A169E2}"/>
              </a:ext>
            </a:extLst>
          </p:cNvPr>
          <p:cNvSpPr/>
          <p:nvPr/>
        </p:nvSpPr>
        <p:spPr>
          <a:xfrm>
            <a:off x="6765735" y="2272477"/>
            <a:ext cx="602983" cy="562708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Test Mode 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07AB13-47B9-4330-842B-199DC0F89F74}"/>
              </a:ext>
            </a:extLst>
          </p:cNvPr>
          <p:cNvSpPr/>
          <p:nvPr/>
        </p:nvSpPr>
        <p:spPr>
          <a:xfrm>
            <a:off x="6047356" y="2272477"/>
            <a:ext cx="602984" cy="562708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Test Mode 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0D53204-ECDC-4C56-9B49-9407BF49814E}"/>
              </a:ext>
            </a:extLst>
          </p:cNvPr>
          <p:cNvSpPr/>
          <p:nvPr/>
        </p:nvSpPr>
        <p:spPr>
          <a:xfrm>
            <a:off x="3892217" y="2276207"/>
            <a:ext cx="602983" cy="558978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TCP Handler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72A0FA-C236-4FFB-8109-BDBC79CD45D4}"/>
              </a:ext>
            </a:extLst>
          </p:cNvPr>
          <p:cNvSpPr/>
          <p:nvPr/>
        </p:nvSpPr>
        <p:spPr>
          <a:xfrm>
            <a:off x="5328977" y="2272477"/>
            <a:ext cx="602983" cy="562708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Test Mode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EE0C38-E845-40D9-BEBB-9C69E5B62C78}"/>
              </a:ext>
            </a:extLst>
          </p:cNvPr>
          <p:cNvSpPr/>
          <p:nvPr/>
        </p:nvSpPr>
        <p:spPr>
          <a:xfrm>
            <a:off x="4610598" y="2272477"/>
            <a:ext cx="602983" cy="562708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Test Mode 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7E54D3-54D8-4AC5-8807-11776FB8A9D4}"/>
              </a:ext>
            </a:extLst>
          </p:cNvPr>
          <p:cNvSpPr/>
          <p:nvPr/>
        </p:nvSpPr>
        <p:spPr>
          <a:xfrm>
            <a:off x="3173838" y="2272477"/>
            <a:ext cx="602983" cy="558978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CAN Handler</a:t>
            </a:r>
          </a:p>
        </p:txBody>
      </p:sp>
    </p:spTree>
    <p:extLst>
      <p:ext uri="{BB962C8B-B14F-4D97-AF65-F5344CB8AC3E}">
        <p14:creationId xmlns:p14="http://schemas.microsoft.com/office/powerpoint/2010/main" val="3217630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Microsoft Office PowerPoint</Application>
  <PresentationFormat>Widescreen</PresentationFormat>
  <Paragraphs>62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Castaneda Trejo, Luis (uib01493)</dc:creator>
  <cp:lastModifiedBy>Castaneda Trejo, Luis (uib01493)</cp:lastModifiedBy>
  <cp:revision>7</cp:revision>
  <dcterms:created xsi:type="dcterms:W3CDTF">2022-11-03T01:42:23Z</dcterms:created>
  <dcterms:modified xsi:type="dcterms:W3CDTF">2022-11-04T02:33:37Z</dcterms:modified>
</cp:coreProperties>
</file>