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4970-5F51-5463-855C-D60AF3523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FB279-1A6A-F2A0-D1C4-90626810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3EAE-F934-48BE-1E3A-EB4A0BDA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DE57-691B-8ACF-B018-524C82EA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111E-E3C6-142C-AAB3-CD4843A5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F913-36AA-B49D-4A8F-B8B95B6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AF7C9-3B21-47D4-5396-3E132311A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97B8-6751-CBCE-0452-41333C96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CBDC-E709-E028-9CC1-2947110D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7B50-978E-91F5-DE6A-79DD5C34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90F08-6037-354B-F75C-0BBE14A6A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1A0-561E-04F6-B0C8-59E96608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A0E0-8FF1-5499-7CAA-EC83FCE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4EC2-CB00-4FDE-4974-46842EBF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B37B-C5D2-1205-CB16-167A9B9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25B9-D01A-EFB2-391B-44606D0E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C776-B576-1232-A2DC-2A05C0C7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73CE-D242-D023-DB9C-DD9CF0F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4790-AAC6-29BC-8E00-4BC1794D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6331-0EED-B24C-6B0A-30BF08A7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7B55-9AAA-9F92-A03E-DC0B8F56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FC0A-0F91-E3BE-F0B8-9AE06C8E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E0CA-43DB-5731-4C79-738871D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6E16-9715-2801-CC0B-09F8ACE7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44AD-A45F-A656-6A1F-5264067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2194-4081-410E-F867-69F55726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3D7A-506E-7C4A-EF60-25F1D2EF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C525-6F31-F7B5-FD7E-977C676DB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9383-FF41-89EF-31A9-5852C26E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0F4F-DF53-1914-9BAC-DF929FF7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AD2B-4FD1-8C6F-AD77-67D295B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83D6-D0CB-9851-0A1E-E20D946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5101-B9E5-6039-4857-5B9196F5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7F75-5321-2256-D9D3-6463BBF2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416FF-6FBD-DDBF-3858-A95B0F4FA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281D-5328-5594-7CA0-09944B46E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FD192-1073-3B71-EFCF-1D0DFE2C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2B1CA-05FF-3EF3-3489-9F4D8E1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082D0-5E7B-A9DB-C6F2-00985C0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6AB-5837-43EE-980C-B7F2C1FA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00E9-F931-64E4-13F1-575E1928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C54D-33BD-6DA4-721C-9B119C1A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F96A9-71A1-A390-C752-9B94FD1A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E23E-2302-2C49-051C-90F1C3D1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40B1F-8AE7-CD9F-5FDE-6B04B39F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3A0A-B075-5A1A-BB69-7E8B2F5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F2C-85B8-8BB2-5367-15AC9E59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D9A0-B1D9-2974-152C-19412FFF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9624-1E05-C2C2-AD07-EB8A41999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FC99-BFF9-2FEB-C954-47AF5973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8F88F-2903-3414-81E5-E1E97665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1AAA4-C48D-C09D-944A-BC8D9F6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F584-434D-C4E2-DA4A-9C7DD328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4F760-6AF9-F43B-FBA9-2902C8FC1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E93B-6F73-117C-35B2-AC50FF72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3B23-7D08-EE59-2202-6F86A42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84CE-3005-366E-3F49-859FF5C0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47C8A-D48D-9C67-2046-25E90812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1DC9F-0EA3-8D9C-D3A0-7C06C977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058E-C63C-2244-C4B4-AD3FB9C7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6A7E-6478-CC77-676C-2E078242C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9469-022B-4815-ADF0-3AAC0B72EC1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1D0C-F2AA-9551-0F0F-55EAD68B6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99BA-A150-36DB-B9B2-CF57B446A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4D58-93D5-455E-B487-6036DDA1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3DDA5F-8309-F644-561F-2B92D0C02052}"/>
              </a:ext>
            </a:extLst>
          </p:cNvPr>
          <p:cNvSpPr/>
          <p:nvPr/>
        </p:nvSpPr>
        <p:spPr>
          <a:xfrm>
            <a:off x="1833587" y="2872595"/>
            <a:ext cx="1191491" cy="4432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  <a:p>
            <a:pPr algn="ctr"/>
            <a:r>
              <a:rPr lang="en-US" sz="1200" dirty="0"/>
              <a:t>B-CAMS-OMV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A2C339-D5BC-A43C-E116-E909882BF824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025078" y="3094225"/>
            <a:ext cx="408235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645D404-E7F0-66C7-AC84-543FD50B67BE}"/>
              </a:ext>
            </a:extLst>
          </p:cNvPr>
          <p:cNvSpPr/>
          <p:nvPr/>
        </p:nvSpPr>
        <p:spPr>
          <a:xfrm>
            <a:off x="5353082" y="2872595"/>
            <a:ext cx="987334" cy="443259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Logic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DE2DC-D2C4-7D17-E834-2BDFCD13CA20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5020574" y="3094225"/>
            <a:ext cx="332508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83D53A4-5FF9-4B71-5CC4-013442DA8AB6}"/>
              </a:ext>
            </a:extLst>
          </p:cNvPr>
          <p:cNvSpPr/>
          <p:nvPr/>
        </p:nvSpPr>
        <p:spPr>
          <a:xfrm>
            <a:off x="3433313" y="2576422"/>
            <a:ext cx="1587261" cy="1038042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DNN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A8085FD-E382-85F9-5EB2-E91B80DCA320}"/>
              </a:ext>
            </a:extLst>
          </p:cNvPr>
          <p:cNvSpPr/>
          <p:nvPr/>
        </p:nvSpPr>
        <p:spPr>
          <a:xfrm>
            <a:off x="3652850" y="3078191"/>
            <a:ext cx="1148186" cy="443259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Classification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D121C88F-A13B-F687-F5CC-1BCBFE5D71EC}"/>
              </a:ext>
            </a:extLst>
          </p:cNvPr>
          <p:cNvSpPr/>
          <p:nvPr/>
        </p:nvSpPr>
        <p:spPr>
          <a:xfrm>
            <a:off x="6672924" y="2872595"/>
            <a:ext cx="987334" cy="443259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CAN 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9D4EA5-158B-9B2D-F3E2-B9673F17BDF8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6340416" y="3094225"/>
            <a:ext cx="332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6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Castaneda-Trejo, Luis</dc:creator>
  <cp:lastModifiedBy>Castaneda-Trejo, Luis</cp:lastModifiedBy>
  <cp:revision>2</cp:revision>
  <dcterms:created xsi:type="dcterms:W3CDTF">2024-02-28T23:39:16Z</dcterms:created>
  <dcterms:modified xsi:type="dcterms:W3CDTF">2024-02-28T23:54:56Z</dcterms:modified>
</cp:coreProperties>
</file>