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69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F5CF-6B40-4C4F-A36D-9E47927C3159}" type="datetimeFigureOut">
              <a:rPr lang="es-ES" smtClean="0"/>
              <a:t>08/10/2012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C61-2B6F-40A4-82CB-8E85F2A61B0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F5CF-6B40-4C4F-A36D-9E47927C3159}" type="datetimeFigureOut">
              <a:rPr lang="es-ES" smtClean="0"/>
              <a:t>08/10/2012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C61-2B6F-40A4-82CB-8E85F2A61B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F5CF-6B40-4C4F-A36D-9E47927C3159}" type="datetimeFigureOut">
              <a:rPr lang="es-ES" smtClean="0"/>
              <a:t>08/10/2012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C61-2B6F-40A4-82CB-8E85F2A61B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F5CF-6B40-4C4F-A36D-9E47927C3159}" type="datetimeFigureOut">
              <a:rPr lang="es-ES" smtClean="0"/>
              <a:t>08/10/2012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C61-2B6F-40A4-82CB-8E85F2A61B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F5CF-6B40-4C4F-A36D-9E47927C3159}" type="datetimeFigureOut">
              <a:rPr lang="es-ES" smtClean="0"/>
              <a:t>08/10/2012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C61-2B6F-40A4-82CB-8E85F2A61B0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F5CF-6B40-4C4F-A36D-9E47927C3159}" type="datetimeFigureOut">
              <a:rPr lang="es-ES" smtClean="0"/>
              <a:t>08/10/2012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C61-2B6F-40A4-82CB-8E85F2A61B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F5CF-6B40-4C4F-A36D-9E47927C3159}" type="datetimeFigureOut">
              <a:rPr lang="es-ES" smtClean="0"/>
              <a:t>08/10/2012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C61-2B6F-40A4-82CB-8E85F2A61B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F5CF-6B40-4C4F-A36D-9E47927C3159}" type="datetimeFigureOut">
              <a:rPr lang="es-ES" smtClean="0"/>
              <a:t>08/10/2012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C61-2B6F-40A4-82CB-8E85F2A61B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F5CF-6B40-4C4F-A36D-9E47927C3159}" type="datetimeFigureOut">
              <a:rPr lang="es-ES" smtClean="0"/>
              <a:t>08/10/2012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C61-2B6F-40A4-82CB-8E85F2A61B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F5CF-6B40-4C4F-A36D-9E47927C3159}" type="datetimeFigureOut">
              <a:rPr lang="es-ES" smtClean="0"/>
              <a:t>08/10/2012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C61-2B6F-40A4-82CB-8E85F2A61B0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F5CF-6B40-4C4F-A36D-9E47927C3159}" type="datetimeFigureOut">
              <a:rPr lang="es-ES" smtClean="0"/>
              <a:t>08/10/2012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946AC61-2B6F-40A4-82CB-8E85F2A61B0D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80F5CF-6B40-4C4F-A36D-9E47927C3159}" type="datetimeFigureOut">
              <a:rPr lang="es-ES" smtClean="0"/>
              <a:t>08/10/2012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46AC61-2B6F-40A4-82CB-8E85F2A61B0D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Sistema Computacional para Clubes Deportivos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252806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pPr algn="ctr"/>
            <a:r>
              <a:rPr lang="es-ES" dirty="0" smtClean="0"/>
              <a:t>TEL-332 </a:t>
            </a:r>
            <a:r>
              <a:rPr lang="es-ES" dirty="0" smtClean="0"/>
              <a:t>Multimedios</a:t>
            </a:r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Francisco </a:t>
            </a:r>
            <a:r>
              <a:rPr lang="es-ES" dirty="0" smtClean="0"/>
              <a:t>Becker</a:t>
            </a:r>
          </a:p>
          <a:p>
            <a:pPr algn="ctr"/>
            <a:r>
              <a:rPr lang="es-ES" dirty="0" smtClean="0"/>
              <a:t>Eduardo Castillo</a:t>
            </a:r>
          </a:p>
          <a:p>
            <a:pPr algn="ctr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 Administrador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Pagina Principal</a:t>
            </a: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643182"/>
            <a:ext cx="5400040" cy="321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 Administrador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Ingreso Socio</a:t>
            </a: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500306"/>
            <a:ext cx="4762500" cy="371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 Administrador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Ingreso Entidad</a:t>
            </a: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428868"/>
            <a:ext cx="4829175" cy="404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 Administrador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Ingreso Localidad</a:t>
            </a: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714620"/>
            <a:ext cx="5400040" cy="329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 Administrador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Ingreso Plan</a:t>
            </a: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500306"/>
            <a:ext cx="5400040" cy="394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Sistema Computacional Actualizado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Club Deportivo Coquimbo Unido</a:t>
            </a:r>
            <a:endParaRPr lang="es-ES" dirty="0"/>
          </a:p>
        </p:txBody>
      </p:sp>
      <p:pic>
        <p:nvPicPr>
          <p:cNvPr id="15362" name="Picture 2" descr="http://www.coquimbounido.cl/portal/images/stories/noticias/2012/Febrero/250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857496"/>
            <a:ext cx="4429156" cy="29527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utilizadas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ES" dirty="0" smtClean="0"/>
          </a:p>
          <a:p>
            <a:pPr lvl="0"/>
            <a:r>
              <a:rPr lang="es-ES" dirty="0" smtClean="0"/>
              <a:t>Base </a:t>
            </a:r>
            <a:r>
              <a:rPr lang="es-ES" dirty="0" smtClean="0"/>
              <a:t>de datos </a:t>
            </a:r>
            <a:r>
              <a:rPr lang="es-ES" dirty="0" err="1" smtClean="0"/>
              <a:t>MySQL</a:t>
            </a:r>
            <a:endParaRPr lang="es-ES" dirty="0" smtClean="0"/>
          </a:p>
          <a:p>
            <a:pPr lvl="0"/>
            <a:r>
              <a:rPr lang="es-ES" dirty="0" smtClean="0"/>
              <a:t>Lenguajes de programación PHP y </a:t>
            </a:r>
            <a:r>
              <a:rPr lang="es-ES" dirty="0" err="1" smtClean="0"/>
              <a:t>JavaScript</a:t>
            </a:r>
            <a:r>
              <a:rPr lang="es-ES" dirty="0" smtClean="0"/>
              <a:t> por parte del servidor.</a:t>
            </a:r>
          </a:p>
          <a:p>
            <a:pPr lvl="0"/>
            <a:r>
              <a:rPr lang="es-ES" dirty="0" smtClean="0"/>
              <a:t>Computador para el servidor.</a:t>
            </a:r>
          </a:p>
          <a:p>
            <a:pPr lvl="0"/>
            <a:r>
              <a:rPr lang="es-ES" dirty="0" smtClean="0"/>
              <a:t>Entorno de desarrollo </a:t>
            </a:r>
            <a:r>
              <a:rPr lang="es-ES" dirty="0" err="1" smtClean="0"/>
              <a:t>DreamWeaver</a:t>
            </a:r>
            <a:r>
              <a:rPr lang="es-ES" dirty="0" smtClean="0"/>
              <a:t> CS5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1026" name="AutoShape 2" descr="data:image/jpeg;base64,/9j/4AAQSkZJRgABAQAAAQABAAD/2wBDAAkGBwgHBgkIBwgKCgkLDRYPDQwMDRsUFRAWIB0iIiAdHx8kKDQsJCYxJx8fLT0tMTU3Ojo6Iys/RD84QzQ5Ojf/2wBDAQoKCg0MDRoPDxo3JR8lNzc3Nzc3Nzc3Nzc3Nzc3Nzc3Nzc3Nzc3Nzc3Nzc3Nzc3Nzc3Nzc3Nzc3Nzc3Nzc3Nzf/wAARCACDAMYDASIAAhEBAxEB/8QAGwABAAIDAQEAAAAAAAAAAAAAAAEGAgQFAwf/xABAEAACAQQABAMCCQgLAQAAAAAAAQIDBAURBhIhMRNBUWGBBxQVIiMycZGyFzZCUqGx0fAkJUNVcnN0gpOzwdL/xAAZAQEAAwEBAAAAAAAAAAAAAAAAAQIDBAX/xAAtEQACAgEDAgIJBQAAAAAAAAAAAQIRAwQSITFBUZEFEyIjQmFxgbEUMjPB4f/aAAwDAQACEQMRAD8A+4gAAAAAAAAAAAAAAAAAAAAAAAAAAAAAAAAAAAAAAAAAAAAAAAAAAAAAAAAAAAA861anRjzVakYLtuUkiYzUknFpp9mn3BFmYABIAAAAAAAAAAAAAAAAAAAAAAAAAAAAAAAABV+M7Sn4ljk7u2hd2Nnzq6oVIc6UJ6+kS83HX3ORhDA1rCaueGspG0tqsU3b114tDr2cFtOPfyevYWipBTi4yW4taa9Ss4K2pXGNvuHMjBTjaVJUORvXNQfWnJf7dLfk4vXYsnwc08a334/kVM3mMM+biCzpVbJfWvrFNqC9Z03tpe1bLHa3NG7oQr21WFWjUW4Tg9poyUNR5ddNaKnkrepwlcyymPg3iakt3tpFb8Jv+1gl29qHDLNyx8vlfgt5J50asK1OFSlJShNKUZRe00/M9CpugAAAAAAAAAAAAAAAAAAAAAAAAAAAAACH3OBVpKrxtbzpvkdvYydbXeopy1BP1S5ZP3nffcrd7dQxnFFavW6RuMd9G32lKlKUnHfrqW9ex+hZGWVpJX0ssp51qUK1OdOrFShNOMotbTT8ircB5q8yFpKhl5f0yUVdU2/06NRtx19j2vci1kNUy0JrJG0VbgucsdXveHK8m52M+e3cn1lQl1j9untFrKxxPZXlDIWOexdtK4ubXdK4o0/rVqEu6W+7T00jpYnO2OUk6VCrKFzGPNO2rRdOrFe2EtPXtJfPJniez3b7dPodUEJ9CSpuAAAAAAAAACNkmLAHMSns+NZ/LZ274hy8bbJ3VKnYupONKlVlBKnCSXZd/XqfQ+Bs287gqVetJO5pfRV9ecl5+9NMu4UrOTFq45ZuCVf2WJvRHMjhcaZp4LA17um18YlqnQi/1n5+5bfuPmeMzPEFjmMVUucndVFfShPwqtVyi6cqjj9V9FvTa0THG5Kxm1ccU1Fqz7Vsk1qt5b0akaVa4pQqS1yxlNJvfsNhMzOpNE7I2a9xeW1tKMK9elSlLspzSb+8rvF+YvbO4trOymqcqv1qnn30tGOfMsMN8jXDjeaeyL5LVzDZVVgc41t5+qn6fO/ie1phMvRuqNStmqlSnGalKD385J9u5jHUZW17t+aNngxJfyLyZY9mllMXZ5ah4F/QVWmnzLq04v1TXVFYyuZyd5n3i8fXVvFT8NSiuraW2239jNz5AzbW3n6v3P8AiVWtcpNY4N1x2X5ZMtGlFetkla6cs69fFUH8Vlaxjb1rOPLQlFdIw7OD9YtJdPYn3Rvwk3FOUeV+a3vRTlkMrhs3b2F7dK7pVeXq46aTbX/hNW/vFxtG2VzVVu6iXh83zfq+g/XxrmLu6a8GFoJW6aqrLk30KhnslZ5HJTxlvir66yFpJT8W3caUqDfaUZya9fsZb+5xs1w9bZSrTuoVKtnf0lqnd275Zpej/Wj7Gd8a7nnZoylH2T2wE8lOyXyvSVOupNJ7juUd9HJR6J6766fuOojm4upfwXxbJxhKtBbVelHUKq9dfov1XvXnrpBl4ftJABBcAAAAAAEeZJDAPl3DFONX4TMxTmk4S+Mxkn5pzRHCkpcK8dXWGrtq3u5apN9vN03924/advAcNZKx42v8vcKgrSu6vJy1Ny+dJNbWvQ9eO+F7rNVbS/xU6cL62f6ctcy3tddPqn+9m25N14o8pYZxhvS5Um/sV7jatPiXjKzwNtUfg0Zck3Hyk1ub90V+8w46o07fjnBUaMVGnTo20IxXZJVZJIsPAnCd5iLq7yWXnTne3DaXJLm0m9ybel1bMOLeF8lleLMdkrRUHbUI0lPnqal82o5PS16NEqSTpdERPDkljc2vabXkcT4QdflDw29fVt/+6R9S2VLjHhGpnLu3yNhdK3yFvFRg5puL5ZOUe3Zpvv1PNUfhAikvjOCl7dVP/kq6cVydGPdiyTbi2m+xwfhWX9fYXot6f44l2z+Ao5h06njSo16aajOKTXr1X2nzTjb5bjmMYuIKljOrteF8U5tKPMt737j6XmFnXXh8kSt1S5fneL32YayMHhSnHcvkbejpyeoySi9r+f0NVYziKK1HM0tLtukathmcnaZ2GJyTpV+ZqKqQWmtraZ68nGH69l/PuGM4dvZZeOTy1zTnWi1KMaXbetLrpdPceVU3KPqVJc830r7nuXBRl61xfHFdb+yRx7Xpx8/9TP8ACy8yvLaFXwp16cam9cjkt/cVzL8OXkss8nia9ONZyU3Gp0SlrXTp5mnk8NxBlXB3lGxUodqkXyyXs316EYnm02+Kg22214E5Vi1Lg3NJJJPxHFf52Y7/AA0/xs8635/w/wA2P4DSoQqUuIbanxBXnCVHlUJS6qWn06+m/MsWZ4euLnJxyeNuKdK4Wuk102vPevQ54wyZt2SMfiTrvwbOcMW3HJ/C1fbksvmCr8nF/lUsX7f5RsWUOJnVmr2pbKn4cuVw1vm8vI9WOqbdbJeX+nmS09K98fMsIRpW8b5XUvGlTdDT1pde61+zf3m6jpi7Rg1RIALEAAAAAAAgkAEaIaMgAQlojRkACs8Q8JrO30Lp5O9teWkqfh0Jai9Nvf29f2HM/J1H+/8AKf8AIXkFlOS6GEtNik7aKhiuAMVY3tO8uKlze3EJKUZXE9pNdnpd2vaW5EghtvqaY8cMaqKojQJBUuQNEgkHnOjTm9zhGT9q2ZKKS0l0MgRSuwRojRkCQRoIk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data:image/jpeg;base64,/9j/4AAQSkZJRgABAQAAAQABAAD/2wBDAAkGBwgHBgkIBwgKCgkLDRYPDQwMDRsUFRAWIB0iIiAdHx8kKDQsJCYxJx8fLT0tMTU3Ojo6Iys/RD84QzQ5Ojf/2wBDAQoKCg0MDRoPDxo3JR8lNzc3Nzc3Nzc3Nzc3Nzc3Nzc3Nzc3Nzc3Nzc3Nzc3Nzc3Nzc3Nzc3Nzc3Nzc3Nzc3Nzf/wAARCACDAMYDASIAAhEBAxEB/8QAGwABAAIDAQEAAAAAAAAAAAAAAAEGAgQFAwf/xABAEAACAQQABAMCCQgLAQAAAAAAAQIDBAURBhIhMRNBUWGBBxQVIiMycZGyFzZCUqGx0fAkJUNVcnN0gpOzwdL/xAAZAQEAAwEBAAAAAAAAAAAAAAAAAQIDBAX/xAAtEQACAgEDAgIJBQAAAAAAAAAAAQIRAwQSITFBUZEFEyIjQmFxgbEUMjPB4f/aAAwDAQACEQMRAD8A+4gAAAAAAAAAAAAAAAAAAAAAAAAAAAAAAAAAAAAAAAAAAAAAAAAAAAAAAAAAAAA861anRjzVakYLtuUkiYzUknFpp9mn3BFmYABIAAAAAAAAAAAAAAAAAAAAAAAAAAAAAAAABV+M7Sn4ljk7u2hd2Nnzq6oVIc6UJ6+kS83HX3ORhDA1rCaueGspG0tqsU3b114tDr2cFtOPfyevYWipBTi4yW4taa9Ss4K2pXGNvuHMjBTjaVJUORvXNQfWnJf7dLfk4vXYsnwc08a334/kVM3mMM+biCzpVbJfWvrFNqC9Z03tpe1bLHa3NG7oQr21WFWjUW4Tg9poyUNR5ddNaKnkrepwlcyymPg3iakt3tpFb8Jv+1gl29qHDLNyx8vlfgt5J50asK1OFSlJShNKUZRe00/M9CpugAAAAAAAAAAAAAAAAAAAAAAAAAAAAACH3OBVpKrxtbzpvkdvYydbXeopy1BP1S5ZP3nffcrd7dQxnFFavW6RuMd9G32lKlKUnHfrqW9ex+hZGWVpJX0ssp51qUK1OdOrFShNOMotbTT8ircB5q8yFpKhl5f0yUVdU2/06NRtx19j2vci1kNUy0JrJG0VbgucsdXveHK8m52M+e3cn1lQl1j9untFrKxxPZXlDIWOexdtK4ubXdK4o0/rVqEu6W+7T00jpYnO2OUk6VCrKFzGPNO2rRdOrFe2EtPXtJfPJniez3b7dPodUEJ9CSpuAAAAAAAAACNkmLAHMSns+NZ/LZ274hy8bbJ3VKnYupONKlVlBKnCSXZd/XqfQ+Bs287gqVetJO5pfRV9ecl5+9NMu4UrOTFq45ZuCVf2WJvRHMjhcaZp4LA17um18YlqnQi/1n5+5bfuPmeMzPEFjmMVUucndVFfShPwqtVyi6cqjj9V9FvTa0THG5Kxm1ccU1Fqz7Vsk1qt5b0akaVa4pQqS1yxlNJvfsNhMzOpNE7I2a9xeW1tKMK9elSlLspzSb+8rvF+YvbO4trOymqcqv1qnn30tGOfMsMN8jXDjeaeyL5LVzDZVVgc41t5+qn6fO/ie1phMvRuqNStmqlSnGalKD385J9u5jHUZW17t+aNngxJfyLyZY9mllMXZ5ah4F/QVWmnzLq04v1TXVFYyuZyd5n3i8fXVvFT8NSiuraW2239jNz5AzbW3n6v3P8AiVWtcpNY4N1x2X5ZMtGlFetkla6cs69fFUH8Vlaxjb1rOPLQlFdIw7OD9YtJdPYn3Rvwk3FOUeV+a3vRTlkMrhs3b2F7dK7pVeXq46aTbX/hNW/vFxtG2VzVVu6iXh83zfq+g/XxrmLu6a8GFoJW6aqrLk30KhnslZ5HJTxlvir66yFpJT8W3caUqDfaUZya9fsZb+5xs1w9bZSrTuoVKtnf0lqnd275Zpej/Wj7Gd8a7nnZoylH2T2wE8lOyXyvSVOupNJ7juUd9HJR6J6766fuOojm4upfwXxbJxhKtBbVelHUKq9dfov1XvXnrpBl4ftJABBcAAAAAAEeZJDAPl3DFONX4TMxTmk4S+Mxkn5pzRHCkpcK8dXWGrtq3u5apN9vN03924/advAcNZKx42v8vcKgrSu6vJy1Ny+dJNbWvQ9eO+F7rNVbS/xU6cL62f6ctcy3tddPqn+9m25N14o8pYZxhvS5Um/sV7jatPiXjKzwNtUfg0Zck3Hyk1ub90V+8w46o07fjnBUaMVGnTo20IxXZJVZJIsPAnCd5iLq7yWXnTne3DaXJLm0m9ybel1bMOLeF8lleLMdkrRUHbUI0lPnqal82o5PS16NEqSTpdERPDkljc2vabXkcT4QdflDw29fVt/+6R9S2VLjHhGpnLu3yNhdK3yFvFRg5puL5ZOUe3Zpvv1PNUfhAikvjOCl7dVP/kq6cVydGPdiyTbi2m+xwfhWX9fYXot6f44l2z+Ao5h06njSo16aajOKTXr1X2nzTjb5bjmMYuIKljOrteF8U5tKPMt737j6XmFnXXh8kSt1S5fneL32YayMHhSnHcvkbejpyeoySi9r+f0NVYziKK1HM0tLtukathmcnaZ2GJyTpV+ZqKqQWmtraZ68nGH69l/PuGM4dvZZeOTy1zTnWi1KMaXbetLrpdPceVU3KPqVJc830r7nuXBRl61xfHFdb+yRx7Xpx8/9TP8ACy8yvLaFXwp16cam9cjkt/cVzL8OXkss8nia9ONZyU3Gp0SlrXTp5mnk8NxBlXB3lGxUodqkXyyXs316EYnm02+Kg22214E5Vi1Lg3NJJJPxHFf52Y7/AA0/xs8635/w/wA2P4DSoQqUuIbanxBXnCVHlUJS6qWn06+m/MsWZ4euLnJxyeNuKdK4Wuk102vPevQ54wyZt2SMfiTrvwbOcMW3HJ/C1fbksvmCr8nF/lUsX7f5RsWUOJnVmr2pbKn4cuVw1vm8vI9WOqbdbJeX+nmS09K98fMsIRpW8b5XUvGlTdDT1pde61+zf3m6jpi7Rg1RIALEAAAAAAAgkAEaIaMgAQlojRkACs8Q8JrO30Lp5O9teWkqfh0Jai9Nvf29f2HM/J1H+/8AKf8AIXkFlOS6GEtNik7aKhiuAMVY3tO8uKlze3EJKUZXE9pNdnpd2vaW5EghtvqaY8cMaqKojQJBUuQNEgkHnOjTm9zhGT9q2ZKKS0l0MgRSuwRojRkCQRoIk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0" name="Picture 6" descr="http://www.dch.cl/hostingdch/wp-content/uploads/2011/04/mysq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857760"/>
            <a:ext cx="2286016" cy="1522218"/>
          </a:xfrm>
          <a:prstGeom prst="rect">
            <a:avLst/>
          </a:prstGeom>
          <a:noFill/>
        </p:spPr>
      </p:pic>
      <p:pic>
        <p:nvPicPr>
          <p:cNvPr id="1032" name="Picture 8" descr="http://okhosting.com/Custom/Uploads/HtmlEditor/images/php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5143512"/>
            <a:ext cx="1714512" cy="904506"/>
          </a:xfrm>
          <a:prstGeom prst="rect">
            <a:avLst/>
          </a:prstGeom>
          <a:noFill/>
        </p:spPr>
      </p:pic>
      <p:pic>
        <p:nvPicPr>
          <p:cNvPr id="1034" name="Picture 10" descr="http://web.nord.cl/wp-content/uploads/2011/10/adobe-dreamweav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54" y="4786322"/>
            <a:ext cx="1500198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 la Arquitectura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Modelo Tres Capas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" name="5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571876"/>
            <a:ext cx="5358765" cy="178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1080" y="1935163"/>
            <a:ext cx="610184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96220"/>
            <a:ext cx="5439146" cy="303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Usuarios del Sistema</a:t>
            </a:r>
            <a:endParaRPr lang="es-E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85992"/>
            <a:ext cx="5572164" cy="3785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s-ES" sz="5000" dirty="0" smtClean="0"/>
          </a:p>
          <a:p>
            <a:pPr algn="ctr">
              <a:buNone/>
            </a:pPr>
            <a:r>
              <a:rPr lang="es-ES" sz="5000" dirty="0" smtClean="0"/>
              <a:t>Vistas de </a:t>
            </a:r>
            <a:r>
              <a:rPr lang="es-ES" sz="5000" dirty="0" smtClean="0">
                <a:latin typeface="+mj-lt"/>
              </a:rPr>
              <a:t>Usuarios</a:t>
            </a:r>
            <a:endParaRPr lang="es-ES" sz="50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 Administrador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Login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500306"/>
            <a:ext cx="5400040" cy="359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91</Words>
  <Application>Microsoft Office PowerPoint</Application>
  <PresentationFormat>Presentación en pantalla 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Flujo</vt:lpstr>
      <vt:lpstr>Sistema Computacional para Clubes Deportivos </vt:lpstr>
      <vt:lpstr>Sistema Computacional Actualizado</vt:lpstr>
      <vt:lpstr>Tecnologías utilizadas</vt:lpstr>
      <vt:lpstr>Diseño de la Arquitectura</vt:lpstr>
      <vt:lpstr>Diagrama de Clases</vt:lpstr>
      <vt:lpstr>Diagrama de Clases</vt:lpstr>
      <vt:lpstr>Tipos de Usuarios del Sistema</vt:lpstr>
      <vt:lpstr>Diapositiva 8</vt:lpstr>
      <vt:lpstr>Vistas Administrador</vt:lpstr>
      <vt:lpstr>Vistas Administrador</vt:lpstr>
      <vt:lpstr>Vistas Administrador</vt:lpstr>
      <vt:lpstr>Vistas Administrador</vt:lpstr>
      <vt:lpstr>Vistas Administrador</vt:lpstr>
      <vt:lpstr>Vistas Administrador</vt:lpstr>
      <vt:lpstr>Demostración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Computacional para Clubes Deportivos</dc:title>
  <dc:creator>Francisco Becker</dc:creator>
  <cp:lastModifiedBy>Francisco Becker</cp:lastModifiedBy>
  <cp:revision>3</cp:revision>
  <dcterms:created xsi:type="dcterms:W3CDTF">2012-10-08T17:59:38Z</dcterms:created>
  <dcterms:modified xsi:type="dcterms:W3CDTF">2012-10-08T18:25:01Z</dcterms:modified>
</cp:coreProperties>
</file>