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5A"/>
    <a:srgbClr val="009871"/>
    <a:srgbClr val="D47D0A"/>
    <a:srgbClr val="F59B20"/>
    <a:srgbClr val="FFF9E7"/>
    <a:srgbClr val="941486"/>
    <a:srgbClr val="F4F4F4"/>
    <a:srgbClr val="554955"/>
    <a:srgbClr val="352E35"/>
    <a:srgbClr val="8B7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462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C93AB-17D2-4D72-907B-FCEF63406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79C077-CCAD-4C62-AD9D-F8666520A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20477C-330D-4CA0-9762-27455699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F6D7-F22C-483E-9C8E-73BA23C48398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1BDF6-8CF7-4A21-B2AC-AB20AE4B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40471-7559-4321-AA73-DC20CC9D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6499-9EBE-4BA1-926F-617FE9D6A5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286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22E2F-34CC-48BB-A0CA-C293F34D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E04F8C-6401-4D8F-9FFA-7C2682350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CE779-EF26-4F05-8144-85F16133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F6D7-F22C-483E-9C8E-73BA23C48398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D650D2-4664-4830-8043-D272EC93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830C81-D0D0-4DC2-8673-6B0D6708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6499-9EBE-4BA1-926F-617FE9D6A5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845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8D4D0B-2F90-4596-99DD-E50838B29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D0A4F1-724E-4945-99C1-327B69223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7B19D-9E38-459A-A02D-8A2EF316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F6D7-F22C-483E-9C8E-73BA23C48398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F07BAD-AEB8-46AC-AC45-56E5E644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2B5E5F-7DA2-4867-8F32-FE1F9DB1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6499-9EBE-4BA1-926F-617FE9D6A5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640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AC9E-DB39-4DFE-844E-3D8A0E31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39EA63-6DA8-4C38-B067-0CB91567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17319-50C8-40A6-87CF-05914C7E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F6D7-F22C-483E-9C8E-73BA23C48398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478749-55D9-42F4-BF85-20554B1A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6A7A9F-9908-466F-B24E-26F20CF0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6499-9EBE-4BA1-926F-617FE9D6A5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824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14ED6-1F25-4F7F-81F4-B8B43E70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9E33C8-0EDC-407E-BF79-45C56E3E8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5E0BD4-B780-437B-A173-B4830C10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F6D7-F22C-483E-9C8E-73BA23C48398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D5EA4-6C08-4C6D-9596-995C6833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7E134-9ED3-47DE-ABC2-DC70B873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6499-9EBE-4BA1-926F-617FE9D6A5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9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7F30D-7EE3-43C8-B84D-F0793DDF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BA8077-0A12-4C6B-85DB-2AD01DEFD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C52C9F-1C73-475B-A863-13A5A4006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2E5948-173A-4A53-BE42-ACECD492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F6D7-F22C-483E-9C8E-73BA23C48398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BD1ED2-2060-4B4A-A306-6D104733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014EA5-296C-40EB-A521-D22103D6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6499-9EBE-4BA1-926F-617FE9D6A5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2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51428-97AC-4EF1-8AD2-D85825A1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43A273-8B61-4A57-A174-023E028FE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829E78-2D97-4C41-A2F2-79F3B284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6FBC10-C1CF-4A5A-9CF4-4884C9B04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6FBDEF-CDDB-4AFA-A62D-BCF799907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26BB31-17D3-4191-A75B-42107243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F6D7-F22C-483E-9C8E-73BA23C48398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29BA9F-B846-465D-98A7-87FFAF8A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FCC3F9-6708-4F1E-ACA8-22655839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6499-9EBE-4BA1-926F-617FE9D6A5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751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81336-42E0-407F-81F6-624E9CDB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082940-971D-4258-89C0-B5D42F58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F6D7-F22C-483E-9C8E-73BA23C48398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45921C-0128-42A3-8768-C929D38F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FD1A50-5148-438A-983B-48EDA9CA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6499-9EBE-4BA1-926F-617FE9D6A5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767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2F668B-79F3-469D-A002-6B553B7D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F6D7-F22C-483E-9C8E-73BA23C48398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EC30AC-9E66-4CD0-9488-315A4C14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EBCD83-22BB-4F4E-9EC3-B41C1E8F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6499-9EBE-4BA1-926F-617FE9D6A5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881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EBDD4-6980-4B8E-A519-C20FAA93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6B295A-8890-40E7-AE55-F04B084B0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773143-73DD-4AFC-9786-971832536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7E9351-E786-4F9B-9B97-DFAE34A4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F6D7-F22C-483E-9C8E-73BA23C48398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C7AD41-2BD1-4EEC-8096-EC755B9B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3DA8EB-FF24-474E-B005-645BEB09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6499-9EBE-4BA1-926F-617FE9D6A5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689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7B474-470C-4D7B-AB51-498B2063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CD55FB-5A6B-41FD-8B9F-A33B349EB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EACF-3F4A-4603-AA80-7C61DB18E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F295D6-068D-42B8-A80B-0D801C35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F6D7-F22C-483E-9C8E-73BA23C48398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EAC09-9331-42AC-B6AA-7B953DB1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E520B0-619F-4296-9F9D-73B7A4AB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6499-9EBE-4BA1-926F-617FE9D6A5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27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EDC6EF-39D8-4F8D-941C-9623BF7A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D6D64E-5248-4CB2-A6B7-973937D2F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05B06F-2C3A-4798-AFD2-C3D1A57C8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F6D7-F22C-483E-9C8E-73BA23C48398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E8CDD-D7E9-4DF9-8D81-8C8C282AB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77D9AB-2CBF-4E8A-870B-328152517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6499-9EBE-4BA1-926F-617FE9D6A5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055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13D693B-102E-47ED-A6B4-EEFE03113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55" y="313644"/>
            <a:ext cx="1733550" cy="1266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DE9913-B040-4779-9575-0E1F6CC47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071" y="135488"/>
            <a:ext cx="1857375" cy="1809750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BDD81DB0-E5E1-4804-AA1B-19DA2E65A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724" y="3295164"/>
            <a:ext cx="4118464" cy="211659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2B00F8A-AB3C-4E79-A73E-FB8F06B9AA63}"/>
              </a:ext>
            </a:extLst>
          </p:cNvPr>
          <p:cNvSpPr txBox="1"/>
          <p:nvPr/>
        </p:nvSpPr>
        <p:spPr>
          <a:xfrm>
            <a:off x="7259215" y="4168794"/>
            <a:ext cx="388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352E35"/>
                </a:solidFill>
                <a:latin typeface="Daytona" panose="020B0604030500040204" pitchFamily="34" charset="0"/>
                <a:cs typeface="Aharoni" panose="02010803020104030203" pitchFamily="2" charset="-79"/>
              </a:rPr>
              <a:t>ALEJANDRO GIRALDO ARANGO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C3EDF6-5825-4F31-B0E0-C23B8822B871}"/>
              </a:ext>
            </a:extLst>
          </p:cNvPr>
          <p:cNvCxnSpPr/>
          <p:nvPr/>
        </p:nvCxnSpPr>
        <p:spPr>
          <a:xfrm>
            <a:off x="7365534" y="4479403"/>
            <a:ext cx="3632433" cy="0"/>
          </a:xfrm>
          <a:prstGeom prst="line">
            <a:avLst/>
          </a:prstGeom>
          <a:ln w="28575">
            <a:solidFill>
              <a:srgbClr val="352E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7C1FC6-A372-4DAC-9932-C5193B33DE8E}"/>
              </a:ext>
            </a:extLst>
          </p:cNvPr>
          <p:cNvSpPr txBox="1"/>
          <p:nvPr/>
        </p:nvSpPr>
        <p:spPr>
          <a:xfrm>
            <a:off x="7365533" y="4529419"/>
            <a:ext cx="363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rgbClr val="554955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Asesor Profesional en Seguros</a:t>
            </a:r>
          </a:p>
        </p:txBody>
      </p:sp>
    </p:spTree>
    <p:extLst>
      <p:ext uri="{BB962C8B-B14F-4D97-AF65-F5344CB8AC3E}">
        <p14:creationId xmlns:p14="http://schemas.microsoft.com/office/powerpoint/2010/main" val="321743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13D693B-102E-47ED-A6B4-EEFE03113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55" y="313644"/>
            <a:ext cx="1733550" cy="1266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DE9913-B040-4779-9575-0E1F6CC47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071" y="135488"/>
            <a:ext cx="1857375" cy="1809750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BDD81DB0-E5E1-4804-AA1B-19DA2E65A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735" y="3752900"/>
            <a:ext cx="2827257" cy="145300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2B00F8A-AB3C-4E79-A73E-FB8F06B9AA63}"/>
              </a:ext>
            </a:extLst>
          </p:cNvPr>
          <p:cNvSpPr txBox="1"/>
          <p:nvPr/>
        </p:nvSpPr>
        <p:spPr>
          <a:xfrm>
            <a:off x="7259215" y="4168794"/>
            <a:ext cx="388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352E35"/>
                </a:solidFill>
                <a:latin typeface="Daytona" panose="020B0604030500040204" pitchFamily="34" charset="0"/>
                <a:cs typeface="Aharoni" panose="02010803020104030203" pitchFamily="2" charset="-79"/>
              </a:rPr>
              <a:t>ALEJANDRO GIRALDO ARANGO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C3EDF6-5825-4F31-B0E0-C23B8822B871}"/>
              </a:ext>
            </a:extLst>
          </p:cNvPr>
          <p:cNvCxnSpPr/>
          <p:nvPr/>
        </p:nvCxnSpPr>
        <p:spPr>
          <a:xfrm>
            <a:off x="7365534" y="4479403"/>
            <a:ext cx="3632433" cy="0"/>
          </a:xfrm>
          <a:prstGeom prst="line">
            <a:avLst/>
          </a:prstGeom>
          <a:ln w="28575">
            <a:solidFill>
              <a:srgbClr val="352E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7C1FC6-A372-4DAC-9932-C5193B33DE8E}"/>
              </a:ext>
            </a:extLst>
          </p:cNvPr>
          <p:cNvSpPr txBox="1"/>
          <p:nvPr/>
        </p:nvSpPr>
        <p:spPr>
          <a:xfrm>
            <a:off x="7365533" y="4529419"/>
            <a:ext cx="363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rgbClr val="554955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Asesor Profesional en Seguros</a:t>
            </a:r>
          </a:p>
        </p:txBody>
      </p:sp>
    </p:spTree>
    <p:extLst>
      <p:ext uri="{BB962C8B-B14F-4D97-AF65-F5344CB8AC3E}">
        <p14:creationId xmlns:p14="http://schemas.microsoft.com/office/powerpoint/2010/main" val="41005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C41F17BD-B19C-422C-AEF1-6ECF14D8A7B8}"/>
              </a:ext>
            </a:extLst>
          </p:cNvPr>
          <p:cNvSpPr/>
          <p:nvPr/>
        </p:nvSpPr>
        <p:spPr>
          <a:xfrm>
            <a:off x="100669" y="4404220"/>
            <a:ext cx="8657438" cy="1216404"/>
          </a:xfrm>
          <a:prstGeom prst="rect">
            <a:avLst/>
          </a:prstGeom>
          <a:solidFill>
            <a:schemeClr val="bg1"/>
          </a:solidFill>
          <a:ln>
            <a:solidFill>
              <a:srgbClr val="9414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2C4CECD-B98D-4A03-8A33-2DA4A2041B4C}"/>
              </a:ext>
            </a:extLst>
          </p:cNvPr>
          <p:cNvSpPr txBox="1"/>
          <p:nvPr/>
        </p:nvSpPr>
        <p:spPr>
          <a:xfrm>
            <a:off x="2287798" y="4874781"/>
            <a:ext cx="3024557" cy="2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solidFill>
                  <a:srgbClr val="352E35"/>
                </a:solidFill>
                <a:latin typeface="Daytona" panose="020B0604030500040204" pitchFamily="34" charset="0"/>
                <a:cs typeface="Aharoni" panose="02010803020104030203" pitchFamily="2" charset="-79"/>
              </a:rPr>
              <a:t>ALEJANDRO GIRALDO ARANGO</a:t>
            </a: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BDD81DB0-E5E1-4804-AA1B-19DA2E65A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876"/>
            <a:ext cx="2827257" cy="145300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2B00F8A-AB3C-4E79-A73E-FB8F06B9AA63}"/>
              </a:ext>
            </a:extLst>
          </p:cNvPr>
          <p:cNvSpPr txBox="1"/>
          <p:nvPr/>
        </p:nvSpPr>
        <p:spPr>
          <a:xfrm>
            <a:off x="2181480" y="2205770"/>
            <a:ext cx="388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352E35"/>
                </a:solidFill>
                <a:latin typeface="Daytona" panose="020B0604030500040204" pitchFamily="34" charset="0"/>
                <a:cs typeface="Aharoni" panose="02010803020104030203" pitchFamily="2" charset="-79"/>
              </a:rPr>
              <a:t>ALEJANDRO GIRALDO ARANGO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C3EDF6-5825-4F31-B0E0-C23B8822B871}"/>
              </a:ext>
            </a:extLst>
          </p:cNvPr>
          <p:cNvCxnSpPr/>
          <p:nvPr/>
        </p:nvCxnSpPr>
        <p:spPr>
          <a:xfrm>
            <a:off x="2287799" y="2516379"/>
            <a:ext cx="3632433" cy="0"/>
          </a:xfrm>
          <a:prstGeom prst="line">
            <a:avLst/>
          </a:prstGeom>
          <a:ln w="28575">
            <a:solidFill>
              <a:srgbClr val="352E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7C1FC6-A372-4DAC-9932-C5193B33DE8E}"/>
              </a:ext>
            </a:extLst>
          </p:cNvPr>
          <p:cNvSpPr txBox="1"/>
          <p:nvPr/>
        </p:nvSpPr>
        <p:spPr>
          <a:xfrm>
            <a:off x="2287798" y="2566395"/>
            <a:ext cx="363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rgbClr val="554955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Asesor Profesional en Seguros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BBCC7F-867D-4E14-A285-56B3B6FCC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792" y="4773648"/>
            <a:ext cx="1377853" cy="52039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D624E364-F6A0-4C8B-9EBA-B97877CE397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92" y="4581102"/>
            <a:ext cx="1804928" cy="927602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E966199-2CC7-453A-8D5F-16D1F4DA0103}"/>
              </a:ext>
            </a:extLst>
          </p:cNvPr>
          <p:cNvCxnSpPr>
            <a:cxnSpLocks/>
          </p:cNvCxnSpPr>
          <p:nvPr/>
        </p:nvCxnSpPr>
        <p:spPr>
          <a:xfrm flipV="1">
            <a:off x="2376255" y="5113513"/>
            <a:ext cx="2385523" cy="14196"/>
          </a:xfrm>
          <a:prstGeom prst="line">
            <a:avLst/>
          </a:prstGeom>
          <a:ln w="28575">
            <a:solidFill>
              <a:srgbClr val="352E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BC5668D-F435-4809-AC70-88C0AD486B99}"/>
              </a:ext>
            </a:extLst>
          </p:cNvPr>
          <p:cNvSpPr txBox="1"/>
          <p:nvPr/>
        </p:nvSpPr>
        <p:spPr>
          <a:xfrm>
            <a:off x="2400105" y="5140613"/>
            <a:ext cx="2361789" cy="2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rgbClr val="554955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Asesor Profesional en Seguros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10850"/>
          <a:stretch/>
        </p:blipFill>
        <p:spPr>
          <a:xfrm>
            <a:off x="4927599" y="365786"/>
            <a:ext cx="5407923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502844" y="1600200"/>
            <a:ext cx="1331843" cy="115627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850"/>
          <a:stretch/>
        </p:blipFill>
        <p:spPr>
          <a:xfrm>
            <a:off x="3784599" y="314986"/>
            <a:ext cx="3251201" cy="87231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992813" y="4635500"/>
            <a:ext cx="2085974" cy="400050"/>
          </a:xfrm>
          <a:prstGeom prst="rect">
            <a:avLst/>
          </a:prstGeom>
          <a:solidFill>
            <a:srgbClr val="F59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PROCESAR ARCHIVO</a:t>
            </a:r>
            <a:endParaRPr lang="es-419" sz="1600" b="1" dirty="0"/>
          </a:p>
        </p:txBody>
      </p:sp>
      <p:sp>
        <p:nvSpPr>
          <p:cNvPr id="14" name="Rectángulo 13"/>
          <p:cNvSpPr/>
          <p:nvPr/>
        </p:nvSpPr>
        <p:spPr>
          <a:xfrm>
            <a:off x="5892800" y="3009900"/>
            <a:ext cx="3124200" cy="635000"/>
          </a:xfrm>
          <a:prstGeom prst="rect">
            <a:avLst/>
          </a:prstGeom>
          <a:solidFill>
            <a:srgbClr val="009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PROCESAR ARCHIVO</a:t>
            </a:r>
            <a:endParaRPr lang="es-419" dirty="0"/>
          </a:p>
        </p:txBody>
      </p:sp>
      <p:sp>
        <p:nvSpPr>
          <p:cNvPr id="6" name="Rectángulo redondeado 5"/>
          <p:cNvSpPr/>
          <p:nvPr/>
        </p:nvSpPr>
        <p:spPr>
          <a:xfrm>
            <a:off x="4791074" y="2997860"/>
            <a:ext cx="519113" cy="329540"/>
          </a:xfrm>
          <a:prstGeom prst="roundRect">
            <a:avLst>
              <a:gd name="adj" fmla="val 1458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dk1"/>
                </a:solidFill>
              </a:rPr>
              <a:t>#</a:t>
            </a:r>
            <a:endParaRPr lang="es-419" dirty="0">
              <a:solidFill>
                <a:schemeClr val="dk1"/>
              </a:solidFill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35A8701-DC71-4509-A98A-47F20EB31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03" y="4250792"/>
            <a:ext cx="505309" cy="235484"/>
          </a:xfrm>
          <a:prstGeom prst="rect">
            <a:avLst/>
          </a:prstGeom>
        </p:spPr>
      </p:pic>
      <p:pic>
        <p:nvPicPr>
          <p:cNvPr id="1026" name="Picture 2" descr="Settings Icon | Android Lollipop Iconset | dtafalonso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66" y="1689100"/>
            <a:ext cx="4826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511612" y="2171700"/>
            <a:ext cx="1331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chemeClr val="accent6">
                    <a:lumMod val="50000"/>
                  </a:schemeClr>
                </a:solidFill>
              </a:rPr>
              <a:t>CONFIGURAR PLANTILLAS</a:t>
            </a:r>
            <a:endParaRPr lang="es-419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564999" y="5321301"/>
            <a:ext cx="3108601" cy="685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2" descr="Settings Icon | Android Lollipop Iconset | dtafalonso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65" y="5404137"/>
            <a:ext cx="4826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2168765" y="5491320"/>
            <a:ext cx="2414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chemeClr val="accent6">
                    <a:lumMod val="50000"/>
                  </a:schemeClr>
                </a:solidFill>
              </a:rPr>
              <a:t>CONFIGURAR PLANTILLAS</a:t>
            </a:r>
            <a:endParaRPr lang="es-419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502844" y="1600200"/>
            <a:ext cx="1331843" cy="115627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850"/>
          <a:stretch/>
        </p:blipFill>
        <p:spPr>
          <a:xfrm>
            <a:off x="3784599" y="314986"/>
            <a:ext cx="2794001" cy="74964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222206" y="4621646"/>
            <a:ext cx="1627187" cy="292100"/>
          </a:xfrm>
          <a:prstGeom prst="rect">
            <a:avLst/>
          </a:prstGeom>
          <a:solidFill>
            <a:srgbClr val="009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GUARDAR PLANTILLA</a:t>
            </a:r>
            <a:endParaRPr lang="es-419" sz="1200" b="1" dirty="0"/>
          </a:p>
        </p:txBody>
      </p:sp>
      <p:sp>
        <p:nvSpPr>
          <p:cNvPr id="14" name="Rectángulo 13"/>
          <p:cNvSpPr/>
          <p:nvPr/>
        </p:nvSpPr>
        <p:spPr>
          <a:xfrm>
            <a:off x="5892800" y="3009900"/>
            <a:ext cx="3124200" cy="635000"/>
          </a:xfrm>
          <a:prstGeom prst="rect">
            <a:avLst/>
          </a:prstGeom>
          <a:solidFill>
            <a:srgbClr val="009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PROCESAR ARCHIVO</a:t>
            </a:r>
            <a:endParaRPr lang="es-419" dirty="0"/>
          </a:p>
        </p:txBody>
      </p:sp>
      <p:sp>
        <p:nvSpPr>
          <p:cNvPr id="6" name="Rectángulo redondeado 5"/>
          <p:cNvSpPr/>
          <p:nvPr/>
        </p:nvSpPr>
        <p:spPr>
          <a:xfrm>
            <a:off x="4791074" y="2997860"/>
            <a:ext cx="519113" cy="329540"/>
          </a:xfrm>
          <a:prstGeom prst="roundRect">
            <a:avLst>
              <a:gd name="adj" fmla="val 1458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dk1"/>
                </a:solidFill>
              </a:rPr>
              <a:t>#</a:t>
            </a:r>
            <a:endParaRPr lang="es-419" dirty="0">
              <a:solidFill>
                <a:schemeClr val="dk1"/>
              </a:solidFill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35A8701-DC71-4509-A98A-47F20EB31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03" y="4250792"/>
            <a:ext cx="505309" cy="235484"/>
          </a:xfrm>
          <a:prstGeom prst="rect">
            <a:avLst/>
          </a:prstGeom>
        </p:spPr>
      </p:pic>
      <p:pic>
        <p:nvPicPr>
          <p:cNvPr id="1026" name="Picture 2" descr="Settings Icon | Android Lollipop Iconset | dtafalonso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66" y="1689100"/>
            <a:ext cx="4826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511612" y="2171700"/>
            <a:ext cx="1331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chemeClr val="accent6">
                    <a:lumMod val="50000"/>
                  </a:schemeClr>
                </a:solidFill>
              </a:rPr>
              <a:t>CONFIGURAR PLANTILLAS</a:t>
            </a:r>
            <a:endParaRPr lang="es-419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565000" y="5321302"/>
            <a:ext cx="2219600" cy="41521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986802" y="5397386"/>
            <a:ext cx="1797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>
                    <a:lumMod val="50000"/>
                  </a:schemeClr>
                </a:solidFill>
              </a:rPr>
              <a:t>CONFIGURAR PLANTILLAS</a:t>
            </a:r>
            <a:endParaRPr lang="es-419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Edit Icon | IconExperience - Professional Icons » O-Collecti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036" y="5354169"/>
            <a:ext cx="344383" cy="34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9701301" y="313384"/>
            <a:ext cx="2219600" cy="41521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6" name="Picture 2" descr="Settings Icon | Android Lollipop Iconset | dtafalonso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953" y="336868"/>
            <a:ext cx="363150" cy="36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10123103" y="389468"/>
            <a:ext cx="1797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>
                    <a:lumMod val="50000"/>
                  </a:schemeClr>
                </a:solidFill>
              </a:rPr>
              <a:t>PROCESAR ARCHIVO</a:t>
            </a:r>
            <a:endParaRPr lang="es-419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984486" y="5321302"/>
            <a:ext cx="1908314" cy="41521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406289" y="5397386"/>
            <a:ext cx="1447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>
                    <a:lumMod val="50000"/>
                  </a:schemeClr>
                </a:solidFill>
              </a:rPr>
              <a:t>PROCESAR ARCHIVO</a:t>
            </a:r>
            <a:endParaRPr lang="es-419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2" name="Picture 4" descr="Process Icon, HD Png Download - kindpng"/>
          <p:cNvPicPr>
            <a:picLocks noChangeAspect="1" noChangeArrowheads="1"/>
          </p:cNvPicPr>
          <p:nvPr/>
        </p:nvPicPr>
        <p:blipFill>
          <a:blip r:embed="rId7" cstate="hq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74" y="5351724"/>
            <a:ext cx="384880" cy="36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1565000" y="5890492"/>
            <a:ext cx="2219600" cy="415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986802" y="5966576"/>
            <a:ext cx="1797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>
                    <a:lumMod val="50000"/>
                  </a:schemeClr>
                </a:solidFill>
              </a:rPr>
              <a:t>CONFIGURAR PLANTILLAS</a:t>
            </a:r>
            <a:endParaRPr lang="es-419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Picture 2" descr="Edit Icon | IconExperience - Professional Icons » O-Collection"/>
          <p:cNvPicPr>
            <a:picLocks noChangeAspect="1" noChangeArrowheads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036" y="5923359"/>
            <a:ext cx="344383" cy="34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3995351" y="5890492"/>
            <a:ext cx="1908314" cy="415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4417154" y="5966576"/>
            <a:ext cx="1447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>
                    <a:lumMod val="50000"/>
                  </a:schemeClr>
                </a:solidFill>
              </a:rPr>
              <a:t>PROCESAR ARCHIVO</a:t>
            </a:r>
            <a:endParaRPr lang="es-419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7" name="Picture 4" descr="Process Icon, HD Png Download - kindpng"/>
          <p:cNvPicPr>
            <a:picLocks noChangeAspect="1" noChangeArrowheads="1"/>
          </p:cNvPicPr>
          <p:nvPr/>
        </p:nvPicPr>
        <p:blipFill>
          <a:blip r:embed="rId7" cstate="hq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139" y="5920914"/>
            <a:ext cx="384880" cy="36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 27"/>
          <p:cNvSpPr/>
          <p:nvPr/>
        </p:nvSpPr>
        <p:spPr>
          <a:xfrm>
            <a:off x="6227922" y="5326335"/>
            <a:ext cx="1506378" cy="242615"/>
          </a:xfrm>
          <a:prstGeom prst="rect">
            <a:avLst/>
          </a:prstGeom>
          <a:solidFill>
            <a:srgbClr val="F59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AGREGAR COLUMNA</a:t>
            </a:r>
            <a:endParaRPr lang="es-419" sz="1100" b="1" dirty="0"/>
          </a:p>
        </p:txBody>
      </p:sp>
      <p:sp>
        <p:nvSpPr>
          <p:cNvPr id="29" name="Rectángulo 28"/>
          <p:cNvSpPr/>
          <p:nvPr/>
        </p:nvSpPr>
        <p:spPr>
          <a:xfrm>
            <a:off x="7853522" y="5320124"/>
            <a:ext cx="1506378" cy="242615"/>
          </a:xfrm>
          <a:prstGeom prst="rect">
            <a:avLst/>
          </a:prstGeom>
          <a:solidFill>
            <a:srgbClr val="D47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REMOVER COLUMNA</a:t>
            </a:r>
            <a:endParaRPr lang="es-419" sz="1100" b="1" dirty="0"/>
          </a:p>
        </p:txBody>
      </p:sp>
      <p:sp>
        <p:nvSpPr>
          <p:cNvPr id="30" name="Rectángulo 29"/>
          <p:cNvSpPr/>
          <p:nvPr/>
        </p:nvSpPr>
        <p:spPr>
          <a:xfrm>
            <a:off x="7981156" y="4621646"/>
            <a:ext cx="1627187" cy="292100"/>
          </a:xfrm>
          <a:prstGeom prst="rect">
            <a:avLst/>
          </a:prstGeom>
          <a:solidFill>
            <a:srgbClr val="007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BORRAR PLANTILLA</a:t>
            </a:r>
            <a:endParaRPr lang="es-419" sz="1200" b="1" dirty="0"/>
          </a:p>
        </p:txBody>
      </p:sp>
      <p:sp>
        <p:nvSpPr>
          <p:cNvPr id="31" name="Rectángulo 30"/>
          <p:cNvSpPr/>
          <p:nvPr/>
        </p:nvSpPr>
        <p:spPr>
          <a:xfrm>
            <a:off x="9740106" y="4621646"/>
            <a:ext cx="1627187" cy="292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LIMPIAR</a:t>
            </a:r>
            <a:r>
              <a:rPr lang="es-ES" sz="1200" b="1" dirty="0" smtClean="0"/>
              <a:t> DATOS</a:t>
            </a:r>
            <a:endParaRPr lang="es-419" sz="1200" b="1" dirty="0"/>
          </a:p>
        </p:txBody>
      </p:sp>
    </p:spTree>
    <p:extLst>
      <p:ext uri="{BB962C8B-B14F-4D97-AF65-F5344CB8AC3E}">
        <p14:creationId xmlns:p14="http://schemas.microsoft.com/office/powerpoint/2010/main" val="7121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780430" y="968992"/>
            <a:ext cx="3715745" cy="2812433"/>
          </a:xfrm>
          <a:prstGeom prst="rect">
            <a:avLst/>
          </a:prstGeom>
          <a:solidFill>
            <a:srgbClr val="FFF9E7"/>
          </a:solidFill>
          <a:ln w="28575">
            <a:solidFill>
              <a:srgbClr val="F59B2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AutoShape 6" descr="data:image/png;base64,iVBORw0KGgoAAAANSUhEUgAAAOAAAADgCAMAAAAt85rTAAAA0lBMVEUoYID///8mX38qYoC8ydIhXH35+vsOVnkYWXuPp7fj6u/n7PBgh58pZYXa4eaMqrtFd5KuvciZrLsAUXags8Dx8/XS2uD1+fxegZjJ3eng7fRykqfW4OYyaoohYYQbXH91pMDr9PovbpGFna4AR2+xz+F4l6zH1NxSfJZniqC82OgdZozU5vA/faA2c5WdvtONu9VakbFQiqyFr8kAS3I/cY6cu9FunLa/0d4GX4g1eJ5embuy0+VAhqx8p7+Sv9YdcJtUk7ZCfJuly+F9sM1rocFZiVNjAAAVzElEQVR4nN2deWOiPBPAIRrAWq3Ug6oVPNZbW4/Hdtdur237/b/SS8KVQICgoO07fzzP7iqQn5NMZiaTIIjZi4SljqSIxPy/Jp3guViEDO8tIbT6xe14nM/n1etBu32Jpd0eXKnjRqNxWy5mDpodoMnWyKu169FkJxiyLCsKdEVRzH+QjVJlWlDV/Pgis0ZkBijV89eD0aQDERYAAlMAAFCRFbC7HBRqjWwakgmgNL6a3nQEIxzNxwkVQ9jdtK+z0GTagJKUn5QA5GSjKCEQSu1xyu1JF7BYViuyzGLLmYL/44j1L0FKWZ7kL+optik9wPo4f6nIkOayoEL15sCSkFAGo/xtatY1LcALdbBTIKCaLgjhaDSmQCnUHJO7gpqSGtMBvB3cAIWgE7jhyGsIVQJFmBZSsTlpADYuO9BVXmSX5NOmrUbQmaaAeDRgfVyqUl3zCDrrDu6fAKxWjh6MRwIW8xUZOGjH6Y5A9G4E5cv8cYPxKMCieumYzbTgAoxQaavamQDVqQLt5iQ1KQkQgQJH+XMAjqc5R3tpw7mQ1v8A7LQPNjeHAhbb9qyXbtcMINpahHB0oLU5DLCuOpYzUzziAeY0e5i1OQRQatxYpjODoccitLVojG5PA1gs7ODJ8IgHAaVynbyfJgds35xi8PkQrWdBOE2sxMSAU3vmOyGe9zjTntayBbydKOfAIxDlhDNGMkC1dBb1kYSCUkkU9ScBrBeqaPSdcvD5EPGTIVQT2JoEgLdtmfghz4SI/gNgoZgBYL6Cuuf51GcToucDcMk9ELkBVWw9z4wn2E0AsMSbR+UE1GpnHn6eWG0AVc4Igw+wPqh69z632IQyn6nhArwYyeemCgoQajzeNw9g+RI5Z99DfZZYpkYocBByAJYr343PIYSD+F4aD1gufYfpwS8WoTyNJYwFtPnODRQU3CR5FNdL4wBvK9C92/cS26kZxBDGAN5OYNyDziuxliYa8GL6zfmQ2xYdIUYC1ts4+vuG/dMSZ8Y/GLCA5vfvZj9JsWxpNSpAjAKsWf7ZmSEixdKhEZGpiQBU5W83vwcFtw9WwgnDAfOlH8DnELZDI+BQQDxBfH8+q41mjB/m0oQBWgb0B/DZEXA1zJSGAV7LArXYCuCRkqxsJjmhEWJKQwBVig8oxm5yeZRMSkp2jHgY7tgeDRuwCEgDo5RqjduL46R8m58qWRHiliqDBIA3hIEB8iidGjIpX8rK8cOGBjCHIRNwYHj9E8CkqwERiLvMXNscmg1ZmTYW4HhHdFClkBqfaZuzIrQ6KSs4ZAAWp4rHB3cp8pneg5HROMSd1GB00iCgdE3OgHK69Y31UWbDUEDaCFqLIOAFdtHsy0An5aLqvJIRIG6y0uYARMPEnQGVq3T5xMYu09kw2OECgPQUH7jA2hjAL3VfD6i3szSkAhD8Pc4PWISAdNHkMvXpRX60KyWRzuR6TBViSYPM+qg1DP1G3w84oH9ghQJUbxQFJBOoGAMqWLvODhARgp0vNPQBjjuUAmnAAjykewFlQvbzjAEDKqQBJZ8CKcDrQ+cwKuDOEhAJ6NBmgwZUDVqBJKBaOtj+KW3PxcgU0HK6KX+GArTThGTTyuGfJRAi75W1Bk3nmVIhBZino1yBBBwLR0xgcCKdBtCa7aUQQOkG+vgIwNpRa6By/TSA2JDKjRDAcZDBBTxygpZ/n6yLov4SAlgCfgV6gBeV4wBrpwJEANULJuBtNZhG8wA7R/mQnk+buQZR6HvJBERO1P8HIOiUGYAXpp8fSPT+RECkwgEDsGbOA4FE7w8ExH10chEALF5CRqb+RwLmzMleDQCyPTEXsPxzAJFA1zl0AOvsOO2nAgJh7AO8ZZmYHwqIOJSaRAFKBSM4Rwg/FBCbmV2RAix2gl4MbthPBXSTLTZgQ2YvBv5MQKzCNgV4GYgj7Ib9WECgSASgJDNNzM8FzLlBtgV4Ww1r2M8ERAKnBOAVw8+2GvZDAbHHTQB2GG6o1bAfCmjiADB2ARsgZAgSgIfn1PB9Tq1BZEdHLmAwF+M27IcC4oli6gBGrPj8WEBTAI6ZEOBADq1p+rGAKGYqqTZgQfm/BBTgNQkY0rBvBYjXqzi/m7MrZ0xAtSrEAx4b0aeSNuzc9XVd4IPEiYtbCzCQsCca5gCijMYR4pUdHw4I+qvZ8OHhcTkvcXwbTfWlvAsYVlboAmqFo8aOl4o9HBCuW+gGrebvrs7xddRHLcA8D6Cl50MF6AkXXxjdEJTunXu0/nB00pw1MATxVmDHulg8wNtjcvfytZgE0MS70/0McLlICogKgQWxEWFjqAXQw8shyQIdDkAg/NvOur71ZDB3FcgNCHZlBBjV9wjAw9eX8GDnBgSg/zXTRK07JymA8eVVa/TmfL81ALc2YGjpMrlGX748bBgCoabxAwJ9P+xhim2f6DPwueXdo7fnnCjkhglY5gUUL9rV5EoEipAnK2XiAOfrpv1Nbbh3uikwlk3iHtozL+BYFOq70FBC8BcC1ceVqqwkEbkqj6iKfy2mEAisF96XF09zBaJiG+OZ5BOlF4MPULmWhHqUjWGUco2vkoh64S/liik3BMsF+fXZ0+auf/e88h1b9ZvXjE7jAJX0yn0tiduvZxpL+idp/f34GziVa8EzCHERcD0GkCiPSEfGcY4k2PTi76JtA9MkExCULMCI/R9yuoeaSrEeH3hbxN9GXGzIjgDY2zLMkNCIBbSTb2lJMTbqIid0UjS6nw73DpNpg+bPzyyNIjMaC4gd1vSEY8es/uRHm60+uy8vL93u56tnTGfPOt5RY8z376/iYs2wqyj7Wxcip0EhWNx2lEw5HFH4TF7Rm31t+gaecqCi6Hebr6ajytdu99GE/sB/by4Zx9JiwIhg0H7g7qizBQm5GPFEEmBP4P3e9HXiSF2zO+p377977ufun8T7YOfHMz3HE6EwyPMfUBMmWkPl29HtAWq/H+cB62HO+/OnZvAn7z0F7o4AVedPkY9UStNB4UgZVTjLaYHTRXvbO3aFKtDvtr0A4SzggeOIkAcQ2+GjhTddZLxbDV6sw+c6U4mtAOGX384kADyhgPnMUshbVPwJ4D4wXQZUiACvnD99FwH6E+59s31Mhw4Qtp79mRoP8PsIMDZ4qmtuYgcs3FC9dLFhDVg4in5cYOyZAyl+PEZ/KWIsmj7JE+brPcb7mkB/JCxNi31FNKBc2lV80pFlYzKpVCZRspNlxX8hITvZrx3r51CM/uYet5nLl6acOm3L9gFtQPYYlPNSNlL0TYigv1lu1l+frzN7emu+cVlceOcOw2Gf7YtGGZnUQ0FP6PJhoHd7rRbR3bRnzsyIm4hqMa+IAawe772ESo302UB/SH/6wROv4yvntvO9Yl4RMw+eDBAue9SH2jt3agu+W1ewVf5tAN/pD2es8cQW8AdPFU12nhT5onm83eO8gPon/eE2QQrdWKErPkKTbGY0sQtbmXAAx6bVlzt8YW/xqkO9F4QWYeJs0iIBQemDukdrnWCJAG6QmflgZ6RRPFgUpLCI3gZEJ2qjbYChx30QUu9Eby+ETnqAAtzRPtfsLgEg2KM+OmNbJSvgDU1ZWIBOFoxaXwiTq7jcPrypBwBhpUfdZJhkLRnc/TUv6S3DjExUTsYCdPO0StwBZqbErrAB+7ACSoOdlyGJyAjNI27YeUXXhE0TkVk1C9BdUoKV+ARibMgOduMAIIpf1x9uiB7mdIXcUN+iodN6ZxmmnJsXZRLagI6Bgu0UNAgZGhSwk/3uDMTeS6J6Dr2LfxpWLIEz21ocYM3+aYASeXqZJWrMgSpAGYksQIT4ZqfsW91DANE6jf/XxUu8EWsTthUd4XP7QcSxUIQUdvitbSGiAOcQ8AAgcru29cM1aF63+udTorVIL9R/RQPWB4asyMaAL4U/VqPEfaECA9AkfEBtPWgMIpGaL3SSyl4fxA+LAET5voLaSPNtXWxAc07D4/CBJxZ0rymtvLtqzYclkbZwVnjDlrAJVy31tyCyAXUc/SSbJvq0G/RBrKuZRlRw1uhZhCfzRb3WvqF+woxdQwF9qaehB4iNaPl7Af5BrV1skviiz3SO+3VOAY7qEXUy5wDE8Ws3QaWD0aVvTCRzkBFVUaVTnbW19TyA8x768IPfytg/iSu9R3IIkrVqDDkD4N6aCXlTMij7S/dQehGNrDZkqFDO6rWj6KVNLASgv1rm+pOnSARf8ceXzSEMVHy9KNCzeklunX2qAljaqepeXNreEfjcc28qSZomPdBD0K74bUzYQT0UCvksRL0MGYFuAck9Xy0amNsK1FrN4f3Ddrsl5vlAzTaDEEQ5lkcIUz9Af3TXGnqPPJ0UGF2sQK25XS/7c90wDILPX3V/9hUmuCGm7CY7RGde0TP1BgPV6ngIFkVv38S5Bb5RBv8jEPwEr+j/xXxPpZDlHG/nizg9+2m3YE9PaOJ9P259cI69UO2JucyNt01c0YCZNJxTnGVdkjBah/DOWloahtijHK6GFcnNWeckdO0hSRhSgoC/byztC77YPwOyMcT+wUZUXfpJhJzRHJltwnw2oDtVs72Q0lhvl7K1QfKY85pSEWCsAoBi67PPWA8GAHpVJBF1ldUyAZgDZ7cyb80gobh4v9OpGQCXOj15E0oIIOqhQCQAxcii0UzF2XBl7WuRtN7sfrVdDVvOYm93fafr1tfMrqnfrT/JELfFKFET7KVPElAKyzxlLvN933RCBJw+0nqt++5mP9f1eX/z4PTC1vDh5XGzXO6Xm8eX7ZAuANLeQwHpkxCuz+TM6I/N37+HDygIAHfb7WZuOOs0866HorUWzdmsuWgFS9SYkYfrxniAxfP0UXv1uoWrYkCnRCTg0co9Y1T6hbncnSO2u9mA5V/2B6eg8v5oLe+ZzjWOL2iLGVi6Z8qCUZCBi7X958mMT6VCAEouohniWl2QuQ/C3k5HioaE+heJMdPjUND5mgPYqISuZacqQF+uunNbV25xLzNVCPq+mUObdd8f118zinsYWC9FChSCZzrVwncqp8q3nom9hyWe3aDrYbfc0jRi0vNvoWht96hMW+9vvJJf1oq3SQFv3ISSC3h9ihfYmFEtmsXMEHU/3/U3nodtx/AAmNOG22DjkeyOrbWO4c0fpt9158Le1q9BfKS4d0ysCyidIqSAl/Zvr7WaH01CD9rnHJWr6W/b1r1LCMk9Ir13z/f2fNHmmlWqDXZeRtA7OA6d4J81IdgFwiJH/j4/P7/jEO/V8bEBWSH0ScYWAOzRjXqru+DKLjIxI+864mzD3QkcUoMsgQyTrk0I/3nmxG+G4HzWGz4zAip8Vg6xFkYA1k7gzYC7UBV60voHbUBv1+46UIL5tg6W5AuCd0pHEFA8wWQPjIf4TRh/bbsBL10NMgJ3ELJfSQAKedQ2CRg84jd9sVN9UbJwUmrg36rpKJA32Y0n+bAzfuunUOGaAOx9fHa/Plf0Ep/W9VRT2nx9fiwk8ZZzVzJWIKDWHKhTmsthZ1elJ4SVaX3u57iSef80I35z0pwAtPnq3/PznufoA1uUa8o9oAAvJlm/DhPorncyfLYmbisH4Y62QL02CNkdyBJkYXb0opHvpPSMVQgMNz//cUfFRu5OlsUmgbYYEn3WfXGanQqRJuZfDkeTTuwC48v5gJ2E4JIco+LM97aC7LL4yEl+HzpzRM+/8QPM7XIJ0+U86jHXNFDgfRNZqVB/f531vMesgmdxOBtZEpWRUJJjvWQo8EoUJZO4EBiUB9MLHr/jnqbS2+qHHQsSmOPZgNZaWtqE7gYAS4JRKs6q2YRWuJj0EajNcvAtWMG39mQy24M5NZvfM5LywMtQNLfLfpKCLixkKi0SUP3P/nqaAt7IPIPErEfbeErWWrP47We0oA4KGWXXjFeDqRnE9q6R5AMUwypNQiUXcELDAcdCFq8vL719LdznswB1Ool2lQgQL3jesEo+Q99el7YAYMxdh4yRRQP6CxlIaS9JT+8K2RfAfP9gRm+IBoajpFbENGF/IxDhRglqqszeLccELGMjnX76wtSS3UuDOyCJQ7eQjVkl2R6CO2jIuSnsV2TakWHqhPCfE8H660SIFdDe6mn9r8/vsOWsdw+WmSQhgGI9m9dgg77TD305CGC8OyNwuNT5N92718OwEzfCACeZDENiQWXVp8IlxxOVPvrJHDXrheZC6HbVsBcNF2+ycNmIPJl4vzScPRmw7y4GLnhqnAJ8gPX2z2hAmzBlHcIuYQmaL8s/6BgVo7/2Ni+F1b1E8TFdtFhAs5em/ipEX72P1rzfXr1sV0QcJa0SAVp8QI6o3Y14H72lwjR1qHz6n4GKPKl/4KykpPiqIQY0DlCcpEyov8cnfRdJNhVgsQ8MPwRQnMppEgKdfRwVJUk2uFr6y9UiC5MjAaV2uoTuAYzhTZK4+6jVKAAK0buOIgHFerqE1skFrdeXl5f7MEbetKHdJBg+QfAAilKqlgboW7HV/VcyoF6ig6OW97d7rj289gytXMYVzscAupYmHQH6/s2a3oFhHYyDRLt/+/Nn/mX5ADPes0PRTagX8R0IKN6k2Uu9ZJLnlkqff1BJAg4XtWFcpa/VGMu+gHb8xod4wJQtjStuJZNTrAT+rIcvXCbG5hM4NoZzADqWJm2/FNhl9kQJic6XS7P5YIz95AYUJfvEvnQRnciCzGTzHvKOvlqtcR3YxwPo+TRpEtonFvW4F28Fsg1Q5jxUkg9QnFjbVVIl1LvNxaLFSHLz8PlfeX0soDi4SV+Jxp/5fp9k8dbsnfbwm0T51wcBOvFhqoRJ3h9hPdviU0bcfPyAonOW1vmK13OOeVETbHrnBxQlWAXnRHS8l2qiE10TAJozIoDks86AZ/bqy2THKicCFC928pm2kDjBQ4lv9jsUUGzUcjbhSfupoz55kvhI5YSAJuJ/Mv3Uk+EJULnmt54HA4rl/H/A9+ST4AG5Mj5g13RyQLRC6hzXe4J+6vROSLz+OWtAUSzcuP00W0S3d5YmB55JfxigKLrv1sjlsuupzq8HjRuOA5fSBZTUdtUdipmoMefZzp16+CsFDgU0XbdGxyvdSxuR6BeKXEtuO9MANB2b8i8ZZKFG715AqXKeJpUFoCn5nQCDzUqLDsJdXNoza0BRrLWrBtm64+AIgwUguOHJKmUNKIrXo6rnoaLf/zBKfKF7JVBAW03jRJsUAMV6fpyrUk3NJeyu/iugXCqM0zmwJw1AEZnUX1WFis65If1fBKZhqeQvUnrHRVqAaMGoAAV/+Xi0LoOfohPFhc5Vmgf1pAaIZTLdyUpwMSNnjUziMFwWN4CKMJlepfuaoJQBRXE8KAyqcuKwGEAZ7qaFWsp0YvqASFQ1v6uGHPzDYlNkuTNV8ylZFZ9kAWhKudEoj/6rVqsRi2/oUGO5KguVwbhRzuyMs4wAkUj1el0KrWvNlTqVy6t8sV7XMjr8y5L/AUppxmT0wWZU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612" y="1227884"/>
            <a:ext cx="1555379" cy="155537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717737" y="2957114"/>
            <a:ext cx="198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Lato Black" panose="020F0A02020204030203" pitchFamily="34" charset="0"/>
              </a:rPr>
              <a:t>Procesando </a:t>
            </a:r>
          </a:p>
          <a:p>
            <a:pPr algn="ctr"/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Lato Black" panose="020F0A02020204030203" pitchFamily="34" charset="0"/>
              </a:rPr>
              <a:t>la información…</a:t>
            </a:r>
            <a:endParaRPr lang="es-419" dirty="0">
              <a:solidFill>
                <a:schemeClr val="accent2">
                  <a:lumMod val="50000"/>
                </a:scheme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9313</TotalTime>
  <Words>66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Daytona</vt:lpstr>
      <vt:lpstr>Lato Black</vt:lpstr>
      <vt:lpstr>Tunga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 Castro Tabares</dc:creator>
  <cp:lastModifiedBy>Edison</cp:lastModifiedBy>
  <cp:revision>17</cp:revision>
  <dcterms:created xsi:type="dcterms:W3CDTF">2021-03-04T22:53:21Z</dcterms:created>
  <dcterms:modified xsi:type="dcterms:W3CDTF">2021-03-23T06:12:29Z</dcterms:modified>
</cp:coreProperties>
</file>