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91347-1ED5-4D6E-887A-27AFB0ADDB4D}" type="datetimeFigureOut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9AFA5-0168-4052-BACB-B63017830A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475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r>
              <a:rPr lang="zh-CN" altLang="en-US"/>
              <a:t>备注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9AFA5-0168-4052-BACB-B63017830A9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717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3F57C-6E15-DE2D-5AAD-90438346C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5119AEC-8743-875D-57C6-43BE7EE006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705AC6E-C49D-5BF5-6EF0-16DDC0F6B4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r>
              <a:rPr lang="zh-CN" altLang="en-US"/>
              <a:t>备注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8C3B0B-305A-24D1-3C4D-F0B0B41953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9AFA5-0168-4052-BACB-B63017830A9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383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CC0FF-974B-303F-103B-12C4E5F90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35BFA53-407A-E6C0-BF63-30B4CFC9B8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5347169-D82D-860F-5DDA-AA5E63157E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r>
              <a:rPr lang="zh-CN" altLang="en-US"/>
              <a:t>备注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2DE0F3-6589-7B38-A861-9CFEC3DADD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9AFA5-0168-4052-BACB-B63017830A9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605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26708-A019-8B9B-4EEF-883E76487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295489E-3FDA-B86D-AFA4-C209AF4C09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6143273-4139-1B7D-ADC5-B33670B3BE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r>
              <a:rPr lang="zh-CN" altLang="en-US"/>
              <a:t>备注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C17AAF-B60C-EF58-7017-E0884CA999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9AFA5-0168-4052-BACB-B63017830A9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333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9EF86-FF9A-ED9A-B620-05EDA464F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219076C-3619-4ACD-162A-445C30A4D1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1C69BAF-F3A8-7D05-9E70-99E5C70768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r>
              <a:rPr lang="zh-CN" altLang="en-US"/>
              <a:t>备注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4B860F-3B0A-0AB8-80D0-FB499CD191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9AFA5-0168-4052-BACB-B63017830A9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323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33F92-058E-6C69-B676-3FFCEAF13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C6008DF-0857-0FF1-912D-DE3D534AC8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201055B-B79D-ABB7-E800-FD1045BBAA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r>
              <a:rPr lang="zh-CN" altLang="en-US"/>
              <a:t>备注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23B693-6936-433E-B7AF-BAE81F123D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9AFA5-0168-4052-BACB-B63017830A9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062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4A135-7BBB-0D1C-C730-6F402122A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5FCA39C-66E4-EEE0-30E4-1346CBCE54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D740506-E796-87A1-9966-4F3B2693D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r>
              <a:rPr lang="zh-CN" altLang="en-US"/>
              <a:t>备注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D46D4A-0080-79BA-86B9-D777D64EBC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9AFA5-0168-4052-BACB-B63017830A9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276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C34CF-2354-BE97-1736-DE4545E12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BB6F25D-9254-F7A2-2436-E71D2648C1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DB0E142-59AE-91F0-C388-7DB32E8E5E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r>
              <a:rPr lang="zh-CN" altLang="en-US"/>
              <a:t>备注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154BE2-2933-2F29-C2D0-4A39DF7BED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9AFA5-0168-4052-BACB-B63017830A9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5533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FF5D9-6AEA-A02A-28BD-5B172CD40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8D74577-60DB-F4F8-A78E-D9E5A3F590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DEBE101-C6B9-CCBE-B930-6CB4E1EA3C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r>
              <a:rPr lang="zh-CN" altLang="en-US"/>
              <a:t>备注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934A5D-D7BB-78F1-2274-D5ED8BF13D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9AFA5-0168-4052-BACB-B63017830A9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858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4D352-D541-DBCE-8A6B-7F70FD50B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0CFD6EE-2E78-1F3E-A618-859DD007FD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555C329-43A1-DCDC-AE81-D4C9FC8D1C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r>
              <a:rPr lang="zh-CN" altLang="en-US"/>
              <a:t>备注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7C0DBD-4517-9194-E784-3B06F7B00E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9AFA5-0168-4052-BACB-B63017830A9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976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EE194-3560-CC16-E23B-373887040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A883C3A-E7A7-2CC4-C575-4862435D0E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7565465-CDF1-B49E-C9EC-07DBEF8A1E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TEST</a:t>
            </a:r>
            <a:r>
              <a:rPr lang="zh-CN" altLang="en-US"/>
              <a:t>备注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687340-A06D-C7F1-B564-7333721CA4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9AFA5-0168-4052-BACB-B63017830A9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216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03D787-AC55-83D0-F077-AE0DE0B5F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0003F4-4490-7EA0-719E-232E72E3A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471E53-6F7E-70D3-D165-35AE368EF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0225-9102-4145-B732-79627214135A}" type="datetimeFigureOut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BBE8AF-EE17-A452-8A6F-A7ADF7DC9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400051-4C0E-1542-2C79-CB447B64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49B4-CAB8-4E5E-9EF7-B33048F34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20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01FB3-5205-FA74-FB86-0F0954EA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E11BF7-206D-CB83-19BB-C92571C7E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7F6B5D-A823-B827-A9E1-71EDA56DB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0225-9102-4145-B732-79627214135A}" type="datetimeFigureOut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D13A35-BD7B-183B-E078-AA742EA8C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76DCC7-C112-786D-F782-34074FFC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49B4-CAB8-4E5E-9EF7-B33048F34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99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7B7ABD-BEE1-CAEC-8DA0-BC3AFD91B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D2FEAA-69D3-13F2-8E0F-80E236B2C4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BCA84-0077-DB6B-CAEC-5A4555C4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0225-9102-4145-B732-79627214135A}" type="datetimeFigureOut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81A3E6-D7F7-D553-52A2-CA93512BD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6149B0-1F6D-75B9-4B1B-7BC85FCBF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49B4-CAB8-4E5E-9EF7-B33048F34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528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2225C-6755-772E-B5C5-332407F3A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AF595-FB17-0CB7-F52B-DD8AA1C16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7EED0E-1D80-5283-5698-492D5B262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0225-9102-4145-B732-79627214135A}" type="datetimeFigureOut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69CD17-6EDC-DF80-115F-65116A84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75CA58-68C4-B43A-66B0-13A357E4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49B4-CAB8-4E5E-9EF7-B33048F34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82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86E71-EBBE-5A2D-CF5D-E315E09BA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746B23-123A-919E-B160-7B72F7384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4B6705-5B98-36E2-99D2-8A937C2FF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0225-9102-4145-B732-79627214135A}" type="datetimeFigureOut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1291BB-FD29-CBA3-B569-04D2C7C4A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F666DF-0C6F-389E-8727-F118EB3F9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49B4-CAB8-4E5E-9EF7-B33048F34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779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D16AE-F8F3-BB60-0241-AFDC9A05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05BA3A-E1DF-D4FD-7A56-9220D56927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3D7250-41E4-EA7D-767B-E027814A8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DA2DF8-F299-24BC-82EF-70BF18F0A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0225-9102-4145-B732-79627214135A}" type="datetimeFigureOut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145574-851F-5848-8D6D-C5D207007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918D31-AA57-DC82-ED56-9C8D959F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49B4-CAB8-4E5E-9EF7-B33048F34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05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05D13-9175-30CC-11DF-F3F4EB750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F0D4EF-CCC7-790E-DDE4-0E9D09622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0ECE63-811A-93D0-68F2-7F28D1B2D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5DB7B36-20B4-7749-A58E-A5AE9240C4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2E0FAE-A92B-482A-3A14-8CB65EF50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FCF847-93F4-D9A4-AE39-92618F85E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0225-9102-4145-B732-79627214135A}" type="datetimeFigureOut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80ED090-E57E-3B40-425A-EB98F15A8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C7EE66-A128-EA9B-5410-673E396E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49B4-CAB8-4E5E-9EF7-B33048F34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84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8E011-5A44-09B5-84B3-3C1CF10D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8583F9-6830-3D46-1D98-4749F3627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0225-9102-4145-B732-79627214135A}" type="datetimeFigureOut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574828-0070-E3C6-20A7-FB43BE64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A20365-12B2-8CFE-45D2-F5627900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49B4-CAB8-4E5E-9EF7-B33048F34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20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FA36BA-618C-C5A3-4F2E-CA4EC93B2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0225-9102-4145-B732-79627214135A}" type="datetimeFigureOut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1A70ADF-FE2B-F403-E68B-08F8D477F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92518C-6F62-405B-E2AD-A13A881C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49B4-CAB8-4E5E-9EF7-B33048F34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497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903A3-12E2-3F4C-EF61-50FFAE15C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7F8891-324D-D3FA-CED3-FC1F04EE7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1C1553-60FA-7ABD-389A-63B6E1E93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865979-32CE-683E-7286-8F4AE6AF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0225-9102-4145-B732-79627214135A}" type="datetimeFigureOut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4EBBB2-07AD-5171-6A1A-B183C73BE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59C3D9-B097-8FA7-049C-426368D9F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49B4-CAB8-4E5E-9EF7-B33048F34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086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24EE31-375A-AFEB-6E21-B287C54A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AAB4BC-0F99-F39A-BD90-56FFC7FC3F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EE6B8C-657E-51CF-0419-D3D9058EA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920BE5-3D2B-90DE-2290-B844819D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50225-9102-4145-B732-79627214135A}" type="datetimeFigureOut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35EB2F-836A-3AB6-E3B6-9911567C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58DCF1-5362-054C-FC33-27677B5A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849B4-CAB8-4E5E-9EF7-B33048F34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39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4D3856-2F12-04C2-5648-57FC8D69C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981DC7-2D9A-2577-8B6E-A71D67CB7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8ED49B-AD1F-64C3-A9EB-BAB2DB1F0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50225-9102-4145-B732-79627214135A}" type="datetimeFigureOut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6AED3B-C1EC-CC3B-410E-601176259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0BF579-B85E-989D-E2B5-FFCFD79D5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849B4-CAB8-4E5E-9EF7-B33048F349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15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E6CE9-0C15-4570-B17C-A7580C99BB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test1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365090-87CB-3670-730F-31AF9E89D4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Sub </a:t>
            </a:r>
            <a:r>
              <a:rPr lang="zh-CN" altLang="en-US" dirty="0"/>
              <a:t>测试</a:t>
            </a:r>
            <a:r>
              <a:rPr lang="en-US" altLang="zh-CN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55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2D8F0-E47A-0613-66E2-94AE516BF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420FB-6B32-00F8-9F55-1B90F6E1E3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test10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710F70-3BF1-1A37-73EF-05DA30DCF0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Sub </a:t>
            </a:r>
            <a:r>
              <a:rPr lang="zh-CN" altLang="en-US" dirty="0"/>
              <a:t>测试</a:t>
            </a:r>
            <a:r>
              <a:rPr lang="en-US" altLang="zh-CN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454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CCADF-642D-BE55-65CE-90D725C67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6591D-F5E6-5E3D-B588-B7192700C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test11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4A69E0-F189-8225-A6B3-0624B85D4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Sub </a:t>
            </a:r>
            <a:r>
              <a:rPr lang="zh-CN" altLang="en-US" dirty="0"/>
              <a:t>测试</a:t>
            </a:r>
            <a:r>
              <a:rPr lang="en-US" altLang="zh-CN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79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78FC9-A4DE-E151-F300-42ACAAEE7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BC225-78E2-CBDF-7B22-BC20940BA6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test2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6C716B-703C-4FA4-99CA-5117794F73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Sub </a:t>
            </a:r>
            <a:r>
              <a:rPr lang="zh-CN" altLang="en-US" dirty="0"/>
              <a:t>测试</a:t>
            </a:r>
            <a:r>
              <a:rPr lang="en-US" altLang="zh-CN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783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FBC24-96D6-CBF3-6A2F-E929DC3C1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33B07-C3FC-5209-E612-9CA5D3DE77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test3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646661-6EDE-C9F8-CD30-EEDC17987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Sub </a:t>
            </a:r>
            <a:r>
              <a:rPr lang="zh-CN" altLang="en-US" dirty="0"/>
              <a:t>测试</a:t>
            </a:r>
            <a:r>
              <a:rPr lang="en-US" altLang="zh-CN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79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7112E-E5E6-8E2F-6EC3-2941A3C28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680E3-EC7F-BE45-F30F-3B7DC669D6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test4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72E1AE-7338-5797-E8C0-2EFB2860B9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Sub </a:t>
            </a:r>
            <a:r>
              <a:rPr lang="zh-CN" altLang="en-US" dirty="0"/>
              <a:t>测试</a:t>
            </a:r>
            <a:r>
              <a:rPr lang="en-US" altLang="zh-CN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823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A320C-EFA7-85F2-8E36-478190ADA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A561D-1843-2BBB-0C5D-BBCB2A1C9C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test5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1D7A0D-8FBE-F8C6-DEF5-E4DF9D7B79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Sub </a:t>
            </a:r>
            <a:r>
              <a:rPr lang="zh-CN" altLang="en-US" dirty="0"/>
              <a:t>测试</a:t>
            </a:r>
            <a:r>
              <a:rPr lang="en-US" altLang="zh-CN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73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98F70-4FCA-8DDA-550A-139347348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30C03-2801-D7AE-9836-66CDEF1BDF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test6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136558-5E21-3717-E125-03CEBC919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Sub </a:t>
            </a:r>
            <a:r>
              <a:rPr lang="zh-CN" altLang="en-US" dirty="0"/>
              <a:t>测试</a:t>
            </a:r>
            <a:r>
              <a:rPr lang="en-US" altLang="zh-CN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301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F3CB3-B4E2-181A-3F3B-B24AC987B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E976F-3D87-9096-7362-316627BE2C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test7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AE3E2C-C65E-AAEA-40F1-47D2E09ECA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Sub </a:t>
            </a:r>
            <a:r>
              <a:rPr lang="zh-CN" altLang="en-US" dirty="0"/>
              <a:t>测试</a:t>
            </a:r>
            <a:r>
              <a:rPr lang="en-US" altLang="zh-CN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557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2BF01-F837-E0AE-1619-815F140E3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EF478-7DAA-21FC-CAE6-12AEB2D203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test8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AAF1E6-9256-04C1-A518-C4D7EC97E4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Sub </a:t>
            </a:r>
            <a:r>
              <a:rPr lang="zh-CN" altLang="en-US" dirty="0"/>
              <a:t>测试</a:t>
            </a:r>
            <a:r>
              <a:rPr lang="en-US" altLang="zh-CN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846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AB25B-DAE3-45F1-7F3A-FC2620DA8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C4BE8-02AF-F171-CC0D-478721B0AF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test9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7ADD83-31D8-1C74-9A67-2BEF259D46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Sub </a:t>
            </a:r>
            <a:r>
              <a:rPr lang="zh-CN" altLang="en-US" dirty="0"/>
              <a:t>测试</a:t>
            </a:r>
            <a:r>
              <a:rPr lang="en-US" altLang="zh-CN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473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宽屏</PresentationFormat>
  <Paragraphs>44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test1</vt:lpstr>
      <vt:lpstr>test2</vt:lpstr>
      <vt:lpstr>test3</vt:lpstr>
      <vt:lpstr>test4</vt:lpstr>
      <vt:lpstr>test5</vt:lpstr>
      <vt:lpstr>test6</vt:lpstr>
      <vt:lpstr>test7</vt:lpstr>
      <vt:lpstr>test8</vt:lpstr>
      <vt:lpstr>test9</vt:lpstr>
      <vt:lpstr>test10</vt:lpstr>
      <vt:lpstr>test11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 QU</dc:creator>
  <cp:lastModifiedBy>LE QU</cp:lastModifiedBy>
  <cp:revision>3</cp:revision>
  <dcterms:created xsi:type="dcterms:W3CDTF">2025-08-23T10:17:17Z</dcterms:created>
  <dcterms:modified xsi:type="dcterms:W3CDTF">2025-08-23T12:20:54Z</dcterms:modified>
</cp:coreProperties>
</file>