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7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65B7D3E-EEF9-49A6-CDFC-8BB9376502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3C4BC4-9DEE-CC3C-92BA-19D557106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1D1F-6424-409B-8EC2-E33DDA57E457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6331CE-462A-573D-B476-34C0AE7F5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1583FA-9E17-007C-DC86-0E01B7A633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8052E-AB7C-4322-B2D1-6086426D83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304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F4345-B67F-421F-B679-29EF2F6CF4E9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360D7-4F41-488B-AA07-39F47C63C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18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FB686-BBC9-DA9E-8006-1342CC9BA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973B3-BB30-5924-37C6-D2F00D29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270D55-F3A0-4416-3251-98C5B737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9393-B20F-4106-A278-4D9DCE74780D}" type="datetime1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E7C20-E47A-6939-A713-D038980E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BB1449-83F1-42E7-52FF-CF1CA445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3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6963B7-46F4-FE9E-FFDA-82B0C36F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27A0-A636-4B50-82EF-5F60C532FE9C}" type="datetime1">
              <a:rPr lang="fr-FR" smtClean="0"/>
              <a:t>02/12/2023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F15BE5-95D6-2BE2-0488-3FFFC73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430013-B1CA-8AAE-497F-7B4F7D5D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34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52875-981B-135A-7D4E-085DD098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0FCF6-628B-3FE7-ACA2-11702DA2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24FB74-7DAF-617E-EE7D-FDCB52E2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61EEE4-50B5-1E65-3795-D918C37D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221B-49C4-4654-83BA-545BE96DADF4}" type="datetime1">
              <a:rPr lang="fr-FR" smtClean="0"/>
              <a:t>02/12/2023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D34042-77B8-686F-C58F-D7028DB0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166924-002D-1BFB-3E64-68F7DED7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67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9473A-4B7C-F532-47A5-DFF4F3AC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8D6B41-9BB6-92EF-EF72-1F03A1BFF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64C2F7-EF92-1AE6-7D10-FB9B25756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41BD48-B3DC-ECB9-9022-1D92E794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0F29-25DE-4243-A241-484F179B1B89}" type="datetime1">
              <a:rPr lang="fr-FR" smtClean="0"/>
              <a:t>02/12/2023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C08A3-CF88-FAAB-30BD-418E1481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EA2505-9E5E-C737-CC51-11FF7D2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35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3ED6A-BF5D-5CE8-44D8-7627997D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BD6C8-5AAD-BBC6-340D-DF4906DD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506DE-DC99-AB76-D688-B7ECBEEA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041-B02E-4277-9D86-FE235F1FC8F8}" type="datetime1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A3AA1-55B7-8006-C73D-DD1FB1D3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ECC36-F6A7-9ABC-69FF-5A780DC7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8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2FE93-FE13-C061-82A9-1BA0CAA91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DBB83-DFEA-17F7-056C-9C8E1501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A8C7C-B0BC-C20E-B61D-562B66D0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C272-09F0-4A46-B995-6AE3026154B0}" type="datetime1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3B9961-CC46-182B-FB23-D45522AE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12DBF-EC44-9E64-8CF3-4CD66240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6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D191A8-53B1-1A3C-D873-902DA46E198C}"/>
              </a:ext>
            </a:extLst>
          </p:cNvPr>
          <p:cNvSpPr/>
          <p:nvPr userDrawn="1"/>
        </p:nvSpPr>
        <p:spPr>
          <a:xfrm>
            <a:off x="8524875" y="2171700"/>
            <a:ext cx="3667125" cy="4686299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667FE-D770-073B-F376-F283CA3A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71E0C-D846-B85B-2DBB-0CEF36F7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290E8-6786-4CAD-E99A-53A3B30E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B0E153E-04DA-4826-87AC-0033037803C9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3" name="Graphique 8">
            <a:extLst>
              <a:ext uri="{FF2B5EF4-FFF2-40B4-BE49-F238E27FC236}">
                <a16:creationId xmlns:a16="http://schemas.microsoft.com/office/drawing/2014/main" id="{4CE1AFBD-E142-A8DB-0B21-1ECB499FF2AF}"/>
              </a:ext>
            </a:extLst>
          </p:cNvPr>
          <p:cNvGrpSpPr/>
          <p:nvPr/>
        </p:nvGrpSpPr>
        <p:grpSpPr>
          <a:xfrm>
            <a:off x="9377362" y="6197145"/>
            <a:ext cx="2711640" cy="591457"/>
            <a:chOff x="5376862" y="6232096"/>
            <a:chExt cx="2711640" cy="591457"/>
          </a:xfrm>
          <a:solidFill>
            <a:schemeClr val="bg1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16F9F69B-FA19-14E1-B42D-B422F239EBD6}"/>
                </a:ext>
              </a:extLst>
            </p:cNvPr>
            <p:cNvSpPr/>
            <p:nvPr/>
          </p:nvSpPr>
          <p:spPr>
            <a:xfrm>
              <a:off x="5376862" y="6232096"/>
              <a:ext cx="17575" cy="17532"/>
            </a:xfrm>
            <a:custGeom>
              <a:avLst/>
              <a:gdLst/>
              <a:ahLst/>
              <a:cxnLst/>
              <a:rect l="l" t="t" r="r" b="b"/>
              <a:pathLst>
                <a:path w="17575" h="17532"/>
              </a:pathLst>
            </a:custGeom>
            <a:grpFill/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15" name="Graphique 8">
              <a:extLst>
                <a:ext uri="{FF2B5EF4-FFF2-40B4-BE49-F238E27FC236}">
                  <a16:creationId xmlns:a16="http://schemas.microsoft.com/office/drawing/2014/main" id="{EA731873-E544-222F-4F66-6353F594675F}"/>
                </a:ext>
              </a:extLst>
            </p:cNvPr>
            <p:cNvGrpSpPr/>
            <p:nvPr/>
          </p:nvGrpSpPr>
          <p:grpSpPr>
            <a:xfrm>
              <a:off x="5421016" y="6253698"/>
              <a:ext cx="2667486" cy="569855"/>
              <a:chOff x="5421016" y="6253698"/>
              <a:chExt cx="2667486" cy="569855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4638B-1381-7996-5E2C-28E7E2CB396D}"/>
                  </a:ext>
                </a:extLst>
              </p:cNvPr>
              <p:cNvSpPr/>
              <p:nvPr/>
            </p:nvSpPr>
            <p:spPr>
              <a:xfrm flipV="1">
                <a:off x="7049875" y="6264302"/>
                <a:ext cx="11997" cy="97102"/>
              </a:xfrm>
              <a:custGeom>
                <a:avLst/>
                <a:gdLst>
                  <a:gd name="connsiteX0" fmla="*/ -179 w 11997"/>
                  <a:gd name="connsiteY0" fmla="*/ 97073 h 97102"/>
                  <a:gd name="connsiteX1" fmla="*/ 11818 w 11997"/>
                  <a:gd name="connsiteY1" fmla="*/ 97073 h 97102"/>
                  <a:gd name="connsiteX2" fmla="*/ 11818 w 11997"/>
                  <a:gd name="connsiteY2" fmla="*/ -29 h 97102"/>
                  <a:gd name="connsiteX3" fmla="*/ -179 w 11997"/>
                  <a:gd name="connsiteY3" fmla="*/ -29 h 97102"/>
                  <a:gd name="connsiteX4" fmla="*/ -179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179" y="97073"/>
                    </a:moveTo>
                    <a:lnTo>
                      <a:pt x="11818" y="97073"/>
                    </a:lnTo>
                    <a:lnTo>
                      <a:pt x="11818" y="-29"/>
                    </a:lnTo>
                    <a:lnTo>
                      <a:pt x="-179" y="-29"/>
                    </a:lnTo>
                    <a:lnTo>
                      <a:pt x="-179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64EE4FBC-4E75-4344-0A52-C2DA8AF917FE}"/>
                  </a:ext>
                </a:extLst>
              </p:cNvPr>
              <p:cNvSpPr/>
              <p:nvPr/>
            </p:nvSpPr>
            <p:spPr>
              <a:xfrm flipV="1">
                <a:off x="7077776" y="6264302"/>
                <a:ext cx="59986" cy="97102"/>
              </a:xfrm>
              <a:custGeom>
                <a:avLst/>
                <a:gdLst>
                  <a:gd name="connsiteX0" fmla="*/ -185 w 59986"/>
                  <a:gd name="connsiteY0" fmla="*/ 97073 h 97102"/>
                  <a:gd name="connsiteX1" fmla="*/ 15353 w 59986"/>
                  <a:gd name="connsiteY1" fmla="*/ 97073 h 97102"/>
                  <a:gd name="connsiteX2" fmla="*/ 47531 w 59986"/>
                  <a:gd name="connsiteY2" fmla="*/ 16023 h 97102"/>
                  <a:gd name="connsiteX3" fmla="*/ 47804 w 59986"/>
                  <a:gd name="connsiteY3" fmla="*/ 16023 h 97102"/>
                  <a:gd name="connsiteX4" fmla="*/ 47804 w 59986"/>
                  <a:gd name="connsiteY4" fmla="*/ 97073 h 97102"/>
                  <a:gd name="connsiteX5" fmla="*/ 59801 w 59986"/>
                  <a:gd name="connsiteY5" fmla="*/ 97073 h 97102"/>
                  <a:gd name="connsiteX6" fmla="*/ 59801 w 59986"/>
                  <a:gd name="connsiteY6" fmla="*/ -29 h 97102"/>
                  <a:gd name="connsiteX7" fmla="*/ 43309 w 59986"/>
                  <a:gd name="connsiteY7" fmla="*/ -29 h 97102"/>
                  <a:gd name="connsiteX8" fmla="*/ 12079 w 59986"/>
                  <a:gd name="connsiteY8" fmla="*/ 78579 h 97102"/>
                  <a:gd name="connsiteX9" fmla="*/ 11812 w 59986"/>
                  <a:gd name="connsiteY9" fmla="*/ 78579 h 97102"/>
                  <a:gd name="connsiteX10" fmla="*/ 11812 w 59986"/>
                  <a:gd name="connsiteY10" fmla="*/ -29 h 97102"/>
                  <a:gd name="connsiteX11" fmla="*/ -185 w 59986"/>
                  <a:gd name="connsiteY11" fmla="*/ -29 h 97102"/>
                  <a:gd name="connsiteX12" fmla="*/ -185 w 59986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2">
                    <a:moveTo>
                      <a:pt x="-185" y="97073"/>
                    </a:moveTo>
                    <a:lnTo>
                      <a:pt x="15353" y="97073"/>
                    </a:lnTo>
                    <a:lnTo>
                      <a:pt x="47531" y="16023"/>
                    </a:lnTo>
                    <a:lnTo>
                      <a:pt x="47804" y="16023"/>
                    </a:lnTo>
                    <a:lnTo>
                      <a:pt x="47804" y="97073"/>
                    </a:lnTo>
                    <a:lnTo>
                      <a:pt x="59801" y="97073"/>
                    </a:lnTo>
                    <a:lnTo>
                      <a:pt x="59801" y="-29"/>
                    </a:lnTo>
                    <a:lnTo>
                      <a:pt x="43309" y="-29"/>
                    </a:lnTo>
                    <a:lnTo>
                      <a:pt x="12079" y="78579"/>
                    </a:lnTo>
                    <a:lnTo>
                      <a:pt x="11812" y="78579"/>
                    </a:lnTo>
                    <a:lnTo>
                      <a:pt x="11812" y="-29"/>
                    </a:lnTo>
                    <a:lnTo>
                      <a:pt x="-185" y="-29"/>
                    </a:lnTo>
                    <a:lnTo>
                      <a:pt x="-185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DE63957D-6F20-B8D7-BF34-714E1BE04902}"/>
                  </a:ext>
                </a:extLst>
              </p:cNvPr>
              <p:cNvSpPr/>
              <p:nvPr/>
            </p:nvSpPr>
            <p:spPr>
              <a:xfrm flipV="1">
                <a:off x="7150230" y="6262394"/>
                <a:ext cx="59719" cy="100917"/>
              </a:xfrm>
              <a:custGeom>
                <a:avLst/>
                <a:gdLst>
                  <a:gd name="connsiteX0" fmla="*/ 44808 w 59719"/>
                  <a:gd name="connsiteY0" fmla="*/ 73821 h 100917"/>
                  <a:gd name="connsiteX1" fmla="*/ 29674 w 59719"/>
                  <a:gd name="connsiteY1" fmla="*/ 91096 h 100917"/>
                  <a:gd name="connsiteX2" fmla="*/ 13584 w 59719"/>
                  <a:gd name="connsiteY2" fmla="*/ 75319 h 100917"/>
                  <a:gd name="connsiteX3" fmla="*/ 59527 w 59719"/>
                  <a:gd name="connsiteY3" fmla="*/ 28806 h 100917"/>
                  <a:gd name="connsiteX4" fmla="*/ 29258 w 59719"/>
                  <a:gd name="connsiteY4" fmla="*/ -29 h 100917"/>
                  <a:gd name="connsiteX5" fmla="*/ -192 w 59719"/>
                  <a:gd name="connsiteY5" fmla="*/ 32341 h 100917"/>
                  <a:gd name="connsiteX6" fmla="*/ 11805 w 59719"/>
                  <a:gd name="connsiteY6" fmla="*/ 32341 h 100917"/>
                  <a:gd name="connsiteX7" fmla="*/ 30077 w 59719"/>
                  <a:gd name="connsiteY7" fmla="*/ 9763 h 100917"/>
                  <a:gd name="connsiteX8" fmla="*/ 46990 w 59719"/>
                  <a:gd name="connsiteY8" fmla="*/ 26902 h 100917"/>
                  <a:gd name="connsiteX9" fmla="*/ 1041 w 59719"/>
                  <a:gd name="connsiteY9" fmla="*/ 74095 h 100917"/>
                  <a:gd name="connsiteX10" fmla="*/ 29537 w 59719"/>
                  <a:gd name="connsiteY10" fmla="*/ 100888 h 100917"/>
                  <a:gd name="connsiteX11" fmla="*/ 56805 w 59719"/>
                  <a:gd name="connsiteY11" fmla="*/ 73821 h 100917"/>
                  <a:gd name="connsiteX12" fmla="*/ 44808 w 59719"/>
                  <a:gd name="connsiteY12" fmla="*/ 73821 h 10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7">
                    <a:moveTo>
                      <a:pt x="44808" y="73821"/>
                    </a:moveTo>
                    <a:cubicBezTo>
                      <a:pt x="44808" y="84022"/>
                      <a:pt x="41119" y="91096"/>
                      <a:pt x="29674" y="91096"/>
                    </a:cubicBezTo>
                    <a:cubicBezTo>
                      <a:pt x="19580" y="91096"/>
                      <a:pt x="13584" y="85655"/>
                      <a:pt x="13584" y="75319"/>
                    </a:cubicBezTo>
                    <a:cubicBezTo>
                      <a:pt x="13584" y="47985"/>
                      <a:pt x="59527" y="64305"/>
                      <a:pt x="59527" y="28806"/>
                    </a:cubicBezTo>
                    <a:cubicBezTo>
                      <a:pt x="59527" y="6366"/>
                      <a:pt x="43035" y="-29"/>
                      <a:pt x="29258" y="-29"/>
                    </a:cubicBezTo>
                    <a:cubicBezTo>
                      <a:pt x="6497" y="-29"/>
                      <a:pt x="-192" y="11667"/>
                      <a:pt x="-192" y="32341"/>
                    </a:cubicBezTo>
                    <a:lnTo>
                      <a:pt x="11805" y="32341"/>
                    </a:lnTo>
                    <a:cubicBezTo>
                      <a:pt x="11805" y="21461"/>
                      <a:pt x="12493" y="9763"/>
                      <a:pt x="30077" y="9763"/>
                    </a:cubicBezTo>
                    <a:cubicBezTo>
                      <a:pt x="39625" y="9763"/>
                      <a:pt x="46990" y="16567"/>
                      <a:pt x="46990" y="26902"/>
                    </a:cubicBezTo>
                    <a:cubicBezTo>
                      <a:pt x="46990" y="54373"/>
                      <a:pt x="1041" y="38463"/>
                      <a:pt x="1041" y="74095"/>
                    </a:cubicBezTo>
                    <a:cubicBezTo>
                      <a:pt x="1041" y="83070"/>
                      <a:pt x="4854" y="100888"/>
                      <a:pt x="29537" y="100888"/>
                    </a:cubicBezTo>
                    <a:cubicBezTo>
                      <a:pt x="48082" y="100888"/>
                      <a:pt x="56526" y="91640"/>
                      <a:pt x="56805" y="73821"/>
                    </a:cubicBezTo>
                    <a:lnTo>
                      <a:pt x="44808" y="738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CEFFAA6-37F4-289E-BAA5-687A176F9B28}"/>
                  </a:ext>
                </a:extLst>
              </p:cNvPr>
              <p:cNvSpPr/>
              <p:nvPr/>
            </p:nvSpPr>
            <p:spPr>
              <a:xfrm flipV="1">
                <a:off x="7215784" y="6264302"/>
                <a:ext cx="60940" cy="97102"/>
              </a:xfrm>
              <a:custGeom>
                <a:avLst/>
                <a:gdLst>
                  <a:gd name="connsiteX0" fmla="*/ 36202 w 60940"/>
                  <a:gd name="connsiteY0" fmla="*/ -29 h 97102"/>
                  <a:gd name="connsiteX1" fmla="*/ 24204 w 60940"/>
                  <a:gd name="connsiteY1" fmla="*/ -29 h 97102"/>
                  <a:gd name="connsiteX2" fmla="*/ 24204 w 60940"/>
                  <a:gd name="connsiteY2" fmla="*/ 86472 h 97102"/>
                  <a:gd name="connsiteX3" fmla="*/ -199 w 60940"/>
                  <a:gd name="connsiteY3" fmla="*/ 86472 h 97102"/>
                  <a:gd name="connsiteX4" fmla="*/ -199 w 60940"/>
                  <a:gd name="connsiteY4" fmla="*/ 97073 h 97102"/>
                  <a:gd name="connsiteX5" fmla="*/ 60742 w 60940"/>
                  <a:gd name="connsiteY5" fmla="*/ 97073 h 97102"/>
                  <a:gd name="connsiteX6" fmla="*/ 60742 w 60940"/>
                  <a:gd name="connsiteY6" fmla="*/ 86472 h 97102"/>
                  <a:gd name="connsiteX7" fmla="*/ 36202 w 60940"/>
                  <a:gd name="connsiteY7" fmla="*/ 86472 h 97102"/>
                  <a:gd name="connsiteX8" fmla="*/ 36202 w 60940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0" h="97102">
                    <a:moveTo>
                      <a:pt x="36202" y="-29"/>
                    </a:moveTo>
                    <a:lnTo>
                      <a:pt x="24204" y="-29"/>
                    </a:lnTo>
                    <a:lnTo>
                      <a:pt x="24204" y="86472"/>
                    </a:lnTo>
                    <a:lnTo>
                      <a:pt x="-199" y="86472"/>
                    </a:lnTo>
                    <a:lnTo>
                      <a:pt x="-199" y="97073"/>
                    </a:lnTo>
                    <a:lnTo>
                      <a:pt x="60742" y="97073"/>
                    </a:lnTo>
                    <a:lnTo>
                      <a:pt x="60742" y="86472"/>
                    </a:lnTo>
                    <a:lnTo>
                      <a:pt x="36202" y="86472"/>
                    </a:lnTo>
                    <a:lnTo>
                      <a:pt x="36202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4FD23696-CC83-BA63-D5E9-267E88C77CC9}"/>
                  </a:ext>
                </a:extLst>
              </p:cNvPr>
              <p:cNvSpPr/>
              <p:nvPr/>
            </p:nvSpPr>
            <p:spPr>
              <a:xfrm flipV="1">
                <a:off x="7286949" y="6264302"/>
                <a:ext cx="11997" cy="97102"/>
              </a:xfrm>
              <a:custGeom>
                <a:avLst/>
                <a:gdLst>
                  <a:gd name="connsiteX0" fmla="*/ -204 w 11997"/>
                  <a:gd name="connsiteY0" fmla="*/ 97073 h 97102"/>
                  <a:gd name="connsiteX1" fmla="*/ 11793 w 11997"/>
                  <a:gd name="connsiteY1" fmla="*/ 97073 h 97102"/>
                  <a:gd name="connsiteX2" fmla="*/ 11793 w 11997"/>
                  <a:gd name="connsiteY2" fmla="*/ -29 h 97102"/>
                  <a:gd name="connsiteX3" fmla="*/ -204 w 11997"/>
                  <a:gd name="connsiteY3" fmla="*/ -29 h 97102"/>
                  <a:gd name="connsiteX4" fmla="*/ -204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04" y="97073"/>
                    </a:moveTo>
                    <a:lnTo>
                      <a:pt x="11793" y="97073"/>
                    </a:lnTo>
                    <a:lnTo>
                      <a:pt x="11793" y="-29"/>
                    </a:lnTo>
                    <a:lnTo>
                      <a:pt x="-204" y="-29"/>
                    </a:lnTo>
                    <a:lnTo>
                      <a:pt x="-204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0D8C61C3-48EB-2ABF-D7B5-31E514F5ACCA}"/>
                  </a:ext>
                </a:extLst>
              </p:cNvPr>
              <p:cNvSpPr/>
              <p:nvPr/>
            </p:nvSpPr>
            <p:spPr>
              <a:xfrm flipV="1">
                <a:off x="7309028" y="6264302"/>
                <a:ext cx="60940" cy="97102"/>
              </a:xfrm>
              <a:custGeom>
                <a:avLst/>
                <a:gdLst>
                  <a:gd name="connsiteX0" fmla="*/ 36198 w 60940"/>
                  <a:gd name="connsiteY0" fmla="*/ -29 h 97102"/>
                  <a:gd name="connsiteX1" fmla="*/ 24201 w 60940"/>
                  <a:gd name="connsiteY1" fmla="*/ -29 h 97102"/>
                  <a:gd name="connsiteX2" fmla="*/ 24201 w 60940"/>
                  <a:gd name="connsiteY2" fmla="*/ 86472 h 97102"/>
                  <a:gd name="connsiteX3" fmla="*/ -209 w 60940"/>
                  <a:gd name="connsiteY3" fmla="*/ 86472 h 97102"/>
                  <a:gd name="connsiteX4" fmla="*/ -209 w 60940"/>
                  <a:gd name="connsiteY4" fmla="*/ 97073 h 97102"/>
                  <a:gd name="connsiteX5" fmla="*/ 60732 w 60940"/>
                  <a:gd name="connsiteY5" fmla="*/ 97073 h 97102"/>
                  <a:gd name="connsiteX6" fmla="*/ 60732 w 60940"/>
                  <a:gd name="connsiteY6" fmla="*/ 86472 h 97102"/>
                  <a:gd name="connsiteX7" fmla="*/ 36198 w 60940"/>
                  <a:gd name="connsiteY7" fmla="*/ 86472 h 97102"/>
                  <a:gd name="connsiteX8" fmla="*/ 36198 w 60940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0" h="97102">
                    <a:moveTo>
                      <a:pt x="36198" y="-29"/>
                    </a:moveTo>
                    <a:lnTo>
                      <a:pt x="24201" y="-29"/>
                    </a:lnTo>
                    <a:lnTo>
                      <a:pt x="24201" y="86472"/>
                    </a:lnTo>
                    <a:lnTo>
                      <a:pt x="-209" y="86472"/>
                    </a:lnTo>
                    <a:lnTo>
                      <a:pt x="-209" y="97073"/>
                    </a:lnTo>
                    <a:lnTo>
                      <a:pt x="60732" y="97073"/>
                    </a:lnTo>
                    <a:lnTo>
                      <a:pt x="60732" y="86472"/>
                    </a:lnTo>
                    <a:lnTo>
                      <a:pt x="36198" y="86472"/>
                    </a:lnTo>
                    <a:lnTo>
                      <a:pt x="36198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F2F184C-9FBB-B9A6-FBDE-8549C362DAC3}"/>
                  </a:ext>
                </a:extLst>
              </p:cNvPr>
              <p:cNvSpPr/>
              <p:nvPr/>
            </p:nvSpPr>
            <p:spPr>
              <a:xfrm flipV="1">
                <a:off x="7379666" y="6264302"/>
                <a:ext cx="57121" cy="99008"/>
              </a:xfrm>
              <a:custGeom>
                <a:avLst/>
                <a:gdLst>
                  <a:gd name="connsiteX0" fmla="*/ -216 w 57121"/>
                  <a:gd name="connsiteY0" fmla="*/ 98980 h 99008"/>
                  <a:gd name="connsiteX1" fmla="*/ 11775 w 57121"/>
                  <a:gd name="connsiteY1" fmla="*/ 98980 h 99008"/>
                  <a:gd name="connsiteX2" fmla="*/ 11775 w 57121"/>
                  <a:gd name="connsiteY2" fmla="*/ 30710 h 99008"/>
                  <a:gd name="connsiteX3" fmla="*/ 28273 w 57121"/>
                  <a:gd name="connsiteY3" fmla="*/ 9763 h 99008"/>
                  <a:gd name="connsiteX4" fmla="*/ 44908 w 57121"/>
                  <a:gd name="connsiteY4" fmla="*/ 30710 h 99008"/>
                  <a:gd name="connsiteX5" fmla="*/ 44908 w 57121"/>
                  <a:gd name="connsiteY5" fmla="*/ 98980 h 99008"/>
                  <a:gd name="connsiteX6" fmla="*/ 56906 w 57121"/>
                  <a:gd name="connsiteY6" fmla="*/ 98980 h 99008"/>
                  <a:gd name="connsiteX7" fmla="*/ 56906 w 57121"/>
                  <a:gd name="connsiteY7" fmla="*/ 30710 h 99008"/>
                  <a:gd name="connsiteX8" fmla="*/ 28273 w 57121"/>
                  <a:gd name="connsiteY8" fmla="*/ -29 h 99008"/>
                  <a:gd name="connsiteX9" fmla="*/ -216 w 57121"/>
                  <a:gd name="connsiteY9" fmla="*/ 30710 h 99008"/>
                  <a:gd name="connsiteX10" fmla="*/ -216 w 57121"/>
                  <a:gd name="connsiteY10" fmla="*/ 98980 h 9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121" h="99008">
                    <a:moveTo>
                      <a:pt x="-216" y="98980"/>
                    </a:moveTo>
                    <a:lnTo>
                      <a:pt x="11775" y="98980"/>
                    </a:lnTo>
                    <a:lnTo>
                      <a:pt x="11775" y="30710"/>
                    </a:lnTo>
                    <a:cubicBezTo>
                      <a:pt x="11775" y="16431"/>
                      <a:pt x="16413" y="9763"/>
                      <a:pt x="28273" y="9763"/>
                    </a:cubicBezTo>
                    <a:cubicBezTo>
                      <a:pt x="41089" y="9763"/>
                      <a:pt x="44908" y="17110"/>
                      <a:pt x="44908" y="30710"/>
                    </a:cubicBezTo>
                    <a:lnTo>
                      <a:pt x="44908" y="98980"/>
                    </a:lnTo>
                    <a:lnTo>
                      <a:pt x="56906" y="98980"/>
                    </a:lnTo>
                    <a:lnTo>
                      <a:pt x="56906" y="30710"/>
                    </a:lnTo>
                    <a:cubicBezTo>
                      <a:pt x="56906" y="12080"/>
                      <a:pt x="47364" y="-29"/>
                      <a:pt x="28273" y="-29"/>
                    </a:cubicBezTo>
                    <a:cubicBezTo>
                      <a:pt x="8780" y="-29"/>
                      <a:pt x="-216" y="10718"/>
                      <a:pt x="-216" y="30710"/>
                    </a:cubicBezTo>
                    <a:lnTo>
                      <a:pt x="-216" y="9898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2BCD6C35-654A-06C8-0EA0-0ED67ED4A530}"/>
                  </a:ext>
                </a:extLst>
              </p:cNvPr>
              <p:cNvSpPr/>
              <p:nvPr/>
            </p:nvSpPr>
            <p:spPr>
              <a:xfrm flipV="1">
                <a:off x="7446479" y="6264302"/>
                <a:ext cx="60941" cy="97102"/>
              </a:xfrm>
              <a:custGeom>
                <a:avLst/>
                <a:gdLst>
                  <a:gd name="connsiteX0" fmla="*/ 36184 w 60941"/>
                  <a:gd name="connsiteY0" fmla="*/ -29 h 97102"/>
                  <a:gd name="connsiteX1" fmla="*/ 24187 w 60941"/>
                  <a:gd name="connsiteY1" fmla="*/ -29 h 97102"/>
                  <a:gd name="connsiteX2" fmla="*/ 24187 w 60941"/>
                  <a:gd name="connsiteY2" fmla="*/ 86472 h 97102"/>
                  <a:gd name="connsiteX3" fmla="*/ -223 w 60941"/>
                  <a:gd name="connsiteY3" fmla="*/ 86472 h 97102"/>
                  <a:gd name="connsiteX4" fmla="*/ -223 w 60941"/>
                  <a:gd name="connsiteY4" fmla="*/ 97073 h 97102"/>
                  <a:gd name="connsiteX5" fmla="*/ 60718 w 60941"/>
                  <a:gd name="connsiteY5" fmla="*/ 97073 h 97102"/>
                  <a:gd name="connsiteX6" fmla="*/ 60718 w 60941"/>
                  <a:gd name="connsiteY6" fmla="*/ 86472 h 97102"/>
                  <a:gd name="connsiteX7" fmla="*/ 36184 w 60941"/>
                  <a:gd name="connsiteY7" fmla="*/ 86472 h 97102"/>
                  <a:gd name="connsiteX8" fmla="*/ 36184 w 60941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1" h="97102">
                    <a:moveTo>
                      <a:pt x="36184" y="-29"/>
                    </a:moveTo>
                    <a:lnTo>
                      <a:pt x="24187" y="-29"/>
                    </a:lnTo>
                    <a:lnTo>
                      <a:pt x="24187" y="86472"/>
                    </a:lnTo>
                    <a:lnTo>
                      <a:pt x="-223" y="86472"/>
                    </a:lnTo>
                    <a:lnTo>
                      <a:pt x="-223" y="97073"/>
                    </a:lnTo>
                    <a:lnTo>
                      <a:pt x="60718" y="97073"/>
                    </a:lnTo>
                    <a:lnTo>
                      <a:pt x="60718" y="86472"/>
                    </a:lnTo>
                    <a:lnTo>
                      <a:pt x="36184" y="86472"/>
                    </a:lnTo>
                    <a:lnTo>
                      <a:pt x="36184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A29BBC9-4EEC-C30F-8053-3F26465102A3}"/>
                  </a:ext>
                </a:extLst>
              </p:cNvPr>
              <p:cNvSpPr/>
              <p:nvPr/>
            </p:nvSpPr>
            <p:spPr>
              <a:xfrm flipV="1">
                <a:off x="7549159" y="6264302"/>
                <a:ext cx="59986" cy="97102"/>
              </a:xfrm>
              <a:custGeom>
                <a:avLst/>
                <a:gdLst>
                  <a:gd name="connsiteX0" fmla="*/ -234 w 59986"/>
                  <a:gd name="connsiteY0" fmla="*/ 97073 h 97102"/>
                  <a:gd name="connsiteX1" fmla="*/ 15310 w 59986"/>
                  <a:gd name="connsiteY1" fmla="*/ 97073 h 97102"/>
                  <a:gd name="connsiteX2" fmla="*/ 47482 w 59986"/>
                  <a:gd name="connsiteY2" fmla="*/ 16023 h 97102"/>
                  <a:gd name="connsiteX3" fmla="*/ 47755 w 59986"/>
                  <a:gd name="connsiteY3" fmla="*/ 16023 h 97102"/>
                  <a:gd name="connsiteX4" fmla="*/ 47755 w 59986"/>
                  <a:gd name="connsiteY4" fmla="*/ 97073 h 97102"/>
                  <a:gd name="connsiteX5" fmla="*/ 59752 w 59986"/>
                  <a:gd name="connsiteY5" fmla="*/ 97073 h 97102"/>
                  <a:gd name="connsiteX6" fmla="*/ 59752 w 59986"/>
                  <a:gd name="connsiteY6" fmla="*/ -29 h 97102"/>
                  <a:gd name="connsiteX7" fmla="*/ 43254 w 59986"/>
                  <a:gd name="connsiteY7" fmla="*/ -29 h 97102"/>
                  <a:gd name="connsiteX8" fmla="*/ 12036 w 59986"/>
                  <a:gd name="connsiteY8" fmla="*/ 78579 h 97102"/>
                  <a:gd name="connsiteX9" fmla="*/ 11757 w 59986"/>
                  <a:gd name="connsiteY9" fmla="*/ 78579 h 97102"/>
                  <a:gd name="connsiteX10" fmla="*/ 11757 w 59986"/>
                  <a:gd name="connsiteY10" fmla="*/ -29 h 97102"/>
                  <a:gd name="connsiteX11" fmla="*/ -234 w 59986"/>
                  <a:gd name="connsiteY11" fmla="*/ -29 h 97102"/>
                  <a:gd name="connsiteX12" fmla="*/ -234 w 59986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2">
                    <a:moveTo>
                      <a:pt x="-234" y="97073"/>
                    </a:moveTo>
                    <a:lnTo>
                      <a:pt x="15310" y="97073"/>
                    </a:lnTo>
                    <a:lnTo>
                      <a:pt x="47482" y="16023"/>
                    </a:lnTo>
                    <a:lnTo>
                      <a:pt x="47755" y="16023"/>
                    </a:lnTo>
                    <a:lnTo>
                      <a:pt x="47755" y="97073"/>
                    </a:lnTo>
                    <a:lnTo>
                      <a:pt x="59752" y="97073"/>
                    </a:lnTo>
                    <a:lnTo>
                      <a:pt x="59752" y="-29"/>
                    </a:lnTo>
                    <a:lnTo>
                      <a:pt x="43254" y="-29"/>
                    </a:lnTo>
                    <a:lnTo>
                      <a:pt x="12036" y="78579"/>
                    </a:lnTo>
                    <a:lnTo>
                      <a:pt x="11757" y="78579"/>
                    </a:lnTo>
                    <a:lnTo>
                      <a:pt x="11757" y="-29"/>
                    </a:lnTo>
                    <a:lnTo>
                      <a:pt x="-234" y="-29"/>
                    </a:lnTo>
                    <a:lnTo>
                      <a:pt x="-234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34705AD4-7D9A-CF05-0398-EF6357E65136}"/>
                  </a:ext>
                </a:extLst>
              </p:cNvPr>
              <p:cNvSpPr/>
              <p:nvPr/>
            </p:nvSpPr>
            <p:spPr>
              <a:xfrm flipV="1">
                <a:off x="7618396" y="6264302"/>
                <a:ext cx="70340" cy="97102"/>
              </a:xfrm>
              <a:custGeom>
                <a:avLst/>
                <a:gdLst>
                  <a:gd name="connsiteX0" fmla="*/ 21979 w 70340"/>
                  <a:gd name="connsiteY0" fmla="*/ 36419 h 97102"/>
                  <a:gd name="connsiteX1" fmla="*/ 48150 w 70340"/>
                  <a:gd name="connsiteY1" fmla="*/ 36419 h 97102"/>
                  <a:gd name="connsiteX2" fmla="*/ 35744 w 70340"/>
                  <a:gd name="connsiteY2" fmla="*/ 83338 h 97102"/>
                  <a:gd name="connsiteX3" fmla="*/ 35471 w 70340"/>
                  <a:gd name="connsiteY3" fmla="*/ 83338 h 97102"/>
                  <a:gd name="connsiteX4" fmla="*/ 27838 w 70340"/>
                  <a:gd name="connsiteY4" fmla="*/ 97073 h 97102"/>
                  <a:gd name="connsiteX5" fmla="*/ 43928 w 70340"/>
                  <a:gd name="connsiteY5" fmla="*/ 97073 h 97102"/>
                  <a:gd name="connsiteX6" fmla="*/ 70098 w 70340"/>
                  <a:gd name="connsiteY6" fmla="*/ -29 h 97102"/>
                  <a:gd name="connsiteX7" fmla="*/ 57562 w 70340"/>
                  <a:gd name="connsiteY7" fmla="*/ -29 h 97102"/>
                  <a:gd name="connsiteX8" fmla="*/ 50605 w 70340"/>
                  <a:gd name="connsiteY8" fmla="*/ 26630 h 97102"/>
                  <a:gd name="connsiteX9" fmla="*/ 19524 w 70340"/>
                  <a:gd name="connsiteY9" fmla="*/ 26630 h 97102"/>
                  <a:gd name="connsiteX10" fmla="*/ 12295 w 70340"/>
                  <a:gd name="connsiteY10" fmla="*/ -29 h 97102"/>
                  <a:gd name="connsiteX11" fmla="*/ -242 w 70340"/>
                  <a:gd name="connsiteY11" fmla="*/ -29 h 97102"/>
                  <a:gd name="connsiteX12" fmla="*/ 27838 w 70340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40" h="97102">
                    <a:moveTo>
                      <a:pt x="21979" y="36419"/>
                    </a:moveTo>
                    <a:lnTo>
                      <a:pt x="48150" y="36419"/>
                    </a:lnTo>
                    <a:lnTo>
                      <a:pt x="35744" y="83338"/>
                    </a:lnTo>
                    <a:lnTo>
                      <a:pt x="35471" y="83338"/>
                    </a:lnTo>
                    <a:close/>
                    <a:moveTo>
                      <a:pt x="27838" y="97073"/>
                    </a:moveTo>
                    <a:lnTo>
                      <a:pt x="43928" y="97073"/>
                    </a:lnTo>
                    <a:lnTo>
                      <a:pt x="70098" y="-29"/>
                    </a:lnTo>
                    <a:lnTo>
                      <a:pt x="57562" y="-29"/>
                    </a:lnTo>
                    <a:lnTo>
                      <a:pt x="50605" y="26630"/>
                    </a:lnTo>
                    <a:lnTo>
                      <a:pt x="19524" y="26630"/>
                    </a:lnTo>
                    <a:lnTo>
                      <a:pt x="12295" y="-29"/>
                    </a:lnTo>
                    <a:lnTo>
                      <a:pt x="-242" y="-29"/>
                    </a:lnTo>
                    <a:lnTo>
                      <a:pt x="27838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9527484B-7EE1-AED6-319A-4FED85AA88C5}"/>
                  </a:ext>
                </a:extLst>
              </p:cNvPr>
              <p:cNvSpPr/>
              <p:nvPr/>
            </p:nvSpPr>
            <p:spPr>
              <a:xfrm flipV="1">
                <a:off x="7682728" y="6264302"/>
                <a:ext cx="60941" cy="97102"/>
              </a:xfrm>
              <a:custGeom>
                <a:avLst/>
                <a:gdLst>
                  <a:gd name="connsiteX0" fmla="*/ 36153 w 60941"/>
                  <a:gd name="connsiteY0" fmla="*/ -29 h 97102"/>
                  <a:gd name="connsiteX1" fmla="*/ 24149 w 60941"/>
                  <a:gd name="connsiteY1" fmla="*/ -29 h 97102"/>
                  <a:gd name="connsiteX2" fmla="*/ 24149 w 60941"/>
                  <a:gd name="connsiteY2" fmla="*/ 86472 h 97102"/>
                  <a:gd name="connsiteX3" fmla="*/ -248 w 60941"/>
                  <a:gd name="connsiteY3" fmla="*/ 86472 h 97102"/>
                  <a:gd name="connsiteX4" fmla="*/ -248 w 60941"/>
                  <a:gd name="connsiteY4" fmla="*/ 97073 h 97102"/>
                  <a:gd name="connsiteX5" fmla="*/ 60693 w 60941"/>
                  <a:gd name="connsiteY5" fmla="*/ 97073 h 97102"/>
                  <a:gd name="connsiteX6" fmla="*/ 60693 w 60941"/>
                  <a:gd name="connsiteY6" fmla="*/ 86472 h 97102"/>
                  <a:gd name="connsiteX7" fmla="*/ 36153 w 60941"/>
                  <a:gd name="connsiteY7" fmla="*/ 86472 h 97102"/>
                  <a:gd name="connsiteX8" fmla="*/ 36153 w 60941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1" h="97102">
                    <a:moveTo>
                      <a:pt x="36153" y="-29"/>
                    </a:moveTo>
                    <a:lnTo>
                      <a:pt x="24149" y="-29"/>
                    </a:lnTo>
                    <a:lnTo>
                      <a:pt x="24149" y="86472"/>
                    </a:lnTo>
                    <a:lnTo>
                      <a:pt x="-248" y="86472"/>
                    </a:lnTo>
                    <a:lnTo>
                      <a:pt x="-248" y="97073"/>
                    </a:lnTo>
                    <a:lnTo>
                      <a:pt x="60693" y="97073"/>
                    </a:lnTo>
                    <a:lnTo>
                      <a:pt x="60693" y="86472"/>
                    </a:lnTo>
                    <a:lnTo>
                      <a:pt x="36153" y="86472"/>
                    </a:lnTo>
                    <a:lnTo>
                      <a:pt x="36153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608D1E8-405E-D591-4F5B-6249620EBB9D}"/>
                  </a:ext>
                </a:extLst>
              </p:cNvPr>
              <p:cNvSpPr/>
              <p:nvPr/>
            </p:nvSpPr>
            <p:spPr>
              <a:xfrm flipV="1">
                <a:off x="7753894" y="6264302"/>
                <a:ext cx="11997" cy="97102"/>
              </a:xfrm>
              <a:custGeom>
                <a:avLst/>
                <a:gdLst>
                  <a:gd name="connsiteX0" fmla="*/ -253 w 11997"/>
                  <a:gd name="connsiteY0" fmla="*/ 97073 h 97102"/>
                  <a:gd name="connsiteX1" fmla="*/ 11744 w 11997"/>
                  <a:gd name="connsiteY1" fmla="*/ 97073 h 97102"/>
                  <a:gd name="connsiteX2" fmla="*/ 11744 w 11997"/>
                  <a:gd name="connsiteY2" fmla="*/ -29 h 97102"/>
                  <a:gd name="connsiteX3" fmla="*/ -253 w 11997"/>
                  <a:gd name="connsiteY3" fmla="*/ -29 h 97102"/>
                  <a:gd name="connsiteX4" fmla="*/ -253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53" y="97073"/>
                    </a:moveTo>
                    <a:lnTo>
                      <a:pt x="11744" y="97073"/>
                    </a:lnTo>
                    <a:lnTo>
                      <a:pt x="11744" y="-29"/>
                    </a:lnTo>
                    <a:lnTo>
                      <a:pt x="-253" y="-29"/>
                    </a:lnTo>
                    <a:lnTo>
                      <a:pt x="-253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B9B7CA78-2365-BF49-01B3-DAA8524625CB}"/>
                  </a:ext>
                </a:extLst>
              </p:cNvPr>
              <p:cNvSpPr/>
              <p:nvPr/>
            </p:nvSpPr>
            <p:spPr>
              <a:xfrm flipV="1">
                <a:off x="7780058" y="6262394"/>
                <a:ext cx="62714" cy="100917"/>
              </a:xfrm>
              <a:custGeom>
                <a:avLst/>
                <a:gdLst>
                  <a:gd name="connsiteX0" fmla="*/ 12278 w 62714"/>
                  <a:gd name="connsiteY0" fmla="*/ 50430 h 100917"/>
                  <a:gd name="connsiteX1" fmla="*/ 31102 w 62714"/>
                  <a:gd name="connsiteY1" fmla="*/ 9763 h 100917"/>
                  <a:gd name="connsiteX2" fmla="*/ 49919 w 62714"/>
                  <a:gd name="connsiteY2" fmla="*/ 50430 h 100917"/>
                  <a:gd name="connsiteX3" fmla="*/ 31102 w 62714"/>
                  <a:gd name="connsiteY3" fmla="*/ 91096 h 100917"/>
                  <a:gd name="connsiteX4" fmla="*/ 12278 w 62714"/>
                  <a:gd name="connsiteY4" fmla="*/ 50430 h 100917"/>
                  <a:gd name="connsiteX5" fmla="*/ 62456 w 62714"/>
                  <a:gd name="connsiteY5" fmla="*/ 50430 h 100917"/>
                  <a:gd name="connsiteX6" fmla="*/ 31102 w 62714"/>
                  <a:gd name="connsiteY6" fmla="*/ -29 h 100917"/>
                  <a:gd name="connsiteX7" fmla="*/ -258 w 62714"/>
                  <a:gd name="connsiteY7" fmla="*/ 50430 h 100917"/>
                  <a:gd name="connsiteX8" fmla="*/ 31102 w 62714"/>
                  <a:gd name="connsiteY8" fmla="*/ 100888 h 100917"/>
                  <a:gd name="connsiteX9" fmla="*/ 62456 w 62714"/>
                  <a:gd name="connsiteY9" fmla="*/ 50430 h 10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714" h="100917">
                    <a:moveTo>
                      <a:pt x="12278" y="50430"/>
                    </a:moveTo>
                    <a:cubicBezTo>
                      <a:pt x="12278" y="27990"/>
                      <a:pt x="14467" y="9763"/>
                      <a:pt x="31102" y="9763"/>
                    </a:cubicBezTo>
                    <a:cubicBezTo>
                      <a:pt x="47731" y="9763"/>
                      <a:pt x="49919" y="27990"/>
                      <a:pt x="49919" y="50430"/>
                    </a:cubicBezTo>
                    <a:cubicBezTo>
                      <a:pt x="49919" y="72869"/>
                      <a:pt x="47731" y="91096"/>
                      <a:pt x="31102" y="91096"/>
                    </a:cubicBezTo>
                    <a:cubicBezTo>
                      <a:pt x="14467" y="91096"/>
                      <a:pt x="12278" y="72869"/>
                      <a:pt x="12278" y="50430"/>
                    </a:cubicBezTo>
                    <a:close/>
                    <a:moveTo>
                      <a:pt x="62456" y="50430"/>
                    </a:moveTo>
                    <a:cubicBezTo>
                      <a:pt x="62456" y="25951"/>
                      <a:pt x="57961" y="-29"/>
                      <a:pt x="31102" y="-29"/>
                    </a:cubicBezTo>
                    <a:cubicBezTo>
                      <a:pt x="4237" y="-29"/>
                      <a:pt x="-258" y="25951"/>
                      <a:pt x="-258" y="50430"/>
                    </a:cubicBezTo>
                    <a:cubicBezTo>
                      <a:pt x="-258" y="74911"/>
                      <a:pt x="4237" y="100888"/>
                      <a:pt x="31102" y="100888"/>
                    </a:cubicBezTo>
                    <a:cubicBezTo>
                      <a:pt x="57961" y="100888"/>
                      <a:pt x="62456" y="74911"/>
                      <a:pt x="62456" y="50430"/>
                    </a:cubicBez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D8BCE167-5853-0D08-369C-C2281D5E8182}"/>
                  </a:ext>
                </a:extLst>
              </p:cNvPr>
              <p:cNvSpPr/>
              <p:nvPr/>
            </p:nvSpPr>
            <p:spPr>
              <a:xfrm flipV="1">
                <a:off x="7856989" y="6264302"/>
                <a:ext cx="59992" cy="97102"/>
              </a:xfrm>
              <a:custGeom>
                <a:avLst/>
                <a:gdLst>
                  <a:gd name="connsiteX0" fmla="*/ -266 w 59992"/>
                  <a:gd name="connsiteY0" fmla="*/ 97073 h 97102"/>
                  <a:gd name="connsiteX1" fmla="*/ 15284 w 59992"/>
                  <a:gd name="connsiteY1" fmla="*/ 97073 h 97102"/>
                  <a:gd name="connsiteX2" fmla="*/ 47456 w 59992"/>
                  <a:gd name="connsiteY2" fmla="*/ 16023 h 97102"/>
                  <a:gd name="connsiteX3" fmla="*/ 47723 w 59992"/>
                  <a:gd name="connsiteY3" fmla="*/ 16023 h 97102"/>
                  <a:gd name="connsiteX4" fmla="*/ 47723 w 59992"/>
                  <a:gd name="connsiteY4" fmla="*/ 97073 h 97102"/>
                  <a:gd name="connsiteX5" fmla="*/ 59726 w 59992"/>
                  <a:gd name="connsiteY5" fmla="*/ 97073 h 97102"/>
                  <a:gd name="connsiteX6" fmla="*/ 59726 w 59992"/>
                  <a:gd name="connsiteY6" fmla="*/ -29 h 97102"/>
                  <a:gd name="connsiteX7" fmla="*/ 43228 w 59992"/>
                  <a:gd name="connsiteY7" fmla="*/ -29 h 97102"/>
                  <a:gd name="connsiteX8" fmla="*/ 12010 w 59992"/>
                  <a:gd name="connsiteY8" fmla="*/ 78579 h 97102"/>
                  <a:gd name="connsiteX9" fmla="*/ 11737 w 59992"/>
                  <a:gd name="connsiteY9" fmla="*/ 78579 h 97102"/>
                  <a:gd name="connsiteX10" fmla="*/ 11737 w 59992"/>
                  <a:gd name="connsiteY10" fmla="*/ -29 h 97102"/>
                  <a:gd name="connsiteX11" fmla="*/ -266 w 59992"/>
                  <a:gd name="connsiteY11" fmla="*/ -29 h 97102"/>
                  <a:gd name="connsiteX12" fmla="*/ -266 w 59992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92" h="97102">
                    <a:moveTo>
                      <a:pt x="-266" y="97073"/>
                    </a:moveTo>
                    <a:lnTo>
                      <a:pt x="15284" y="97073"/>
                    </a:lnTo>
                    <a:lnTo>
                      <a:pt x="47456" y="16023"/>
                    </a:lnTo>
                    <a:lnTo>
                      <a:pt x="47723" y="16023"/>
                    </a:lnTo>
                    <a:lnTo>
                      <a:pt x="47723" y="97073"/>
                    </a:lnTo>
                    <a:lnTo>
                      <a:pt x="59726" y="97073"/>
                    </a:lnTo>
                    <a:lnTo>
                      <a:pt x="59726" y="-29"/>
                    </a:lnTo>
                    <a:lnTo>
                      <a:pt x="43228" y="-29"/>
                    </a:lnTo>
                    <a:lnTo>
                      <a:pt x="12010" y="78579"/>
                    </a:lnTo>
                    <a:lnTo>
                      <a:pt x="11737" y="78579"/>
                    </a:lnTo>
                    <a:lnTo>
                      <a:pt x="11737" y="-29"/>
                    </a:lnTo>
                    <a:lnTo>
                      <a:pt x="-266" y="-29"/>
                    </a:lnTo>
                    <a:lnTo>
                      <a:pt x="-266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22EDEECE-1611-3D2F-9C78-6905DBB8F516}"/>
                  </a:ext>
                </a:extLst>
              </p:cNvPr>
              <p:cNvSpPr/>
              <p:nvPr/>
            </p:nvSpPr>
            <p:spPr>
              <a:xfrm flipV="1">
                <a:off x="7926226" y="6264302"/>
                <a:ext cx="70352" cy="97102"/>
              </a:xfrm>
              <a:custGeom>
                <a:avLst/>
                <a:gdLst>
                  <a:gd name="connsiteX0" fmla="*/ 21947 w 70352"/>
                  <a:gd name="connsiteY0" fmla="*/ 36419 h 97102"/>
                  <a:gd name="connsiteX1" fmla="*/ 48124 w 70352"/>
                  <a:gd name="connsiteY1" fmla="*/ 36419 h 97102"/>
                  <a:gd name="connsiteX2" fmla="*/ 35724 w 70352"/>
                  <a:gd name="connsiteY2" fmla="*/ 83338 h 97102"/>
                  <a:gd name="connsiteX3" fmla="*/ 35451 w 70352"/>
                  <a:gd name="connsiteY3" fmla="*/ 83338 h 97102"/>
                  <a:gd name="connsiteX4" fmla="*/ 27813 w 70352"/>
                  <a:gd name="connsiteY4" fmla="*/ 97073 h 97102"/>
                  <a:gd name="connsiteX5" fmla="*/ 43896 w 70352"/>
                  <a:gd name="connsiteY5" fmla="*/ 97073 h 97102"/>
                  <a:gd name="connsiteX6" fmla="*/ 70079 w 70352"/>
                  <a:gd name="connsiteY6" fmla="*/ -29 h 97102"/>
                  <a:gd name="connsiteX7" fmla="*/ 57536 w 70352"/>
                  <a:gd name="connsiteY7" fmla="*/ -29 h 97102"/>
                  <a:gd name="connsiteX8" fmla="*/ 50573 w 70352"/>
                  <a:gd name="connsiteY8" fmla="*/ 26630 h 97102"/>
                  <a:gd name="connsiteX9" fmla="*/ 19498 w 70352"/>
                  <a:gd name="connsiteY9" fmla="*/ 26630 h 97102"/>
                  <a:gd name="connsiteX10" fmla="*/ 12269 w 70352"/>
                  <a:gd name="connsiteY10" fmla="*/ -29 h 97102"/>
                  <a:gd name="connsiteX11" fmla="*/ -274 w 70352"/>
                  <a:gd name="connsiteY11" fmla="*/ -29 h 97102"/>
                  <a:gd name="connsiteX12" fmla="*/ 27813 w 70352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52" h="97102">
                    <a:moveTo>
                      <a:pt x="21947" y="36419"/>
                    </a:moveTo>
                    <a:lnTo>
                      <a:pt x="48124" y="36419"/>
                    </a:lnTo>
                    <a:lnTo>
                      <a:pt x="35724" y="83338"/>
                    </a:lnTo>
                    <a:lnTo>
                      <a:pt x="35451" y="83338"/>
                    </a:lnTo>
                    <a:close/>
                    <a:moveTo>
                      <a:pt x="27813" y="97073"/>
                    </a:moveTo>
                    <a:lnTo>
                      <a:pt x="43896" y="97073"/>
                    </a:lnTo>
                    <a:lnTo>
                      <a:pt x="70079" y="-29"/>
                    </a:lnTo>
                    <a:lnTo>
                      <a:pt x="57536" y="-29"/>
                    </a:lnTo>
                    <a:lnTo>
                      <a:pt x="50573" y="26630"/>
                    </a:lnTo>
                    <a:lnTo>
                      <a:pt x="19498" y="26630"/>
                    </a:lnTo>
                    <a:lnTo>
                      <a:pt x="12269" y="-29"/>
                    </a:lnTo>
                    <a:lnTo>
                      <a:pt x="-274" y="-29"/>
                    </a:lnTo>
                    <a:lnTo>
                      <a:pt x="27813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235433BF-FC78-6A89-0661-52B70B7669C1}"/>
                  </a:ext>
                </a:extLst>
              </p:cNvPr>
              <p:cNvSpPr/>
              <p:nvPr/>
            </p:nvSpPr>
            <p:spPr>
              <a:xfrm flipV="1">
                <a:off x="8005749" y="6264302"/>
                <a:ext cx="51541" cy="97102"/>
              </a:xfrm>
              <a:custGeom>
                <a:avLst/>
                <a:gdLst>
                  <a:gd name="connsiteX0" fmla="*/ -281 w 51541"/>
                  <a:gd name="connsiteY0" fmla="*/ 97073 h 97102"/>
                  <a:gd name="connsiteX1" fmla="*/ 11722 w 51541"/>
                  <a:gd name="connsiteY1" fmla="*/ 97073 h 97102"/>
                  <a:gd name="connsiteX2" fmla="*/ 11722 w 51541"/>
                  <a:gd name="connsiteY2" fmla="*/ 10580 h 97102"/>
                  <a:gd name="connsiteX3" fmla="*/ 51261 w 51541"/>
                  <a:gd name="connsiteY3" fmla="*/ 10580 h 97102"/>
                  <a:gd name="connsiteX4" fmla="*/ 51261 w 51541"/>
                  <a:gd name="connsiteY4" fmla="*/ -29 h 97102"/>
                  <a:gd name="connsiteX5" fmla="*/ -281 w 51541"/>
                  <a:gd name="connsiteY5" fmla="*/ -29 h 97102"/>
                  <a:gd name="connsiteX6" fmla="*/ -281 w 51541"/>
                  <a:gd name="connsiteY6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541" h="97102">
                    <a:moveTo>
                      <a:pt x="-281" y="97073"/>
                    </a:moveTo>
                    <a:lnTo>
                      <a:pt x="11722" y="97073"/>
                    </a:lnTo>
                    <a:lnTo>
                      <a:pt x="11722" y="10580"/>
                    </a:lnTo>
                    <a:lnTo>
                      <a:pt x="51261" y="10580"/>
                    </a:lnTo>
                    <a:lnTo>
                      <a:pt x="51261" y="-29"/>
                    </a:lnTo>
                    <a:lnTo>
                      <a:pt x="-281" y="-29"/>
                    </a:lnTo>
                    <a:lnTo>
                      <a:pt x="-281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92D96F76-FCF4-7C16-2DD3-D497837D214C}"/>
                  </a:ext>
                </a:extLst>
              </p:cNvPr>
              <p:cNvSpPr/>
              <p:nvPr/>
            </p:nvSpPr>
            <p:spPr>
              <a:xfrm flipV="1">
                <a:off x="7051103" y="6415444"/>
                <a:ext cx="60116" cy="97104"/>
              </a:xfrm>
              <a:custGeom>
                <a:avLst/>
                <a:gdLst>
                  <a:gd name="connsiteX0" fmla="*/ 11809 w 60116"/>
                  <a:gd name="connsiteY0" fmla="*/ 9796 h 97104"/>
                  <a:gd name="connsiteX1" fmla="*/ 24358 w 60116"/>
                  <a:gd name="connsiteY1" fmla="*/ 9796 h 97104"/>
                  <a:gd name="connsiteX2" fmla="*/ 47398 w 60116"/>
                  <a:gd name="connsiteY2" fmla="*/ 48421 h 97104"/>
                  <a:gd name="connsiteX3" fmla="*/ 24358 w 60116"/>
                  <a:gd name="connsiteY3" fmla="*/ 87316 h 97104"/>
                  <a:gd name="connsiteX4" fmla="*/ 11809 w 60116"/>
                  <a:gd name="connsiteY4" fmla="*/ 87316 h 97104"/>
                  <a:gd name="connsiteX5" fmla="*/ -182 w 60116"/>
                  <a:gd name="connsiteY5" fmla="*/ 97109 h 97104"/>
                  <a:gd name="connsiteX6" fmla="*/ 25852 w 60116"/>
                  <a:gd name="connsiteY6" fmla="*/ 97109 h 97104"/>
                  <a:gd name="connsiteX7" fmla="*/ 59934 w 60116"/>
                  <a:gd name="connsiteY7" fmla="*/ 48559 h 97104"/>
                  <a:gd name="connsiteX8" fmla="*/ 27080 w 60116"/>
                  <a:gd name="connsiteY8" fmla="*/ 4 h 97104"/>
                  <a:gd name="connsiteX9" fmla="*/ -182 w 60116"/>
                  <a:gd name="connsiteY9" fmla="*/ 4 h 97104"/>
                  <a:gd name="connsiteX10" fmla="*/ -182 w 60116"/>
                  <a:gd name="connsiteY10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16" h="97104">
                    <a:moveTo>
                      <a:pt x="11809" y="9796"/>
                    </a:moveTo>
                    <a:lnTo>
                      <a:pt x="24358" y="9796"/>
                    </a:lnTo>
                    <a:cubicBezTo>
                      <a:pt x="45079" y="9796"/>
                      <a:pt x="47398" y="31014"/>
                      <a:pt x="47398" y="48421"/>
                    </a:cubicBezTo>
                    <a:cubicBezTo>
                      <a:pt x="47398" y="67191"/>
                      <a:pt x="46170" y="87316"/>
                      <a:pt x="24358" y="87316"/>
                    </a:cubicBezTo>
                    <a:lnTo>
                      <a:pt x="11809" y="87316"/>
                    </a:lnTo>
                    <a:close/>
                    <a:moveTo>
                      <a:pt x="-182" y="97109"/>
                    </a:moveTo>
                    <a:lnTo>
                      <a:pt x="25852" y="97109"/>
                    </a:lnTo>
                    <a:cubicBezTo>
                      <a:pt x="56128" y="97109"/>
                      <a:pt x="59934" y="75347"/>
                      <a:pt x="59934" y="48559"/>
                    </a:cubicBezTo>
                    <a:cubicBezTo>
                      <a:pt x="59934" y="24075"/>
                      <a:pt x="53809" y="4"/>
                      <a:pt x="27080" y="4"/>
                    </a:cubicBezTo>
                    <a:lnTo>
                      <a:pt x="-182" y="4"/>
                    </a:lnTo>
                    <a:lnTo>
                      <a:pt x="-182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5BF293CE-17D9-72B9-D3E5-350451186B6D}"/>
                  </a:ext>
                </a:extLst>
              </p:cNvPr>
              <p:cNvSpPr/>
              <p:nvPr/>
            </p:nvSpPr>
            <p:spPr>
              <a:xfrm flipV="1">
                <a:off x="7125256" y="6415444"/>
                <a:ext cx="51938" cy="97104"/>
              </a:xfrm>
              <a:custGeom>
                <a:avLst/>
                <a:gdLst>
                  <a:gd name="connsiteX0" fmla="*/ -189 w 51938"/>
                  <a:gd name="connsiteY0" fmla="*/ 97109 h 97104"/>
                  <a:gd name="connsiteX1" fmla="*/ 50119 w 51938"/>
                  <a:gd name="connsiteY1" fmla="*/ 97109 h 97104"/>
                  <a:gd name="connsiteX2" fmla="*/ 50119 w 51938"/>
                  <a:gd name="connsiteY2" fmla="*/ 86503 h 97104"/>
                  <a:gd name="connsiteX3" fmla="*/ 11808 w 51938"/>
                  <a:gd name="connsiteY3" fmla="*/ 86503 h 97104"/>
                  <a:gd name="connsiteX4" fmla="*/ 11808 w 51938"/>
                  <a:gd name="connsiteY4" fmla="*/ 56039 h 97104"/>
                  <a:gd name="connsiteX5" fmla="*/ 47936 w 51938"/>
                  <a:gd name="connsiteY5" fmla="*/ 56039 h 97104"/>
                  <a:gd name="connsiteX6" fmla="*/ 47936 w 51938"/>
                  <a:gd name="connsiteY6" fmla="*/ 45432 h 97104"/>
                  <a:gd name="connsiteX7" fmla="*/ 11808 w 51938"/>
                  <a:gd name="connsiteY7" fmla="*/ 45432 h 97104"/>
                  <a:gd name="connsiteX8" fmla="*/ 11808 w 51938"/>
                  <a:gd name="connsiteY8" fmla="*/ 10615 h 97104"/>
                  <a:gd name="connsiteX9" fmla="*/ 51749 w 51938"/>
                  <a:gd name="connsiteY9" fmla="*/ 10615 h 97104"/>
                  <a:gd name="connsiteX10" fmla="*/ 51749 w 51938"/>
                  <a:gd name="connsiteY10" fmla="*/ 4 h 97104"/>
                  <a:gd name="connsiteX11" fmla="*/ -189 w 51938"/>
                  <a:gd name="connsiteY11" fmla="*/ 4 h 97104"/>
                  <a:gd name="connsiteX12" fmla="*/ -189 w 51938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38" h="97104">
                    <a:moveTo>
                      <a:pt x="-189" y="97109"/>
                    </a:moveTo>
                    <a:lnTo>
                      <a:pt x="50119" y="97109"/>
                    </a:lnTo>
                    <a:lnTo>
                      <a:pt x="50119" y="86503"/>
                    </a:lnTo>
                    <a:lnTo>
                      <a:pt x="11808" y="86503"/>
                    </a:lnTo>
                    <a:lnTo>
                      <a:pt x="11808" y="56039"/>
                    </a:lnTo>
                    <a:lnTo>
                      <a:pt x="47936" y="56039"/>
                    </a:lnTo>
                    <a:lnTo>
                      <a:pt x="47936" y="45432"/>
                    </a:lnTo>
                    <a:lnTo>
                      <a:pt x="11808" y="45432"/>
                    </a:lnTo>
                    <a:lnTo>
                      <a:pt x="11808" y="10615"/>
                    </a:lnTo>
                    <a:lnTo>
                      <a:pt x="51749" y="10615"/>
                    </a:lnTo>
                    <a:lnTo>
                      <a:pt x="51749" y="4"/>
                    </a:lnTo>
                    <a:lnTo>
                      <a:pt x="-189" y="4"/>
                    </a:lnTo>
                    <a:lnTo>
                      <a:pt x="-189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2E8C2615-822D-A441-72AE-1E4AFEC97067}"/>
                  </a:ext>
                </a:extLst>
              </p:cNvPr>
              <p:cNvSpPr/>
              <p:nvPr/>
            </p:nvSpPr>
            <p:spPr>
              <a:xfrm flipV="1">
                <a:off x="7185230" y="6413535"/>
                <a:ext cx="59713" cy="100916"/>
              </a:xfrm>
              <a:custGeom>
                <a:avLst/>
                <a:gdLst>
                  <a:gd name="connsiteX0" fmla="*/ 44792 w 59713"/>
                  <a:gd name="connsiteY0" fmla="*/ 73852 h 100916"/>
                  <a:gd name="connsiteX1" fmla="*/ 29658 w 59713"/>
                  <a:gd name="connsiteY1" fmla="*/ 91126 h 100916"/>
                  <a:gd name="connsiteX2" fmla="*/ 13574 w 59713"/>
                  <a:gd name="connsiteY2" fmla="*/ 75350 h 100916"/>
                  <a:gd name="connsiteX3" fmla="*/ 59517 w 59713"/>
                  <a:gd name="connsiteY3" fmla="*/ 28839 h 100916"/>
                  <a:gd name="connsiteX4" fmla="*/ 29248 w 59713"/>
                  <a:gd name="connsiteY4" fmla="*/ 4 h 100916"/>
                  <a:gd name="connsiteX5" fmla="*/ -196 w 59713"/>
                  <a:gd name="connsiteY5" fmla="*/ 32371 h 100916"/>
                  <a:gd name="connsiteX6" fmla="*/ 11801 w 59713"/>
                  <a:gd name="connsiteY6" fmla="*/ 32371 h 100916"/>
                  <a:gd name="connsiteX7" fmla="*/ 30073 w 59713"/>
                  <a:gd name="connsiteY7" fmla="*/ 9794 h 100916"/>
                  <a:gd name="connsiteX8" fmla="*/ 46975 w 59713"/>
                  <a:gd name="connsiteY8" fmla="*/ 26933 h 100916"/>
                  <a:gd name="connsiteX9" fmla="*/ 1032 w 59713"/>
                  <a:gd name="connsiteY9" fmla="*/ 74128 h 100916"/>
                  <a:gd name="connsiteX10" fmla="*/ 29521 w 59713"/>
                  <a:gd name="connsiteY10" fmla="*/ 100921 h 100916"/>
                  <a:gd name="connsiteX11" fmla="*/ 56789 w 59713"/>
                  <a:gd name="connsiteY11" fmla="*/ 73852 h 100916"/>
                  <a:gd name="connsiteX12" fmla="*/ 44792 w 59713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3" h="100916">
                    <a:moveTo>
                      <a:pt x="44792" y="73852"/>
                    </a:moveTo>
                    <a:cubicBezTo>
                      <a:pt x="44792" y="84052"/>
                      <a:pt x="41115" y="91126"/>
                      <a:pt x="29658" y="91126"/>
                    </a:cubicBezTo>
                    <a:cubicBezTo>
                      <a:pt x="19570" y="91126"/>
                      <a:pt x="13574" y="85688"/>
                      <a:pt x="13574" y="75350"/>
                    </a:cubicBezTo>
                    <a:cubicBezTo>
                      <a:pt x="13574" y="48015"/>
                      <a:pt x="59517" y="64335"/>
                      <a:pt x="59517" y="28839"/>
                    </a:cubicBezTo>
                    <a:cubicBezTo>
                      <a:pt x="59517" y="6397"/>
                      <a:pt x="43019" y="4"/>
                      <a:pt x="29248" y="4"/>
                    </a:cubicBezTo>
                    <a:cubicBezTo>
                      <a:pt x="6481" y="4"/>
                      <a:pt x="-196" y="11700"/>
                      <a:pt x="-196" y="32371"/>
                    </a:cubicBezTo>
                    <a:lnTo>
                      <a:pt x="11801" y="32371"/>
                    </a:lnTo>
                    <a:cubicBezTo>
                      <a:pt x="11801" y="21494"/>
                      <a:pt x="12477" y="9794"/>
                      <a:pt x="30073" y="9794"/>
                    </a:cubicBezTo>
                    <a:cubicBezTo>
                      <a:pt x="39609" y="9794"/>
                      <a:pt x="46975" y="16595"/>
                      <a:pt x="46975" y="26933"/>
                    </a:cubicBezTo>
                    <a:cubicBezTo>
                      <a:pt x="46975" y="54403"/>
                      <a:pt x="1032" y="38493"/>
                      <a:pt x="1032" y="74128"/>
                    </a:cubicBezTo>
                    <a:cubicBezTo>
                      <a:pt x="1032" y="83103"/>
                      <a:pt x="4845" y="100921"/>
                      <a:pt x="29521" y="100921"/>
                    </a:cubicBezTo>
                    <a:cubicBezTo>
                      <a:pt x="48066" y="100921"/>
                      <a:pt x="56517" y="91670"/>
                      <a:pt x="56789" y="73852"/>
                    </a:cubicBezTo>
                    <a:lnTo>
                      <a:pt x="44792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0542576F-61A5-A6AC-2FFB-BC526317F203}"/>
                  </a:ext>
                </a:extLst>
              </p:cNvPr>
              <p:cNvSpPr/>
              <p:nvPr/>
            </p:nvSpPr>
            <p:spPr>
              <a:xfrm flipV="1">
                <a:off x="7286131" y="6413535"/>
                <a:ext cx="59719" cy="100916"/>
              </a:xfrm>
              <a:custGeom>
                <a:avLst/>
                <a:gdLst>
                  <a:gd name="connsiteX0" fmla="*/ 44788 w 59719"/>
                  <a:gd name="connsiteY0" fmla="*/ 73852 h 100916"/>
                  <a:gd name="connsiteX1" fmla="*/ 29653 w 59719"/>
                  <a:gd name="connsiteY1" fmla="*/ 91126 h 100916"/>
                  <a:gd name="connsiteX2" fmla="*/ 13564 w 59719"/>
                  <a:gd name="connsiteY2" fmla="*/ 75350 h 100916"/>
                  <a:gd name="connsiteX3" fmla="*/ 59513 w 59719"/>
                  <a:gd name="connsiteY3" fmla="*/ 28839 h 100916"/>
                  <a:gd name="connsiteX4" fmla="*/ 29238 w 59719"/>
                  <a:gd name="connsiteY4" fmla="*/ 4 h 100916"/>
                  <a:gd name="connsiteX5" fmla="*/ -207 w 59719"/>
                  <a:gd name="connsiteY5" fmla="*/ 32371 h 100916"/>
                  <a:gd name="connsiteX6" fmla="*/ 11791 w 59719"/>
                  <a:gd name="connsiteY6" fmla="*/ 32371 h 100916"/>
                  <a:gd name="connsiteX7" fmla="*/ 30063 w 59719"/>
                  <a:gd name="connsiteY7" fmla="*/ 9794 h 100916"/>
                  <a:gd name="connsiteX8" fmla="*/ 46970 w 59719"/>
                  <a:gd name="connsiteY8" fmla="*/ 26933 h 100916"/>
                  <a:gd name="connsiteX9" fmla="*/ 1021 w 59719"/>
                  <a:gd name="connsiteY9" fmla="*/ 74128 h 100916"/>
                  <a:gd name="connsiteX10" fmla="*/ 29517 w 59719"/>
                  <a:gd name="connsiteY10" fmla="*/ 100921 h 100916"/>
                  <a:gd name="connsiteX11" fmla="*/ 56785 w 59719"/>
                  <a:gd name="connsiteY11" fmla="*/ 73852 h 100916"/>
                  <a:gd name="connsiteX12" fmla="*/ 44788 w 59719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6">
                    <a:moveTo>
                      <a:pt x="44788" y="73852"/>
                    </a:moveTo>
                    <a:cubicBezTo>
                      <a:pt x="44788" y="84052"/>
                      <a:pt x="41105" y="91126"/>
                      <a:pt x="29653" y="91126"/>
                    </a:cubicBezTo>
                    <a:cubicBezTo>
                      <a:pt x="19566" y="91126"/>
                      <a:pt x="13564" y="85688"/>
                      <a:pt x="13564" y="75350"/>
                    </a:cubicBezTo>
                    <a:cubicBezTo>
                      <a:pt x="13564" y="48015"/>
                      <a:pt x="59513" y="64335"/>
                      <a:pt x="59513" y="28839"/>
                    </a:cubicBezTo>
                    <a:cubicBezTo>
                      <a:pt x="59513" y="6397"/>
                      <a:pt x="43015" y="4"/>
                      <a:pt x="29238" y="4"/>
                    </a:cubicBezTo>
                    <a:cubicBezTo>
                      <a:pt x="6477" y="4"/>
                      <a:pt x="-207" y="11700"/>
                      <a:pt x="-207" y="32371"/>
                    </a:cubicBezTo>
                    <a:lnTo>
                      <a:pt x="11791" y="32371"/>
                    </a:lnTo>
                    <a:cubicBezTo>
                      <a:pt x="11791" y="21494"/>
                      <a:pt x="12473" y="9794"/>
                      <a:pt x="30063" y="9794"/>
                    </a:cubicBezTo>
                    <a:cubicBezTo>
                      <a:pt x="39605" y="9794"/>
                      <a:pt x="46970" y="16595"/>
                      <a:pt x="46970" y="26933"/>
                    </a:cubicBezTo>
                    <a:cubicBezTo>
                      <a:pt x="46970" y="54403"/>
                      <a:pt x="1021" y="38493"/>
                      <a:pt x="1021" y="74128"/>
                    </a:cubicBezTo>
                    <a:cubicBezTo>
                      <a:pt x="1021" y="83103"/>
                      <a:pt x="4840" y="100921"/>
                      <a:pt x="29517" y="100921"/>
                    </a:cubicBezTo>
                    <a:cubicBezTo>
                      <a:pt x="48061" y="100921"/>
                      <a:pt x="56506" y="91670"/>
                      <a:pt x="56785" y="73852"/>
                    </a:cubicBezTo>
                    <a:lnTo>
                      <a:pt x="44788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F1BDF501-3127-EEFE-44A9-1853BEECE281}"/>
                  </a:ext>
                </a:extLst>
              </p:cNvPr>
              <p:cNvSpPr/>
              <p:nvPr/>
            </p:nvSpPr>
            <p:spPr>
              <a:xfrm flipV="1">
                <a:off x="7356509" y="6413535"/>
                <a:ext cx="60947" cy="100916"/>
              </a:xfrm>
              <a:custGeom>
                <a:avLst/>
                <a:gdLst>
                  <a:gd name="connsiteX0" fmla="*/ 60733 w 60947"/>
                  <a:gd name="connsiteY0" fmla="*/ 35230 h 100916"/>
                  <a:gd name="connsiteX1" fmla="*/ 31146 w 60947"/>
                  <a:gd name="connsiteY1" fmla="*/ 4 h 100916"/>
                  <a:gd name="connsiteX2" fmla="*/ -214 w 60947"/>
                  <a:gd name="connsiteY2" fmla="*/ 50463 h 100916"/>
                  <a:gd name="connsiteX3" fmla="*/ 31146 w 60947"/>
                  <a:gd name="connsiteY3" fmla="*/ 100921 h 100916"/>
                  <a:gd name="connsiteX4" fmla="*/ 59909 w 60947"/>
                  <a:gd name="connsiteY4" fmla="*/ 70723 h 100916"/>
                  <a:gd name="connsiteX5" fmla="*/ 47372 w 60947"/>
                  <a:gd name="connsiteY5" fmla="*/ 70723 h 100916"/>
                  <a:gd name="connsiteX6" fmla="*/ 31146 w 60947"/>
                  <a:gd name="connsiteY6" fmla="*/ 91126 h 100916"/>
                  <a:gd name="connsiteX7" fmla="*/ 12329 w 60947"/>
                  <a:gd name="connsiteY7" fmla="*/ 50463 h 100916"/>
                  <a:gd name="connsiteX8" fmla="*/ 31146 w 60947"/>
                  <a:gd name="connsiteY8" fmla="*/ 9794 h 100916"/>
                  <a:gd name="connsiteX9" fmla="*/ 48184 w 60947"/>
                  <a:gd name="connsiteY9" fmla="*/ 35230 h 100916"/>
                  <a:gd name="connsiteX10" fmla="*/ 60733 w 60947"/>
                  <a:gd name="connsiteY10" fmla="*/ 35230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47" h="100916">
                    <a:moveTo>
                      <a:pt x="60733" y="35230"/>
                    </a:moveTo>
                    <a:cubicBezTo>
                      <a:pt x="59642" y="16870"/>
                      <a:pt x="52413" y="4"/>
                      <a:pt x="31146" y="4"/>
                    </a:cubicBezTo>
                    <a:cubicBezTo>
                      <a:pt x="3463" y="4"/>
                      <a:pt x="-214" y="25979"/>
                      <a:pt x="-214" y="50463"/>
                    </a:cubicBezTo>
                    <a:cubicBezTo>
                      <a:pt x="-214" y="74941"/>
                      <a:pt x="4287" y="100921"/>
                      <a:pt x="31146" y="100921"/>
                    </a:cubicBezTo>
                    <a:cubicBezTo>
                      <a:pt x="51049" y="100921"/>
                      <a:pt x="59369" y="89766"/>
                      <a:pt x="59909" y="70723"/>
                    </a:cubicBezTo>
                    <a:lnTo>
                      <a:pt x="47372" y="70723"/>
                    </a:lnTo>
                    <a:cubicBezTo>
                      <a:pt x="47087" y="81743"/>
                      <a:pt x="43547" y="91126"/>
                      <a:pt x="31146" y="91126"/>
                    </a:cubicBezTo>
                    <a:cubicBezTo>
                      <a:pt x="14511" y="91126"/>
                      <a:pt x="12329" y="72900"/>
                      <a:pt x="12329" y="50463"/>
                    </a:cubicBezTo>
                    <a:cubicBezTo>
                      <a:pt x="12329" y="28020"/>
                      <a:pt x="14511" y="9794"/>
                      <a:pt x="31146" y="9794"/>
                    </a:cubicBezTo>
                    <a:cubicBezTo>
                      <a:pt x="45735" y="9794"/>
                      <a:pt x="47781" y="23398"/>
                      <a:pt x="48184" y="35230"/>
                    </a:cubicBezTo>
                    <a:lnTo>
                      <a:pt x="60733" y="3523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FC16137C-E40D-2538-F784-FE619E44CA31}"/>
                  </a:ext>
                </a:extLst>
              </p:cNvPr>
              <p:cNvSpPr/>
              <p:nvPr/>
            </p:nvSpPr>
            <p:spPr>
              <a:xfrm flipV="1">
                <a:off x="7428914" y="6415444"/>
                <a:ext cx="12003" cy="97104"/>
              </a:xfrm>
              <a:custGeom>
                <a:avLst/>
                <a:gdLst>
                  <a:gd name="connsiteX0" fmla="*/ -219 w 12003"/>
                  <a:gd name="connsiteY0" fmla="*/ 97109 h 97104"/>
                  <a:gd name="connsiteX1" fmla="*/ 11784 w 12003"/>
                  <a:gd name="connsiteY1" fmla="*/ 97109 h 97104"/>
                  <a:gd name="connsiteX2" fmla="*/ 11784 w 12003"/>
                  <a:gd name="connsiteY2" fmla="*/ 4 h 97104"/>
                  <a:gd name="connsiteX3" fmla="*/ -219 w 12003"/>
                  <a:gd name="connsiteY3" fmla="*/ 4 h 97104"/>
                  <a:gd name="connsiteX4" fmla="*/ -219 w 12003"/>
                  <a:gd name="connsiteY4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03" h="97104">
                    <a:moveTo>
                      <a:pt x="-219" y="97109"/>
                    </a:moveTo>
                    <a:lnTo>
                      <a:pt x="11784" y="97109"/>
                    </a:lnTo>
                    <a:lnTo>
                      <a:pt x="11784" y="4"/>
                    </a:lnTo>
                    <a:lnTo>
                      <a:pt x="-219" y="4"/>
                    </a:lnTo>
                    <a:lnTo>
                      <a:pt x="-219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FD75B2A6-3033-F0D3-AF00-C2C40838A157}"/>
                  </a:ext>
                </a:extLst>
              </p:cNvPr>
              <p:cNvSpPr/>
              <p:nvPr/>
            </p:nvSpPr>
            <p:spPr>
              <a:xfrm flipV="1">
                <a:off x="7456814" y="6415444"/>
                <a:ext cx="51944" cy="97104"/>
              </a:xfrm>
              <a:custGeom>
                <a:avLst/>
                <a:gdLst>
                  <a:gd name="connsiteX0" fmla="*/ -224 w 51944"/>
                  <a:gd name="connsiteY0" fmla="*/ 97109 h 97104"/>
                  <a:gd name="connsiteX1" fmla="*/ 50084 w 51944"/>
                  <a:gd name="connsiteY1" fmla="*/ 97109 h 97104"/>
                  <a:gd name="connsiteX2" fmla="*/ 50084 w 51944"/>
                  <a:gd name="connsiteY2" fmla="*/ 86503 h 97104"/>
                  <a:gd name="connsiteX3" fmla="*/ 11773 w 51944"/>
                  <a:gd name="connsiteY3" fmla="*/ 86503 h 97104"/>
                  <a:gd name="connsiteX4" fmla="*/ 11773 w 51944"/>
                  <a:gd name="connsiteY4" fmla="*/ 56039 h 97104"/>
                  <a:gd name="connsiteX5" fmla="*/ 47908 w 51944"/>
                  <a:gd name="connsiteY5" fmla="*/ 56039 h 97104"/>
                  <a:gd name="connsiteX6" fmla="*/ 47908 w 51944"/>
                  <a:gd name="connsiteY6" fmla="*/ 45432 h 97104"/>
                  <a:gd name="connsiteX7" fmla="*/ 11773 w 51944"/>
                  <a:gd name="connsiteY7" fmla="*/ 45432 h 97104"/>
                  <a:gd name="connsiteX8" fmla="*/ 11773 w 51944"/>
                  <a:gd name="connsiteY8" fmla="*/ 10615 h 97104"/>
                  <a:gd name="connsiteX9" fmla="*/ 51721 w 51944"/>
                  <a:gd name="connsiteY9" fmla="*/ 10615 h 97104"/>
                  <a:gd name="connsiteX10" fmla="*/ 51721 w 51944"/>
                  <a:gd name="connsiteY10" fmla="*/ 4 h 97104"/>
                  <a:gd name="connsiteX11" fmla="*/ -224 w 51944"/>
                  <a:gd name="connsiteY11" fmla="*/ 4 h 97104"/>
                  <a:gd name="connsiteX12" fmla="*/ -224 w 51944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4">
                    <a:moveTo>
                      <a:pt x="-224" y="97109"/>
                    </a:moveTo>
                    <a:lnTo>
                      <a:pt x="50084" y="97109"/>
                    </a:lnTo>
                    <a:lnTo>
                      <a:pt x="50084" y="86503"/>
                    </a:lnTo>
                    <a:lnTo>
                      <a:pt x="11773" y="86503"/>
                    </a:lnTo>
                    <a:lnTo>
                      <a:pt x="11773" y="56039"/>
                    </a:lnTo>
                    <a:lnTo>
                      <a:pt x="47908" y="56039"/>
                    </a:lnTo>
                    <a:lnTo>
                      <a:pt x="47908" y="45432"/>
                    </a:lnTo>
                    <a:lnTo>
                      <a:pt x="11773" y="45432"/>
                    </a:lnTo>
                    <a:lnTo>
                      <a:pt x="11773" y="10615"/>
                    </a:lnTo>
                    <a:lnTo>
                      <a:pt x="51721" y="10615"/>
                    </a:lnTo>
                    <a:lnTo>
                      <a:pt x="51721" y="4"/>
                    </a:lnTo>
                    <a:lnTo>
                      <a:pt x="-224" y="4"/>
                    </a:lnTo>
                    <a:lnTo>
                      <a:pt x="-224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DB5E1D1C-AA3C-DCC5-1F46-8091AFE4A0EB}"/>
                  </a:ext>
                </a:extLst>
              </p:cNvPr>
              <p:cNvSpPr/>
              <p:nvPr/>
            </p:nvSpPr>
            <p:spPr>
              <a:xfrm flipV="1">
                <a:off x="7520031" y="6415444"/>
                <a:ext cx="59986" cy="97104"/>
              </a:xfrm>
              <a:custGeom>
                <a:avLst/>
                <a:gdLst>
                  <a:gd name="connsiteX0" fmla="*/ -231 w 59986"/>
                  <a:gd name="connsiteY0" fmla="*/ 97109 h 97104"/>
                  <a:gd name="connsiteX1" fmla="*/ 15313 w 59986"/>
                  <a:gd name="connsiteY1" fmla="*/ 97109 h 97104"/>
                  <a:gd name="connsiteX2" fmla="*/ 47485 w 59986"/>
                  <a:gd name="connsiteY2" fmla="*/ 16056 h 97104"/>
                  <a:gd name="connsiteX3" fmla="*/ 47764 w 59986"/>
                  <a:gd name="connsiteY3" fmla="*/ 16056 h 97104"/>
                  <a:gd name="connsiteX4" fmla="*/ 47764 w 59986"/>
                  <a:gd name="connsiteY4" fmla="*/ 97109 h 97104"/>
                  <a:gd name="connsiteX5" fmla="*/ 59755 w 59986"/>
                  <a:gd name="connsiteY5" fmla="*/ 97109 h 97104"/>
                  <a:gd name="connsiteX6" fmla="*/ 59755 w 59986"/>
                  <a:gd name="connsiteY6" fmla="*/ 4 h 97104"/>
                  <a:gd name="connsiteX7" fmla="*/ 43257 w 59986"/>
                  <a:gd name="connsiteY7" fmla="*/ 4 h 97104"/>
                  <a:gd name="connsiteX8" fmla="*/ 12045 w 59986"/>
                  <a:gd name="connsiteY8" fmla="*/ 78614 h 97104"/>
                  <a:gd name="connsiteX9" fmla="*/ 11766 w 59986"/>
                  <a:gd name="connsiteY9" fmla="*/ 78614 h 97104"/>
                  <a:gd name="connsiteX10" fmla="*/ 11766 w 59986"/>
                  <a:gd name="connsiteY10" fmla="*/ 4 h 97104"/>
                  <a:gd name="connsiteX11" fmla="*/ -231 w 59986"/>
                  <a:gd name="connsiteY11" fmla="*/ 4 h 97104"/>
                  <a:gd name="connsiteX12" fmla="*/ -231 w 59986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4">
                    <a:moveTo>
                      <a:pt x="-231" y="97109"/>
                    </a:moveTo>
                    <a:lnTo>
                      <a:pt x="15313" y="97109"/>
                    </a:lnTo>
                    <a:lnTo>
                      <a:pt x="47485" y="16056"/>
                    </a:lnTo>
                    <a:lnTo>
                      <a:pt x="47764" y="16056"/>
                    </a:lnTo>
                    <a:lnTo>
                      <a:pt x="47764" y="97109"/>
                    </a:lnTo>
                    <a:lnTo>
                      <a:pt x="59755" y="97109"/>
                    </a:lnTo>
                    <a:lnTo>
                      <a:pt x="59755" y="4"/>
                    </a:lnTo>
                    <a:lnTo>
                      <a:pt x="43257" y="4"/>
                    </a:lnTo>
                    <a:lnTo>
                      <a:pt x="12045" y="78614"/>
                    </a:lnTo>
                    <a:lnTo>
                      <a:pt x="11766" y="78614"/>
                    </a:lnTo>
                    <a:lnTo>
                      <a:pt x="11766" y="4"/>
                    </a:lnTo>
                    <a:lnTo>
                      <a:pt x="-231" y="4"/>
                    </a:lnTo>
                    <a:lnTo>
                      <a:pt x="-231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6FF01E7-2A90-72F0-2ECD-75C94960BF32}"/>
                  </a:ext>
                </a:extLst>
              </p:cNvPr>
              <p:cNvSpPr/>
              <p:nvPr/>
            </p:nvSpPr>
            <p:spPr>
              <a:xfrm flipV="1">
                <a:off x="7594240" y="6413535"/>
                <a:ext cx="60941" cy="100916"/>
              </a:xfrm>
              <a:custGeom>
                <a:avLst/>
                <a:gdLst>
                  <a:gd name="connsiteX0" fmla="*/ 60702 w 60941"/>
                  <a:gd name="connsiteY0" fmla="*/ 35230 h 100916"/>
                  <a:gd name="connsiteX1" fmla="*/ 31122 w 60941"/>
                  <a:gd name="connsiteY1" fmla="*/ 4 h 100916"/>
                  <a:gd name="connsiteX2" fmla="*/ -239 w 60941"/>
                  <a:gd name="connsiteY2" fmla="*/ 50463 h 100916"/>
                  <a:gd name="connsiteX3" fmla="*/ 31122 w 60941"/>
                  <a:gd name="connsiteY3" fmla="*/ 100921 h 100916"/>
                  <a:gd name="connsiteX4" fmla="*/ 59890 w 60941"/>
                  <a:gd name="connsiteY4" fmla="*/ 70723 h 100916"/>
                  <a:gd name="connsiteX5" fmla="*/ 47341 w 60941"/>
                  <a:gd name="connsiteY5" fmla="*/ 70723 h 100916"/>
                  <a:gd name="connsiteX6" fmla="*/ 31122 w 60941"/>
                  <a:gd name="connsiteY6" fmla="*/ 91126 h 100916"/>
                  <a:gd name="connsiteX7" fmla="*/ 12310 w 60941"/>
                  <a:gd name="connsiteY7" fmla="*/ 50463 h 100916"/>
                  <a:gd name="connsiteX8" fmla="*/ 31122 w 60941"/>
                  <a:gd name="connsiteY8" fmla="*/ 9794 h 100916"/>
                  <a:gd name="connsiteX9" fmla="*/ 48166 w 60941"/>
                  <a:gd name="connsiteY9" fmla="*/ 35230 h 100916"/>
                  <a:gd name="connsiteX10" fmla="*/ 60702 w 60941"/>
                  <a:gd name="connsiteY10" fmla="*/ 35230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41" h="100916">
                    <a:moveTo>
                      <a:pt x="60702" y="35230"/>
                    </a:moveTo>
                    <a:cubicBezTo>
                      <a:pt x="59611" y="16870"/>
                      <a:pt x="52388" y="4"/>
                      <a:pt x="31122" y="4"/>
                    </a:cubicBezTo>
                    <a:cubicBezTo>
                      <a:pt x="3444" y="4"/>
                      <a:pt x="-239" y="25979"/>
                      <a:pt x="-239" y="50463"/>
                    </a:cubicBezTo>
                    <a:cubicBezTo>
                      <a:pt x="-239" y="74941"/>
                      <a:pt x="4269" y="100921"/>
                      <a:pt x="31122" y="100921"/>
                    </a:cubicBezTo>
                    <a:cubicBezTo>
                      <a:pt x="51024" y="100921"/>
                      <a:pt x="59345" y="89766"/>
                      <a:pt x="59890" y="70723"/>
                    </a:cubicBezTo>
                    <a:lnTo>
                      <a:pt x="47341" y="70723"/>
                    </a:lnTo>
                    <a:cubicBezTo>
                      <a:pt x="47074" y="81743"/>
                      <a:pt x="43528" y="91126"/>
                      <a:pt x="31122" y="91126"/>
                    </a:cubicBezTo>
                    <a:cubicBezTo>
                      <a:pt x="14486" y="91126"/>
                      <a:pt x="12310" y="72900"/>
                      <a:pt x="12310" y="50463"/>
                    </a:cubicBezTo>
                    <a:cubicBezTo>
                      <a:pt x="12310" y="28020"/>
                      <a:pt x="14486" y="9794"/>
                      <a:pt x="31122" y="9794"/>
                    </a:cubicBezTo>
                    <a:cubicBezTo>
                      <a:pt x="45710" y="9794"/>
                      <a:pt x="47750" y="23398"/>
                      <a:pt x="48166" y="35230"/>
                    </a:cubicBezTo>
                    <a:lnTo>
                      <a:pt x="60702" y="3523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3FAAD11C-A717-3980-9DE6-112CBC89E3BE}"/>
                  </a:ext>
                </a:extLst>
              </p:cNvPr>
              <p:cNvSpPr/>
              <p:nvPr/>
            </p:nvSpPr>
            <p:spPr>
              <a:xfrm flipV="1">
                <a:off x="7666720" y="6415444"/>
                <a:ext cx="51944" cy="97104"/>
              </a:xfrm>
              <a:custGeom>
                <a:avLst/>
                <a:gdLst>
                  <a:gd name="connsiteX0" fmla="*/ -246 w 51944"/>
                  <a:gd name="connsiteY0" fmla="*/ 97109 h 97104"/>
                  <a:gd name="connsiteX1" fmla="*/ 50062 w 51944"/>
                  <a:gd name="connsiteY1" fmla="*/ 97109 h 97104"/>
                  <a:gd name="connsiteX2" fmla="*/ 50062 w 51944"/>
                  <a:gd name="connsiteY2" fmla="*/ 86503 h 97104"/>
                  <a:gd name="connsiteX3" fmla="*/ 11745 w 51944"/>
                  <a:gd name="connsiteY3" fmla="*/ 86503 h 97104"/>
                  <a:gd name="connsiteX4" fmla="*/ 11745 w 51944"/>
                  <a:gd name="connsiteY4" fmla="*/ 56039 h 97104"/>
                  <a:gd name="connsiteX5" fmla="*/ 47880 w 51944"/>
                  <a:gd name="connsiteY5" fmla="*/ 56039 h 97104"/>
                  <a:gd name="connsiteX6" fmla="*/ 47880 w 51944"/>
                  <a:gd name="connsiteY6" fmla="*/ 45432 h 97104"/>
                  <a:gd name="connsiteX7" fmla="*/ 11745 w 51944"/>
                  <a:gd name="connsiteY7" fmla="*/ 45432 h 97104"/>
                  <a:gd name="connsiteX8" fmla="*/ 11745 w 51944"/>
                  <a:gd name="connsiteY8" fmla="*/ 10615 h 97104"/>
                  <a:gd name="connsiteX9" fmla="*/ 51699 w 51944"/>
                  <a:gd name="connsiteY9" fmla="*/ 10615 h 97104"/>
                  <a:gd name="connsiteX10" fmla="*/ 51699 w 51944"/>
                  <a:gd name="connsiteY10" fmla="*/ 4 h 97104"/>
                  <a:gd name="connsiteX11" fmla="*/ -246 w 51944"/>
                  <a:gd name="connsiteY11" fmla="*/ 4 h 97104"/>
                  <a:gd name="connsiteX12" fmla="*/ -246 w 51944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4">
                    <a:moveTo>
                      <a:pt x="-246" y="97109"/>
                    </a:moveTo>
                    <a:lnTo>
                      <a:pt x="50062" y="97109"/>
                    </a:lnTo>
                    <a:lnTo>
                      <a:pt x="50062" y="86503"/>
                    </a:lnTo>
                    <a:lnTo>
                      <a:pt x="11745" y="86503"/>
                    </a:lnTo>
                    <a:lnTo>
                      <a:pt x="11745" y="56039"/>
                    </a:lnTo>
                    <a:lnTo>
                      <a:pt x="47880" y="56039"/>
                    </a:lnTo>
                    <a:lnTo>
                      <a:pt x="47880" y="45432"/>
                    </a:lnTo>
                    <a:lnTo>
                      <a:pt x="11745" y="45432"/>
                    </a:lnTo>
                    <a:lnTo>
                      <a:pt x="11745" y="10615"/>
                    </a:lnTo>
                    <a:lnTo>
                      <a:pt x="51699" y="10615"/>
                    </a:lnTo>
                    <a:lnTo>
                      <a:pt x="51699" y="4"/>
                    </a:lnTo>
                    <a:lnTo>
                      <a:pt x="-246" y="4"/>
                    </a:lnTo>
                    <a:lnTo>
                      <a:pt x="-246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79354420-9B3D-66EF-E20A-49375891BBEB}"/>
                  </a:ext>
                </a:extLst>
              </p:cNvPr>
              <p:cNvSpPr/>
              <p:nvPr/>
            </p:nvSpPr>
            <p:spPr>
              <a:xfrm flipV="1">
                <a:off x="7726687" y="6413535"/>
                <a:ext cx="59713" cy="100916"/>
              </a:xfrm>
              <a:custGeom>
                <a:avLst/>
                <a:gdLst>
                  <a:gd name="connsiteX0" fmla="*/ 44742 w 59713"/>
                  <a:gd name="connsiteY0" fmla="*/ 73852 h 100916"/>
                  <a:gd name="connsiteX1" fmla="*/ 29607 w 59713"/>
                  <a:gd name="connsiteY1" fmla="*/ 91126 h 100916"/>
                  <a:gd name="connsiteX2" fmla="*/ 13518 w 59713"/>
                  <a:gd name="connsiteY2" fmla="*/ 75350 h 100916"/>
                  <a:gd name="connsiteX3" fmla="*/ 59461 w 59713"/>
                  <a:gd name="connsiteY3" fmla="*/ 28839 h 100916"/>
                  <a:gd name="connsiteX4" fmla="*/ 29198 w 59713"/>
                  <a:gd name="connsiteY4" fmla="*/ 4 h 100916"/>
                  <a:gd name="connsiteX5" fmla="*/ -253 w 59713"/>
                  <a:gd name="connsiteY5" fmla="*/ 32371 h 100916"/>
                  <a:gd name="connsiteX6" fmla="*/ 11751 w 59713"/>
                  <a:gd name="connsiteY6" fmla="*/ 32371 h 100916"/>
                  <a:gd name="connsiteX7" fmla="*/ 30010 w 59713"/>
                  <a:gd name="connsiteY7" fmla="*/ 9794 h 100916"/>
                  <a:gd name="connsiteX8" fmla="*/ 46924 w 59713"/>
                  <a:gd name="connsiteY8" fmla="*/ 26933 h 100916"/>
                  <a:gd name="connsiteX9" fmla="*/ 981 w 59713"/>
                  <a:gd name="connsiteY9" fmla="*/ 74128 h 100916"/>
                  <a:gd name="connsiteX10" fmla="*/ 29471 w 59713"/>
                  <a:gd name="connsiteY10" fmla="*/ 100921 h 100916"/>
                  <a:gd name="connsiteX11" fmla="*/ 56739 w 59713"/>
                  <a:gd name="connsiteY11" fmla="*/ 73852 h 100916"/>
                  <a:gd name="connsiteX12" fmla="*/ 44742 w 59713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3" h="100916">
                    <a:moveTo>
                      <a:pt x="44742" y="73852"/>
                    </a:moveTo>
                    <a:cubicBezTo>
                      <a:pt x="44742" y="84052"/>
                      <a:pt x="41059" y="91126"/>
                      <a:pt x="29607" y="91126"/>
                    </a:cubicBezTo>
                    <a:cubicBezTo>
                      <a:pt x="19520" y="91126"/>
                      <a:pt x="13518" y="85688"/>
                      <a:pt x="13518" y="75350"/>
                    </a:cubicBezTo>
                    <a:cubicBezTo>
                      <a:pt x="13518" y="48015"/>
                      <a:pt x="59461" y="64335"/>
                      <a:pt x="59461" y="28839"/>
                    </a:cubicBezTo>
                    <a:cubicBezTo>
                      <a:pt x="59461" y="6397"/>
                      <a:pt x="42962" y="4"/>
                      <a:pt x="29198" y="4"/>
                    </a:cubicBezTo>
                    <a:cubicBezTo>
                      <a:pt x="6437" y="4"/>
                      <a:pt x="-253" y="11700"/>
                      <a:pt x="-253" y="32371"/>
                    </a:cubicBezTo>
                    <a:lnTo>
                      <a:pt x="11751" y="32371"/>
                    </a:lnTo>
                    <a:cubicBezTo>
                      <a:pt x="11751" y="21494"/>
                      <a:pt x="12427" y="9794"/>
                      <a:pt x="30010" y="9794"/>
                    </a:cubicBezTo>
                    <a:cubicBezTo>
                      <a:pt x="39559" y="9794"/>
                      <a:pt x="46924" y="16595"/>
                      <a:pt x="46924" y="26933"/>
                    </a:cubicBezTo>
                    <a:cubicBezTo>
                      <a:pt x="46924" y="54403"/>
                      <a:pt x="981" y="38493"/>
                      <a:pt x="981" y="74128"/>
                    </a:cubicBezTo>
                    <a:cubicBezTo>
                      <a:pt x="981" y="83103"/>
                      <a:pt x="4794" y="100921"/>
                      <a:pt x="29471" y="100921"/>
                    </a:cubicBezTo>
                    <a:cubicBezTo>
                      <a:pt x="48015" y="100921"/>
                      <a:pt x="56466" y="91670"/>
                      <a:pt x="56739" y="73852"/>
                    </a:cubicBezTo>
                    <a:lnTo>
                      <a:pt x="44742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FA65FBDC-70ED-C402-C431-412E82961C40}"/>
                  </a:ext>
                </a:extLst>
              </p:cNvPr>
              <p:cNvSpPr/>
              <p:nvPr/>
            </p:nvSpPr>
            <p:spPr>
              <a:xfrm flipV="1">
                <a:off x="7040879" y="6566587"/>
                <a:ext cx="70340" cy="97102"/>
              </a:xfrm>
              <a:custGeom>
                <a:avLst/>
                <a:gdLst>
                  <a:gd name="connsiteX0" fmla="*/ 22034 w 70340"/>
                  <a:gd name="connsiteY0" fmla="*/ 36485 h 97102"/>
                  <a:gd name="connsiteX1" fmla="*/ 48211 w 70340"/>
                  <a:gd name="connsiteY1" fmla="*/ 36485 h 97102"/>
                  <a:gd name="connsiteX2" fmla="*/ 35810 w 70340"/>
                  <a:gd name="connsiteY2" fmla="*/ 83404 h 97102"/>
                  <a:gd name="connsiteX3" fmla="*/ 35531 w 70340"/>
                  <a:gd name="connsiteY3" fmla="*/ 83404 h 97102"/>
                  <a:gd name="connsiteX4" fmla="*/ 27899 w 70340"/>
                  <a:gd name="connsiteY4" fmla="*/ 97140 h 97102"/>
                  <a:gd name="connsiteX5" fmla="*/ 43988 w 70340"/>
                  <a:gd name="connsiteY5" fmla="*/ 97140 h 97102"/>
                  <a:gd name="connsiteX6" fmla="*/ 70159 w 70340"/>
                  <a:gd name="connsiteY6" fmla="*/ 37 h 97102"/>
                  <a:gd name="connsiteX7" fmla="*/ 57622 w 70340"/>
                  <a:gd name="connsiteY7" fmla="*/ 37 h 97102"/>
                  <a:gd name="connsiteX8" fmla="*/ 50666 w 70340"/>
                  <a:gd name="connsiteY8" fmla="*/ 26691 h 97102"/>
                  <a:gd name="connsiteX9" fmla="*/ 19585 w 70340"/>
                  <a:gd name="connsiteY9" fmla="*/ 26691 h 97102"/>
                  <a:gd name="connsiteX10" fmla="*/ 12355 w 70340"/>
                  <a:gd name="connsiteY10" fmla="*/ 37 h 97102"/>
                  <a:gd name="connsiteX11" fmla="*/ -182 w 70340"/>
                  <a:gd name="connsiteY11" fmla="*/ 37 h 97102"/>
                  <a:gd name="connsiteX12" fmla="*/ 27899 w 70340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40" h="97102">
                    <a:moveTo>
                      <a:pt x="22034" y="36485"/>
                    </a:moveTo>
                    <a:lnTo>
                      <a:pt x="48211" y="36485"/>
                    </a:lnTo>
                    <a:lnTo>
                      <a:pt x="35810" y="83404"/>
                    </a:lnTo>
                    <a:lnTo>
                      <a:pt x="35531" y="83404"/>
                    </a:lnTo>
                    <a:close/>
                    <a:moveTo>
                      <a:pt x="27899" y="97140"/>
                    </a:moveTo>
                    <a:lnTo>
                      <a:pt x="43988" y="97140"/>
                    </a:lnTo>
                    <a:lnTo>
                      <a:pt x="70159" y="37"/>
                    </a:lnTo>
                    <a:lnTo>
                      <a:pt x="57622" y="37"/>
                    </a:lnTo>
                    <a:lnTo>
                      <a:pt x="50666" y="26691"/>
                    </a:lnTo>
                    <a:lnTo>
                      <a:pt x="19585" y="26691"/>
                    </a:lnTo>
                    <a:lnTo>
                      <a:pt x="12355" y="37"/>
                    </a:lnTo>
                    <a:lnTo>
                      <a:pt x="-182" y="37"/>
                    </a:lnTo>
                    <a:lnTo>
                      <a:pt x="27899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EAC78964-A1A9-4F86-4BEB-EF485CD52D42}"/>
                  </a:ext>
                </a:extLst>
              </p:cNvPr>
              <p:cNvSpPr/>
              <p:nvPr/>
            </p:nvSpPr>
            <p:spPr>
              <a:xfrm flipV="1">
                <a:off x="7120402" y="6566587"/>
                <a:ext cx="54945" cy="97102"/>
              </a:xfrm>
              <a:custGeom>
                <a:avLst/>
                <a:gdLst>
                  <a:gd name="connsiteX0" fmla="*/ 11808 w 54945"/>
                  <a:gd name="connsiteY0" fmla="*/ 50901 h 97102"/>
                  <a:gd name="connsiteX1" fmla="*/ 26124 w 54945"/>
                  <a:gd name="connsiteY1" fmla="*/ 50901 h 97102"/>
                  <a:gd name="connsiteX2" fmla="*/ 42207 w 54945"/>
                  <a:gd name="connsiteY2" fmla="*/ 69805 h 97102"/>
                  <a:gd name="connsiteX3" fmla="*/ 25306 w 54945"/>
                  <a:gd name="connsiteY3" fmla="*/ 87347 h 97102"/>
                  <a:gd name="connsiteX4" fmla="*/ 11808 w 54945"/>
                  <a:gd name="connsiteY4" fmla="*/ 87347 h 97102"/>
                  <a:gd name="connsiteX5" fmla="*/ -189 w 54945"/>
                  <a:gd name="connsiteY5" fmla="*/ 97140 h 97102"/>
                  <a:gd name="connsiteX6" fmla="*/ 24618 w 54945"/>
                  <a:gd name="connsiteY6" fmla="*/ 97140 h 97102"/>
                  <a:gd name="connsiteX7" fmla="*/ 54757 w 54945"/>
                  <a:gd name="connsiteY7" fmla="*/ 69261 h 97102"/>
                  <a:gd name="connsiteX8" fmla="*/ 26664 w 54945"/>
                  <a:gd name="connsiteY8" fmla="*/ 41112 h 97102"/>
                  <a:gd name="connsiteX9" fmla="*/ 11808 w 54945"/>
                  <a:gd name="connsiteY9" fmla="*/ 41112 h 97102"/>
                  <a:gd name="connsiteX10" fmla="*/ 11808 w 54945"/>
                  <a:gd name="connsiteY10" fmla="*/ 37 h 97102"/>
                  <a:gd name="connsiteX11" fmla="*/ -189 w 54945"/>
                  <a:gd name="connsiteY11" fmla="*/ 37 h 97102"/>
                  <a:gd name="connsiteX12" fmla="*/ -189 w 54945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945" h="97102">
                    <a:moveTo>
                      <a:pt x="11808" y="50901"/>
                    </a:moveTo>
                    <a:lnTo>
                      <a:pt x="26124" y="50901"/>
                    </a:lnTo>
                    <a:cubicBezTo>
                      <a:pt x="34854" y="50901"/>
                      <a:pt x="42207" y="56881"/>
                      <a:pt x="42207" y="69805"/>
                    </a:cubicBezTo>
                    <a:cubicBezTo>
                      <a:pt x="42207" y="80413"/>
                      <a:pt x="37167" y="87347"/>
                      <a:pt x="25306" y="87347"/>
                    </a:cubicBezTo>
                    <a:lnTo>
                      <a:pt x="11808" y="87347"/>
                    </a:lnTo>
                    <a:close/>
                    <a:moveTo>
                      <a:pt x="-189" y="97140"/>
                    </a:moveTo>
                    <a:lnTo>
                      <a:pt x="24618" y="97140"/>
                    </a:lnTo>
                    <a:cubicBezTo>
                      <a:pt x="33075" y="97140"/>
                      <a:pt x="54757" y="97140"/>
                      <a:pt x="54757" y="69261"/>
                    </a:cubicBezTo>
                    <a:cubicBezTo>
                      <a:pt x="54757" y="51172"/>
                      <a:pt x="43162" y="41112"/>
                      <a:pt x="26664" y="41112"/>
                    </a:cubicBezTo>
                    <a:lnTo>
                      <a:pt x="11808" y="41112"/>
                    </a:lnTo>
                    <a:lnTo>
                      <a:pt x="11808" y="37"/>
                    </a:lnTo>
                    <a:lnTo>
                      <a:pt x="-189" y="37"/>
                    </a:lnTo>
                    <a:lnTo>
                      <a:pt x="-189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1226C804-19CF-D3C9-4146-EAF12DF5DEA0}"/>
                  </a:ext>
                </a:extLst>
              </p:cNvPr>
              <p:cNvSpPr/>
              <p:nvPr/>
            </p:nvSpPr>
            <p:spPr>
              <a:xfrm flipV="1">
                <a:off x="7186352" y="6566587"/>
                <a:ext cx="54945" cy="97102"/>
              </a:xfrm>
              <a:custGeom>
                <a:avLst/>
                <a:gdLst>
                  <a:gd name="connsiteX0" fmla="*/ 11801 w 54945"/>
                  <a:gd name="connsiteY0" fmla="*/ 50901 h 97102"/>
                  <a:gd name="connsiteX1" fmla="*/ 26117 w 54945"/>
                  <a:gd name="connsiteY1" fmla="*/ 50901 h 97102"/>
                  <a:gd name="connsiteX2" fmla="*/ 42207 w 54945"/>
                  <a:gd name="connsiteY2" fmla="*/ 69805 h 97102"/>
                  <a:gd name="connsiteX3" fmla="*/ 25305 w 54945"/>
                  <a:gd name="connsiteY3" fmla="*/ 87347 h 97102"/>
                  <a:gd name="connsiteX4" fmla="*/ 11801 w 54945"/>
                  <a:gd name="connsiteY4" fmla="*/ 87347 h 97102"/>
                  <a:gd name="connsiteX5" fmla="*/ -196 w 54945"/>
                  <a:gd name="connsiteY5" fmla="*/ 97140 h 97102"/>
                  <a:gd name="connsiteX6" fmla="*/ 24623 w 54945"/>
                  <a:gd name="connsiteY6" fmla="*/ 97140 h 97102"/>
                  <a:gd name="connsiteX7" fmla="*/ 54750 w 54945"/>
                  <a:gd name="connsiteY7" fmla="*/ 69261 h 97102"/>
                  <a:gd name="connsiteX8" fmla="*/ 26669 w 54945"/>
                  <a:gd name="connsiteY8" fmla="*/ 41112 h 97102"/>
                  <a:gd name="connsiteX9" fmla="*/ 11801 w 54945"/>
                  <a:gd name="connsiteY9" fmla="*/ 41112 h 97102"/>
                  <a:gd name="connsiteX10" fmla="*/ 11801 w 54945"/>
                  <a:gd name="connsiteY10" fmla="*/ 37 h 97102"/>
                  <a:gd name="connsiteX11" fmla="*/ -196 w 54945"/>
                  <a:gd name="connsiteY11" fmla="*/ 37 h 97102"/>
                  <a:gd name="connsiteX12" fmla="*/ -196 w 54945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945" h="97102">
                    <a:moveTo>
                      <a:pt x="11801" y="50901"/>
                    </a:moveTo>
                    <a:lnTo>
                      <a:pt x="26117" y="50901"/>
                    </a:lnTo>
                    <a:cubicBezTo>
                      <a:pt x="34841" y="50901"/>
                      <a:pt x="42207" y="56881"/>
                      <a:pt x="42207" y="69805"/>
                    </a:cubicBezTo>
                    <a:cubicBezTo>
                      <a:pt x="42207" y="80413"/>
                      <a:pt x="37160" y="87347"/>
                      <a:pt x="25305" y="87347"/>
                    </a:cubicBezTo>
                    <a:lnTo>
                      <a:pt x="11801" y="87347"/>
                    </a:lnTo>
                    <a:close/>
                    <a:moveTo>
                      <a:pt x="-196" y="97140"/>
                    </a:moveTo>
                    <a:lnTo>
                      <a:pt x="24623" y="97140"/>
                    </a:lnTo>
                    <a:cubicBezTo>
                      <a:pt x="33074" y="97140"/>
                      <a:pt x="54750" y="97140"/>
                      <a:pt x="54750" y="69261"/>
                    </a:cubicBezTo>
                    <a:cubicBezTo>
                      <a:pt x="54750" y="51172"/>
                      <a:pt x="43162" y="41112"/>
                      <a:pt x="26669" y="41112"/>
                    </a:cubicBezTo>
                    <a:lnTo>
                      <a:pt x="11801" y="41112"/>
                    </a:lnTo>
                    <a:lnTo>
                      <a:pt x="11801" y="37"/>
                    </a:lnTo>
                    <a:lnTo>
                      <a:pt x="-196" y="37"/>
                    </a:lnTo>
                    <a:lnTo>
                      <a:pt x="-196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8A52BB0F-AB17-A9C2-D757-1838E73E973F}"/>
                  </a:ext>
                </a:extLst>
              </p:cNvPr>
              <p:cNvSpPr/>
              <p:nvPr/>
            </p:nvSpPr>
            <p:spPr>
              <a:xfrm flipV="1">
                <a:off x="7252309" y="6566587"/>
                <a:ext cx="51535" cy="97102"/>
              </a:xfrm>
              <a:custGeom>
                <a:avLst/>
                <a:gdLst>
                  <a:gd name="connsiteX0" fmla="*/ -203 w 51535"/>
                  <a:gd name="connsiteY0" fmla="*/ 97140 h 97102"/>
                  <a:gd name="connsiteX1" fmla="*/ 11795 w 51535"/>
                  <a:gd name="connsiteY1" fmla="*/ 97140 h 97102"/>
                  <a:gd name="connsiteX2" fmla="*/ 11795 w 51535"/>
                  <a:gd name="connsiteY2" fmla="*/ 10646 h 97102"/>
                  <a:gd name="connsiteX3" fmla="*/ 51333 w 51535"/>
                  <a:gd name="connsiteY3" fmla="*/ 10646 h 97102"/>
                  <a:gd name="connsiteX4" fmla="*/ 51333 w 51535"/>
                  <a:gd name="connsiteY4" fmla="*/ 37 h 97102"/>
                  <a:gd name="connsiteX5" fmla="*/ -203 w 51535"/>
                  <a:gd name="connsiteY5" fmla="*/ 37 h 97102"/>
                  <a:gd name="connsiteX6" fmla="*/ -203 w 51535"/>
                  <a:gd name="connsiteY6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535" h="97102">
                    <a:moveTo>
                      <a:pt x="-203" y="97140"/>
                    </a:moveTo>
                    <a:lnTo>
                      <a:pt x="11795" y="97140"/>
                    </a:lnTo>
                    <a:lnTo>
                      <a:pt x="11795" y="10646"/>
                    </a:lnTo>
                    <a:lnTo>
                      <a:pt x="51333" y="10646"/>
                    </a:lnTo>
                    <a:lnTo>
                      <a:pt x="51333" y="37"/>
                    </a:lnTo>
                    <a:lnTo>
                      <a:pt x="-203" y="37"/>
                    </a:lnTo>
                    <a:lnTo>
                      <a:pt x="-203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947F2BB8-FD43-2B50-8CC4-18B98C97CF4C}"/>
                  </a:ext>
                </a:extLst>
              </p:cNvPr>
              <p:cNvSpPr/>
              <p:nvPr/>
            </p:nvSpPr>
            <p:spPr>
              <a:xfrm flipV="1">
                <a:off x="7314063" y="6566587"/>
                <a:ext cx="11997" cy="97102"/>
              </a:xfrm>
              <a:custGeom>
                <a:avLst/>
                <a:gdLst>
                  <a:gd name="connsiteX0" fmla="*/ -207 w 11997"/>
                  <a:gd name="connsiteY0" fmla="*/ 97140 h 97102"/>
                  <a:gd name="connsiteX1" fmla="*/ 11790 w 11997"/>
                  <a:gd name="connsiteY1" fmla="*/ 97140 h 97102"/>
                  <a:gd name="connsiteX2" fmla="*/ 11790 w 11997"/>
                  <a:gd name="connsiteY2" fmla="*/ 37 h 97102"/>
                  <a:gd name="connsiteX3" fmla="*/ -207 w 11997"/>
                  <a:gd name="connsiteY3" fmla="*/ 37 h 97102"/>
                  <a:gd name="connsiteX4" fmla="*/ -207 w 11997"/>
                  <a:gd name="connsiteY4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07" y="97140"/>
                    </a:moveTo>
                    <a:lnTo>
                      <a:pt x="11790" y="97140"/>
                    </a:lnTo>
                    <a:lnTo>
                      <a:pt x="11790" y="37"/>
                    </a:lnTo>
                    <a:lnTo>
                      <a:pt x="-207" y="37"/>
                    </a:lnTo>
                    <a:lnTo>
                      <a:pt x="-207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DC0061-0CD3-04BB-CAE2-44FD2383CC8A}"/>
                  </a:ext>
                </a:extLst>
              </p:cNvPr>
              <p:cNvSpPr/>
              <p:nvPr/>
            </p:nvSpPr>
            <p:spPr>
              <a:xfrm flipV="1">
                <a:off x="7340233" y="6564681"/>
                <a:ext cx="64617" cy="104860"/>
              </a:xfrm>
              <a:custGeom>
                <a:avLst/>
                <a:gdLst>
                  <a:gd name="connsiteX0" fmla="*/ 30596 w 64617"/>
                  <a:gd name="connsiteY0" fmla="*/ 24519 h 104860"/>
                  <a:gd name="connsiteX1" fmla="*/ 37273 w 64617"/>
                  <a:gd name="connsiteY1" fmla="*/ 31866 h 104860"/>
                  <a:gd name="connsiteX2" fmla="*/ 46276 w 64617"/>
                  <a:gd name="connsiteY2" fmla="*/ 23707 h 104860"/>
                  <a:gd name="connsiteX3" fmla="*/ 49959 w 64617"/>
                  <a:gd name="connsiteY3" fmla="*/ 54439 h 104860"/>
                  <a:gd name="connsiteX4" fmla="*/ 31148 w 64617"/>
                  <a:gd name="connsiteY4" fmla="*/ 95106 h 104860"/>
                  <a:gd name="connsiteX5" fmla="*/ 12330 w 64617"/>
                  <a:gd name="connsiteY5" fmla="*/ 54439 h 104860"/>
                  <a:gd name="connsiteX6" fmla="*/ 31148 w 64617"/>
                  <a:gd name="connsiteY6" fmla="*/ 13773 h 104860"/>
                  <a:gd name="connsiteX7" fmla="*/ 40008 w 64617"/>
                  <a:gd name="connsiteY7" fmla="*/ 16089 h 104860"/>
                  <a:gd name="connsiteX8" fmla="*/ 47913 w 64617"/>
                  <a:gd name="connsiteY8" fmla="*/ 8880 h 104860"/>
                  <a:gd name="connsiteX9" fmla="*/ 31148 w 64617"/>
                  <a:gd name="connsiteY9" fmla="*/ 3983 h 104860"/>
                  <a:gd name="connsiteX10" fmla="*/ -213 w 64617"/>
                  <a:gd name="connsiteY10" fmla="*/ 54439 h 104860"/>
                  <a:gd name="connsiteX11" fmla="*/ 31148 w 64617"/>
                  <a:gd name="connsiteY11" fmla="*/ 104898 h 104860"/>
                  <a:gd name="connsiteX12" fmla="*/ 62502 w 64617"/>
                  <a:gd name="connsiteY12" fmla="*/ 54439 h 104860"/>
                  <a:gd name="connsiteX13" fmla="*/ 54590 w 64617"/>
                  <a:gd name="connsiteY13" fmla="*/ 16089 h 104860"/>
                  <a:gd name="connsiteX14" fmla="*/ 64405 w 64617"/>
                  <a:gd name="connsiteY14" fmla="*/ 7111 h 104860"/>
                  <a:gd name="connsiteX15" fmla="*/ 57728 w 64617"/>
                  <a:gd name="connsiteY15" fmla="*/ 38 h 104860"/>
                  <a:gd name="connsiteX16" fmla="*/ 47913 w 64617"/>
                  <a:gd name="connsiteY16" fmla="*/ 8880 h 10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17" h="104860">
                    <a:moveTo>
                      <a:pt x="30596" y="24519"/>
                    </a:moveTo>
                    <a:lnTo>
                      <a:pt x="37273" y="31866"/>
                    </a:lnTo>
                    <a:lnTo>
                      <a:pt x="46276" y="23707"/>
                    </a:lnTo>
                    <a:cubicBezTo>
                      <a:pt x="49277" y="31047"/>
                      <a:pt x="49959" y="42062"/>
                      <a:pt x="49959" y="54439"/>
                    </a:cubicBezTo>
                    <a:cubicBezTo>
                      <a:pt x="49959" y="76879"/>
                      <a:pt x="47783" y="95106"/>
                      <a:pt x="31148" y="95106"/>
                    </a:cubicBezTo>
                    <a:cubicBezTo>
                      <a:pt x="14513" y="95106"/>
                      <a:pt x="12330" y="76879"/>
                      <a:pt x="12330" y="54439"/>
                    </a:cubicBezTo>
                    <a:cubicBezTo>
                      <a:pt x="12330" y="31999"/>
                      <a:pt x="14513" y="13773"/>
                      <a:pt x="31148" y="13773"/>
                    </a:cubicBezTo>
                    <a:cubicBezTo>
                      <a:pt x="34688" y="13773"/>
                      <a:pt x="37695" y="14591"/>
                      <a:pt x="40008" y="16089"/>
                    </a:cubicBezTo>
                    <a:close/>
                    <a:moveTo>
                      <a:pt x="47913" y="8880"/>
                    </a:moveTo>
                    <a:cubicBezTo>
                      <a:pt x="43684" y="5751"/>
                      <a:pt x="38098" y="3983"/>
                      <a:pt x="31148" y="3983"/>
                    </a:cubicBezTo>
                    <a:cubicBezTo>
                      <a:pt x="4289" y="3983"/>
                      <a:pt x="-213" y="29958"/>
                      <a:pt x="-213" y="54439"/>
                    </a:cubicBezTo>
                    <a:cubicBezTo>
                      <a:pt x="-213" y="78921"/>
                      <a:pt x="4289" y="104898"/>
                      <a:pt x="31148" y="104898"/>
                    </a:cubicBezTo>
                    <a:cubicBezTo>
                      <a:pt x="58001" y="104898"/>
                      <a:pt x="62502" y="78921"/>
                      <a:pt x="62502" y="54439"/>
                    </a:cubicBezTo>
                    <a:cubicBezTo>
                      <a:pt x="62502" y="40433"/>
                      <a:pt x="61001" y="25882"/>
                      <a:pt x="54590" y="16089"/>
                    </a:cubicBezTo>
                    <a:lnTo>
                      <a:pt x="64405" y="7111"/>
                    </a:lnTo>
                    <a:lnTo>
                      <a:pt x="57728" y="38"/>
                    </a:lnTo>
                    <a:lnTo>
                      <a:pt x="47913" y="888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E616D3B9-7AD3-C1CC-36C4-3B07CB45ACAF}"/>
                  </a:ext>
                </a:extLst>
              </p:cNvPr>
              <p:cNvSpPr/>
              <p:nvPr/>
            </p:nvSpPr>
            <p:spPr>
              <a:xfrm flipV="1">
                <a:off x="7416266" y="6566587"/>
                <a:ext cx="57127" cy="99008"/>
              </a:xfrm>
              <a:custGeom>
                <a:avLst/>
                <a:gdLst>
                  <a:gd name="connsiteX0" fmla="*/ -220 w 57127"/>
                  <a:gd name="connsiteY0" fmla="*/ 99046 h 99008"/>
                  <a:gd name="connsiteX1" fmla="*/ 11783 w 57127"/>
                  <a:gd name="connsiteY1" fmla="*/ 99046 h 99008"/>
                  <a:gd name="connsiteX2" fmla="*/ 11783 w 57127"/>
                  <a:gd name="connsiteY2" fmla="*/ 30774 h 99008"/>
                  <a:gd name="connsiteX3" fmla="*/ 28276 w 57127"/>
                  <a:gd name="connsiteY3" fmla="*/ 9827 h 99008"/>
                  <a:gd name="connsiteX4" fmla="*/ 44904 w 57127"/>
                  <a:gd name="connsiteY4" fmla="*/ 30774 h 99008"/>
                  <a:gd name="connsiteX5" fmla="*/ 44904 w 57127"/>
                  <a:gd name="connsiteY5" fmla="*/ 99046 h 99008"/>
                  <a:gd name="connsiteX6" fmla="*/ 56908 w 57127"/>
                  <a:gd name="connsiteY6" fmla="*/ 99046 h 99008"/>
                  <a:gd name="connsiteX7" fmla="*/ 56908 w 57127"/>
                  <a:gd name="connsiteY7" fmla="*/ 30774 h 99008"/>
                  <a:gd name="connsiteX8" fmla="*/ 28276 w 57127"/>
                  <a:gd name="connsiteY8" fmla="*/ 37 h 99008"/>
                  <a:gd name="connsiteX9" fmla="*/ -220 w 57127"/>
                  <a:gd name="connsiteY9" fmla="*/ 30774 h 99008"/>
                  <a:gd name="connsiteX10" fmla="*/ -220 w 57127"/>
                  <a:gd name="connsiteY10" fmla="*/ 99046 h 9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127" h="99008">
                    <a:moveTo>
                      <a:pt x="-220" y="99046"/>
                    </a:moveTo>
                    <a:lnTo>
                      <a:pt x="11783" y="99046"/>
                    </a:lnTo>
                    <a:lnTo>
                      <a:pt x="11783" y="30774"/>
                    </a:lnTo>
                    <a:cubicBezTo>
                      <a:pt x="11783" y="16495"/>
                      <a:pt x="16415" y="9827"/>
                      <a:pt x="28276" y="9827"/>
                    </a:cubicBezTo>
                    <a:cubicBezTo>
                      <a:pt x="41091" y="9827"/>
                      <a:pt x="44904" y="17177"/>
                      <a:pt x="44904" y="30774"/>
                    </a:cubicBezTo>
                    <a:lnTo>
                      <a:pt x="44904" y="99046"/>
                    </a:lnTo>
                    <a:lnTo>
                      <a:pt x="56908" y="99046"/>
                    </a:lnTo>
                    <a:lnTo>
                      <a:pt x="56908" y="30774"/>
                    </a:lnTo>
                    <a:cubicBezTo>
                      <a:pt x="56908" y="12144"/>
                      <a:pt x="47366" y="37"/>
                      <a:pt x="28276" y="37"/>
                    </a:cubicBezTo>
                    <a:cubicBezTo>
                      <a:pt x="8776" y="37"/>
                      <a:pt x="-220" y="10781"/>
                      <a:pt x="-220" y="30774"/>
                    </a:cubicBezTo>
                    <a:lnTo>
                      <a:pt x="-220" y="99046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FCB07726-1EAA-762E-AFFF-4D1D69B0ACFF}"/>
                  </a:ext>
                </a:extLst>
              </p:cNvPr>
              <p:cNvSpPr/>
              <p:nvPr/>
            </p:nvSpPr>
            <p:spPr>
              <a:xfrm flipV="1">
                <a:off x="7488813" y="6541968"/>
                <a:ext cx="51944" cy="121721"/>
              </a:xfrm>
              <a:custGeom>
                <a:avLst/>
                <a:gdLst>
                  <a:gd name="connsiteX0" fmla="*/ 27859 w 51944"/>
                  <a:gd name="connsiteY0" fmla="*/ 121756 h 121721"/>
                  <a:gd name="connsiteX1" fmla="*/ 41221 w 51944"/>
                  <a:gd name="connsiteY1" fmla="*/ 121756 h 121721"/>
                  <a:gd name="connsiteX2" fmla="*/ 26495 w 51944"/>
                  <a:gd name="connsiteY2" fmla="*/ 102442 h 121721"/>
                  <a:gd name="connsiteX3" fmla="*/ 18317 w 51944"/>
                  <a:gd name="connsiteY3" fmla="*/ 102442 h 121721"/>
                  <a:gd name="connsiteX4" fmla="*/ -227 w 51944"/>
                  <a:gd name="connsiteY4" fmla="*/ 97137 h 121721"/>
                  <a:gd name="connsiteX5" fmla="*/ 50081 w 51944"/>
                  <a:gd name="connsiteY5" fmla="*/ 97137 h 121721"/>
                  <a:gd name="connsiteX6" fmla="*/ 50081 w 51944"/>
                  <a:gd name="connsiteY6" fmla="*/ 86530 h 121721"/>
                  <a:gd name="connsiteX7" fmla="*/ 11770 w 51944"/>
                  <a:gd name="connsiteY7" fmla="*/ 86530 h 121721"/>
                  <a:gd name="connsiteX8" fmla="*/ 11770 w 51944"/>
                  <a:gd name="connsiteY8" fmla="*/ 56067 h 121721"/>
                  <a:gd name="connsiteX9" fmla="*/ 47898 w 51944"/>
                  <a:gd name="connsiteY9" fmla="*/ 56067 h 121721"/>
                  <a:gd name="connsiteX10" fmla="*/ 47898 w 51944"/>
                  <a:gd name="connsiteY10" fmla="*/ 45460 h 121721"/>
                  <a:gd name="connsiteX11" fmla="*/ 11770 w 51944"/>
                  <a:gd name="connsiteY11" fmla="*/ 45460 h 121721"/>
                  <a:gd name="connsiteX12" fmla="*/ 11770 w 51944"/>
                  <a:gd name="connsiteY12" fmla="*/ 10643 h 121721"/>
                  <a:gd name="connsiteX13" fmla="*/ 51717 w 51944"/>
                  <a:gd name="connsiteY13" fmla="*/ 10643 h 121721"/>
                  <a:gd name="connsiteX14" fmla="*/ 51717 w 51944"/>
                  <a:gd name="connsiteY14" fmla="*/ 34 h 121721"/>
                  <a:gd name="connsiteX15" fmla="*/ -227 w 51944"/>
                  <a:gd name="connsiteY15" fmla="*/ 34 h 121721"/>
                  <a:gd name="connsiteX16" fmla="*/ -227 w 51944"/>
                  <a:gd name="connsiteY16" fmla="*/ 97137 h 121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944" h="121721">
                    <a:moveTo>
                      <a:pt x="27859" y="121756"/>
                    </a:moveTo>
                    <a:lnTo>
                      <a:pt x="41221" y="121756"/>
                    </a:lnTo>
                    <a:lnTo>
                      <a:pt x="26495" y="102442"/>
                    </a:lnTo>
                    <a:lnTo>
                      <a:pt x="18317" y="102442"/>
                    </a:lnTo>
                    <a:close/>
                    <a:moveTo>
                      <a:pt x="-227" y="97137"/>
                    </a:moveTo>
                    <a:lnTo>
                      <a:pt x="50081" y="97137"/>
                    </a:lnTo>
                    <a:lnTo>
                      <a:pt x="50081" y="86530"/>
                    </a:lnTo>
                    <a:lnTo>
                      <a:pt x="11770" y="86530"/>
                    </a:lnTo>
                    <a:lnTo>
                      <a:pt x="11770" y="56067"/>
                    </a:lnTo>
                    <a:lnTo>
                      <a:pt x="47898" y="56067"/>
                    </a:lnTo>
                    <a:lnTo>
                      <a:pt x="47898" y="45460"/>
                    </a:lnTo>
                    <a:lnTo>
                      <a:pt x="11770" y="45460"/>
                    </a:lnTo>
                    <a:lnTo>
                      <a:pt x="11770" y="10643"/>
                    </a:lnTo>
                    <a:lnTo>
                      <a:pt x="51717" y="10643"/>
                    </a:lnTo>
                    <a:lnTo>
                      <a:pt x="51717" y="34"/>
                    </a:lnTo>
                    <a:lnTo>
                      <a:pt x="-227" y="34"/>
                    </a:lnTo>
                    <a:lnTo>
                      <a:pt x="-227" y="97137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61ABEE7E-14BB-21FD-BBA8-503006037D4A}"/>
                  </a:ext>
                </a:extLst>
              </p:cNvPr>
              <p:cNvSpPr/>
              <p:nvPr/>
            </p:nvSpPr>
            <p:spPr>
              <a:xfrm flipV="1">
                <a:off x="7552030" y="6566587"/>
                <a:ext cx="51944" cy="97102"/>
              </a:xfrm>
              <a:custGeom>
                <a:avLst/>
                <a:gdLst>
                  <a:gd name="connsiteX0" fmla="*/ -234 w 51944"/>
                  <a:gd name="connsiteY0" fmla="*/ 97140 h 97102"/>
                  <a:gd name="connsiteX1" fmla="*/ 50074 w 51944"/>
                  <a:gd name="connsiteY1" fmla="*/ 97140 h 97102"/>
                  <a:gd name="connsiteX2" fmla="*/ 50074 w 51944"/>
                  <a:gd name="connsiteY2" fmla="*/ 86533 h 97102"/>
                  <a:gd name="connsiteX3" fmla="*/ 11763 w 51944"/>
                  <a:gd name="connsiteY3" fmla="*/ 86533 h 97102"/>
                  <a:gd name="connsiteX4" fmla="*/ 11763 w 51944"/>
                  <a:gd name="connsiteY4" fmla="*/ 56070 h 97102"/>
                  <a:gd name="connsiteX5" fmla="*/ 47891 w 51944"/>
                  <a:gd name="connsiteY5" fmla="*/ 56070 h 97102"/>
                  <a:gd name="connsiteX6" fmla="*/ 47891 w 51944"/>
                  <a:gd name="connsiteY6" fmla="*/ 45463 h 97102"/>
                  <a:gd name="connsiteX7" fmla="*/ 11763 w 51944"/>
                  <a:gd name="connsiteY7" fmla="*/ 45463 h 97102"/>
                  <a:gd name="connsiteX8" fmla="*/ 11763 w 51944"/>
                  <a:gd name="connsiteY8" fmla="*/ 10646 h 97102"/>
                  <a:gd name="connsiteX9" fmla="*/ 51711 w 51944"/>
                  <a:gd name="connsiteY9" fmla="*/ 10646 h 97102"/>
                  <a:gd name="connsiteX10" fmla="*/ 51711 w 51944"/>
                  <a:gd name="connsiteY10" fmla="*/ 37 h 97102"/>
                  <a:gd name="connsiteX11" fmla="*/ -234 w 51944"/>
                  <a:gd name="connsiteY11" fmla="*/ 37 h 97102"/>
                  <a:gd name="connsiteX12" fmla="*/ -234 w 51944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2">
                    <a:moveTo>
                      <a:pt x="-234" y="97140"/>
                    </a:moveTo>
                    <a:lnTo>
                      <a:pt x="50074" y="97140"/>
                    </a:lnTo>
                    <a:lnTo>
                      <a:pt x="50074" y="86533"/>
                    </a:lnTo>
                    <a:lnTo>
                      <a:pt x="11763" y="86533"/>
                    </a:lnTo>
                    <a:lnTo>
                      <a:pt x="11763" y="56070"/>
                    </a:lnTo>
                    <a:lnTo>
                      <a:pt x="47891" y="56070"/>
                    </a:lnTo>
                    <a:lnTo>
                      <a:pt x="47891" y="45463"/>
                    </a:lnTo>
                    <a:lnTo>
                      <a:pt x="11763" y="45463"/>
                    </a:lnTo>
                    <a:lnTo>
                      <a:pt x="11763" y="10646"/>
                    </a:lnTo>
                    <a:lnTo>
                      <a:pt x="51711" y="10646"/>
                    </a:lnTo>
                    <a:lnTo>
                      <a:pt x="51711" y="37"/>
                    </a:lnTo>
                    <a:lnTo>
                      <a:pt x="-234" y="37"/>
                    </a:lnTo>
                    <a:lnTo>
                      <a:pt x="-234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D2DD9151-A7DB-7423-1D1B-18B64AF42780}"/>
                  </a:ext>
                </a:extLst>
              </p:cNvPr>
              <p:cNvSpPr/>
              <p:nvPr/>
            </p:nvSpPr>
            <p:spPr>
              <a:xfrm flipV="1">
                <a:off x="7611997" y="6564681"/>
                <a:ext cx="59719" cy="100914"/>
              </a:xfrm>
              <a:custGeom>
                <a:avLst/>
                <a:gdLst>
                  <a:gd name="connsiteX0" fmla="*/ 44748 w 59719"/>
                  <a:gd name="connsiteY0" fmla="*/ 73885 h 100914"/>
                  <a:gd name="connsiteX1" fmla="*/ 29625 w 59719"/>
                  <a:gd name="connsiteY1" fmla="*/ 91160 h 100914"/>
                  <a:gd name="connsiteX2" fmla="*/ 13536 w 59719"/>
                  <a:gd name="connsiteY2" fmla="*/ 75383 h 100914"/>
                  <a:gd name="connsiteX3" fmla="*/ 59479 w 59719"/>
                  <a:gd name="connsiteY3" fmla="*/ 28872 h 100914"/>
                  <a:gd name="connsiteX4" fmla="*/ 29210 w 59719"/>
                  <a:gd name="connsiteY4" fmla="*/ 37 h 100914"/>
                  <a:gd name="connsiteX5" fmla="*/ -241 w 59719"/>
                  <a:gd name="connsiteY5" fmla="*/ 32404 h 100914"/>
                  <a:gd name="connsiteX6" fmla="*/ 11763 w 59719"/>
                  <a:gd name="connsiteY6" fmla="*/ 32404 h 100914"/>
                  <a:gd name="connsiteX7" fmla="*/ 30028 w 59719"/>
                  <a:gd name="connsiteY7" fmla="*/ 9827 h 100914"/>
                  <a:gd name="connsiteX8" fmla="*/ 46936 w 59719"/>
                  <a:gd name="connsiteY8" fmla="*/ 26966 h 100914"/>
                  <a:gd name="connsiteX9" fmla="*/ 993 w 59719"/>
                  <a:gd name="connsiteY9" fmla="*/ 74160 h 100914"/>
                  <a:gd name="connsiteX10" fmla="*/ 29477 w 59719"/>
                  <a:gd name="connsiteY10" fmla="*/ 100952 h 100914"/>
                  <a:gd name="connsiteX11" fmla="*/ 56751 w 59719"/>
                  <a:gd name="connsiteY11" fmla="*/ 73885 h 100914"/>
                  <a:gd name="connsiteX12" fmla="*/ 44748 w 59719"/>
                  <a:gd name="connsiteY12" fmla="*/ 73885 h 1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4">
                    <a:moveTo>
                      <a:pt x="44748" y="73885"/>
                    </a:moveTo>
                    <a:cubicBezTo>
                      <a:pt x="44748" y="84088"/>
                      <a:pt x="41077" y="91160"/>
                      <a:pt x="29625" y="91160"/>
                    </a:cubicBezTo>
                    <a:cubicBezTo>
                      <a:pt x="19532" y="91160"/>
                      <a:pt x="13536" y="85721"/>
                      <a:pt x="13536" y="75383"/>
                    </a:cubicBezTo>
                    <a:cubicBezTo>
                      <a:pt x="13536" y="48048"/>
                      <a:pt x="59479" y="64368"/>
                      <a:pt x="59479" y="28872"/>
                    </a:cubicBezTo>
                    <a:cubicBezTo>
                      <a:pt x="59479" y="6427"/>
                      <a:pt x="42987" y="37"/>
                      <a:pt x="29210" y="37"/>
                    </a:cubicBezTo>
                    <a:cubicBezTo>
                      <a:pt x="6443" y="37"/>
                      <a:pt x="-241" y="11733"/>
                      <a:pt x="-241" y="32404"/>
                    </a:cubicBezTo>
                    <a:lnTo>
                      <a:pt x="11763" y="32404"/>
                    </a:lnTo>
                    <a:cubicBezTo>
                      <a:pt x="11763" y="21528"/>
                      <a:pt x="12445" y="9827"/>
                      <a:pt x="30028" y="9827"/>
                    </a:cubicBezTo>
                    <a:cubicBezTo>
                      <a:pt x="39577" y="9827"/>
                      <a:pt x="46936" y="16628"/>
                      <a:pt x="46936" y="26966"/>
                    </a:cubicBezTo>
                    <a:cubicBezTo>
                      <a:pt x="46936" y="54436"/>
                      <a:pt x="993" y="38526"/>
                      <a:pt x="993" y="74160"/>
                    </a:cubicBezTo>
                    <a:cubicBezTo>
                      <a:pt x="993" y="83136"/>
                      <a:pt x="4813" y="100952"/>
                      <a:pt x="29477" y="100952"/>
                    </a:cubicBezTo>
                    <a:cubicBezTo>
                      <a:pt x="48027" y="100952"/>
                      <a:pt x="56478" y="91704"/>
                      <a:pt x="56751" y="73885"/>
                    </a:cubicBezTo>
                    <a:lnTo>
                      <a:pt x="44748" y="73885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36B7CE19-670E-9D51-1C03-D6E07D052034}"/>
                  </a:ext>
                </a:extLst>
              </p:cNvPr>
              <p:cNvSpPr/>
              <p:nvPr/>
            </p:nvSpPr>
            <p:spPr>
              <a:xfrm flipV="1">
                <a:off x="6945973" y="6264271"/>
                <a:ext cx="17575" cy="550645"/>
              </a:xfrm>
              <a:custGeom>
                <a:avLst/>
                <a:gdLst>
                  <a:gd name="connsiteX0" fmla="*/ -168 w 17575"/>
                  <a:gd name="connsiteY0" fmla="*/ 550666 h 550645"/>
                  <a:gd name="connsiteX1" fmla="*/ -168 w 17575"/>
                  <a:gd name="connsiteY1" fmla="*/ 21 h 5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75" h="550645">
                    <a:moveTo>
                      <a:pt x="-168" y="550666"/>
                    </a:moveTo>
                    <a:lnTo>
                      <a:pt x="-168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2C7ED87-16A1-1F92-EA8B-BFAA4867C02A}"/>
                  </a:ext>
                </a:extLst>
              </p:cNvPr>
              <p:cNvSpPr/>
              <p:nvPr/>
            </p:nvSpPr>
            <p:spPr>
              <a:xfrm flipV="1">
                <a:off x="6940561" y="6264271"/>
                <a:ext cx="10825" cy="550645"/>
              </a:xfrm>
              <a:custGeom>
                <a:avLst/>
                <a:gdLst>
                  <a:gd name="connsiteX0" fmla="*/ 10657 w 10825"/>
                  <a:gd name="connsiteY0" fmla="*/ 21 h 550645"/>
                  <a:gd name="connsiteX1" fmla="*/ -168 w 10825"/>
                  <a:gd name="connsiteY1" fmla="*/ 21 h 550645"/>
                  <a:gd name="connsiteX2" fmla="*/ -168 w 10825"/>
                  <a:gd name="connsiteY2" fmla="*/ 550666 h 550645"/>
                  <a:gd name="connsiteX3" fmla="*/ 10657 w 10825"/>
                  <a:gd name="connsiteY3" fmla="*/ 550666 h 550645"/>
                  <a:gd name="connsiteX4" fmla="*/ 10657 w 10825"/>
                  <a:gd name="connsiteY4" fmla="*/ 21 h 5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5" h="550645">
                    <a:moveTo>
                      <a:pt x="10657" y="21"/>
                    </a:moveTo>
                    <a:lnTo>
                      <a:pt x="-168" y="21"/>
                    </a:lnTo>
                    <a:lnTo>
                      <a:pt x="-168" y="550666"/>
                    </a:lnTo>
                    <a:lnTo>
                      <a:pt x="10657" y="550666"/>
                    </a:lnTo>
                    <a:lnTo>
                      <a:pt x="10657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A10DB73-4693-524B-F5D8-64AC26472C99}"/>
                  </a:ext>
                </a:extLst>
              </p:cNvPr>
              <p:cNvSpPr/>
              <p:nvPr/>
            </p:nvSpPr>
            <p:spPr>
              <a:xfrm flipV="1">
                <a:off x="5421016" y="6264527"/>
                <a:ext cx="144397" cy="550538"/>
              </a:xfrm>
              <a:custGeom>
                <a:avLst/>
                <a:gdLst>
                  <a:gd name="connsiteX0" fmla="*/ 144382 w 144397"/>
                  <a:gd name="connsiteY0" fmla="*/ 21 h 550538"/>
                  <a:gd name="connsiteX1" fmla="*/ -16 w 144397"/>
                  <a:gd name="connsiteY1" fmla="*/ 21 h 550538"/>
                  <a:gd name="connsiteX2" fmla="*/ -16 w 144397"/>
                  <a:gd name="connsiteY2" fmla="*/ 550559 h 550538"/>
                  <a:gd name="connsiteX3" fmla="*/ 144382 w 144397"/>
                  <a:gd name="connsiteY3" fmla="*/ 550559 h 550538"/>
                  <a:gd name="connsiteX4" fmla="*/ 144382 w 144397"/>
                  <a:gd name="connsiteY4" fmla="*/ 21 h 55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397" h="550538">
                    <a:moveTo>
                      <a:pt x="144382" y="21"/>
                    </a:moveTo>
                    <a:lnTo>
                      <a:pt x="-16" y="21"/>
                    </a:lnTo>
                    <a:lnTo>
                      <a:pt x="-16" y="550559"/>
                    </a:lnTo>
                    <a:lnTo>
                      <a:pt x="144382" y="550559"/>
                    </a:lnTo>
                    <a:lnTo>
                      <a:pt x="144382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7CEE956F-BD20-7409-6062-8F9EC3C6E6A0}"/>
                  </a:ext>
                </a:extLst>
              </p:cNvPr>
              <p:cNvSpPr/>
              <p:nvPr/>
            </p:nvSpPr>
            <p:spPr>
              <a:xfrm flipV="1">
                <a:off x="5605036" y="6264527"/>
                <a:ext cx="391300" cy="550538"/>
              </a:xfrm>
              <a:custGeom>
                <a:avLst/>
                <a:gdLst>
                  <a:gd name="connsiteX0" fmla="*/ 161433 w 391300"/>
                  <a:gd name="connsiteY0" fmla="*/ 550559 h 550538"/>
                  <a:gd name="connsiteX1" fmla="*/ 254614 w 391300"/>
                  <a:gd name="connsiteY1" fmla="*/ 211292 h 550538"/>
                  <a:gd name="connsiteX2" fmla="*/ 256172 w 391300"/>
                  <a:gd name="connsiteY2" fmla="*/ 211292 h 550538"/>
                  <a:gd name="connsiteX3" fmla="*/ 256172 w 391300"/>
                  <a:gd name="connsiteY3" fmla="*/ 550559 h 550538"/>
                  <a:gd name="connsiteX4" fmla="*/ 391252 w 391300"/>
                  <a:gd name="connsiteY4" fmla="*/ 550559 h 550538"/>
                  <a:gd name="connsiteX5" fmla="*/ 391252 w 391300"/>
                  <a:gd name="connsiteY5" fmla="*/ 21 h 550538"/>
                  <a:gd name="connsiteX6" fmla="*/ 232877 w 391300"/>
                  <a:gd name="connsiteY6" fmla="*/ 21 h 550538"/>
                  <a:gd name="connsiteX7" fmla="*/ 136609 w 391300"/>
                  <a:gd name="connsiteY7" fmla="*/ 340030 h 550538"/>
                  <a:gd name="connsiteX8" fmla="*/ 135056 w 391300"/>
                  <a:gd name="connsiteY8" fmla="*/ 340030 h 550538"/>
                  <a:gd name="connsiteX9" fmla="*/ 135056 w 391300"/>
                  <a:gd name="connsiteY9" fmla="*/ 21 h 550538"/>
                  <a:gd name="connsiteX10" fmla="*/ -48 w 391300"/>
                  <a:gd name="connsiteY10" fmla="*/ 21 h 550538"/>
                  <a:gd name="connsiteX11" fmla="*/ -48 w 391300"/>
                  <a:gd name="connsiteY11" fmla="*/ 550559 h 550538"/>
                  <a:gd name="connsiteX12" fmla="*/ 161433 w 391300"/>
                  <a:gd name="connsiteY12" fmla="*/ 550559 h 55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1300" h="550538">
                    <a:moveTo>
                      <a:pt x="161433" y="550559"/>
                    </a:moveTo>
                    <a:lnTo>
                      <a:pt x="254614" y="211292"/>
                    </a:lnTo>
                    <a:lnTo>
                      <a:pt x="256172" y="211292"/>
                    </a:lnTo>
                    <a:lnTo>
                      <a:pt x="256172" y="550559"/>
                    </a:lnTo>
                    <a:lnTo>
                      <a:pt x="391252" y="550559"/>
                    </a:lnTo>
                    <a:lnTo>
                      <a:pt x="391252" y="21"/>
                    </a:lnTo>
                    <a:lnTo>
                      <a:pt x="232877" y="21"/>
                    </a:lnTo>
                    <a:lnTo>
                      <a:pt x="136609" y="340030"/>
                    </a:lnTo>
                    <a:lnTo>
                      <a:pt x="135056" y="340030"/>
                    </a:lnTo>
                    <a:lnTo>
                      <a:pt x="135056" y="21"/>
                    </a:lnTo>
                    <a:lnTo>
                      <a:pt x="-48" y="21"/>
                    </a:lnTo>
                    <a:lnTo>
                      <a:pt x="-48" y="550559"/>
                    </a:lnTo>
                    <a:lnTo>
                      <a:pt x="161433" y="55055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67574B4B-F594-6631-D5FB-8E8E04D5768B}"/>
                  </a:ext>
                </a:extLst>
              </p:cNvPr>
              <p:cNvSpPr/>
              <p:nvPr/>
            </p:nvSpPr>
            <p:spPr>
              <a:xfrm flipV="1">
                <a:off x="6024336" y="6253698"/>
                <a:ext cx="382771" cy="569855"/>
              </a:xfrm>
              <a:custGeom>
                <a:avLst/>
                <a:gdLst>
                  <a:gd name="connsiteX0" fmla="*/ 232847 w 382771"/>
                  <a:gd name="connsiteY0" fmla="*/ 413329 h 569855"/>
                  <a:gd name="connsiteX1" fmla="*/ 222710 w 382771"/>
                  <a:gd name="connsiteY1" fmla="*/ 455327 h 569855"/>
                  <a:gd name="connsiteX2" fmla="*/ 191678 w 382771"/>
                  <a:gd name="connsiteY2" fmla="*/ 472691 h 569855"/>
                  <a:gd name="connsiteX3" fmla="*/ 157522 w 382771"/>
                  <a:gd name="connsiteY3" fmla="*/ 457651 h 569855"/>
                  <a:gd name="connsiteX4" fmla="*/ 146634 w 382771"/>
                  <a:gd name="connsiteY4" fmla="*/ 424095 h 569855"/>
                  <a:gd name="connsiteX5" fmla="*/ 164100 w 382771"/>
                  <a:gd name="connsiteY5" fmla="*/ 381319 h 569855"/>
                  <a:gd name="connsiteX6" fmla="*/ 207941 w 382771"/>
                  <a:gd name="connsiteY6" fmla="*/ 353965 h 569855"/>
                  <a:gd name="connsiteX7" fmla="*/ 264660 w 382771"/>
                  <a:gd name="connsiteY7" fmla="*/ 330443 h 569855"/>
                  <a:gd name="connsiteX8" fmla="*/ 321342 w 382771"/>
                  <a:gd name="connsiteY8" fmla="*/ 299187 h 569855"/>
                  <a:gd name="connsiteX9" fmla="*/ 365195 w 382771"/>
                  <a:gd name="connsiteY9" fmla="*/ 248704 h 569855"/>
                  <a:gd name="connsiteX10" fmla="*/ 382679 w 382771"/>
                  <a:gd name="connsiteY10" fmla="*/ 167344 h 569855"/>
                  <a:gd name="connsiteX11" fmla="*/ 332223 w 382771"/>
                  <a:gd name="connsiteY11" fmla="*/ 39740 h 569855"/>
                  <a:gd name="connsiteX12" fmla="*/ 186222 w 382771"/>
                  <a:gd name="connsiteY12" fmla="*/ 20 h 569855"/>
                  <a:gd name="connsiteX13" fmla="*/ 106612 w 382771"/>
                  <a:gd name="connsiteY13" fmla="*/ 7336 h 569855"/>
                  <a:gd name="connsiteX14" fmla="*/ 48399 w 382771"/>
                  <a:gd name="connsiteY14" fmla="*/ 32806 h 569855"/>
                  <a:gd name="connsiteX15" fmla="*/ 12321 w 382771"/>
                  <a:gd name="connsiteY15" fmla="*/ 80252 h 569855"/>
                  <a:gd name="connsiteX16" fmla="*/ -92 w 382771"/>
                  <a:gd name="connsiteY16" fmla="*/ 152708 h 569855"/>
                  <a:gd name="connsiteX17" fmla="*/ -92 w 382771"/>
                  <a:gd name="connsiteY17" fmla="*/ 172019 h 569855"/>
                  <a:gd name="connsiteX18" fmla="*/ 139641 w 382771"/>
                  <a:gd name="connsiteY18" fmla="*/ 172019 h 569855"/>
                  <a:gd name="connsiteX19" fmla="*/ 139641 w 382771"/>
                  <a:gd name="connsiteY19" fmla="*/ 158864 h 569855"/>
                  <a:gd name="connsiteX20" fmla="*/ 152828 w 382771"/>
                  <a:gd name="connsiteY20" fmla="*/ 109135 h 569855"/>
                  <a:gd name="connsiteX21" fmla="*/ 186997 w 382771"/>
                  <a:gd name="connsiteY21" fmla="*/ 94825 h 569855"/>
                  <a:gd name="connsiteX22" fmla="*/ 221575 w 382771"/>
                  <a:gd name="connsiteY22" fmla="*/ 110271 h 569855"/>
                  <a:gd name="connsiteX23" fmla="*/ 233610 w 382771"/>
                  <a:gd name="connsiteY23" fmla="*/ 148077 h 569855"/>
                  <a:gd name="connsiteX24" fmla="*/ 216882 w 382771"/>
                  <a:gd name="connsiteY24" fmla="*/ 190826 h 569855"/>
                  <a:gd name="connsiteX25" fmla="*/ 174981 w 382771"/>
                  <a:gd name="connsiteY25" fmla="*/ 217851 h 569855"/>
                  <a:gd name="connsiteX26" fmla="*/ 120259 w 382771"/>
                  <a:gd name="connsiteY26" fmla="*/ 240598 h 569855"/>
                  <a:gd name="connsiteX27" fmla="*/ 65468 w 382771"/>
                  <a:gd name="connsiteY27" fmla="*/ 270654 h 569855"/>
                  <a:gd name="connsiteX28" fmla="*/ 23556 w 382771"/>
                  <a:gd name="connsiteY28" fmla="*/ 319281 h 569855"/>
                  <a:gd name="connsiteX29" fmla="*/ 6852 w 382771"/>
                  <a:gd name="connsiteY29" fmla="*/ 397891 h 569855"/>
                  <a:gd name="connsiteX30" fmla="*/ 51909 w 382771"/>
                  <a:gd name="connsiteY30" fmla="*/ 525906 h 569855"/>
                  <a:gd name="connsiteX31" fmla="*/ 188553 w 382771"/>
                  <a:gd name="connsiteY31" fmla="*/ 569875 h 569855"/>
                  <a:gd name="connsiteX32" fmla="*/ 325595 w 382771"/>
                  <a:gd name="connsiteY32" fmla="*/ 529366 h 569855"/>
                  <a:gd name="connsiteX33" fmla="*/ 367929 w 382771"/>
                  <a:gd name="connsiteY33" fmla="*/ 400193 h 569855"/>
                  <a:gd name="connsiteX34" fmla="*/ 232847 w 382771"/>
                  <a:gd name="connsiteY34" fmla="*/ 400193 h 569855"/>
                  <a:gd name="connsiteX35" fmla="*/ 232847 w 382771"/>
                  <a:gd name="connsiteY35" fmla="*/ 413329 h 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82771" h="569855">
                    <a:moveTo>
                      <a:pt x="232847" y="413329"/>
                    </a:moveTo>
                    <a:cubicBezTo>
                      <a:pt x="232847" y="429765"/>
                      <a:pt x="229425" y="443785"/>
                      <a:pt x="222710" y="455327"/>
                    </a:cubicBezTo>
                    <a:cubicBezTo>
                      <a:pt x="215964" y="466933"/>
                      <a:pt x="205610" y="472691"/>
                      <a:pt x="191678" y="472691"/>
                    </a:cubicBezTo>
                    <a:cubicBezTo>
                      <a:pt x="176122" y="472691"/>
                      <a:pt x="164733" y="467685"/>
                      <a:pt x="157522" y="457651"/>
                    </a:cubicBezTo>
                    <a:cubicBezTo>
                      <a:pt x="150230" y="447639"/>
                      <a:pt x="146634" y="436477"/>
                      <a:pt x="146634" y="424095"/>
                    </a:cubicBezTo>
                    <a:cubicBezTo>
                      <a:pt x="146634" y="406130"/>
                      <a:pt x="152462" y="391841"/>
                      <a:pt x="164100" y="381319"/>
                    </a:cubicBezTo>
                    <a:cubicBezTo>
                      <a:pt x="175756" y="370778"/>
                      <a:pt x="190358" y="361675"/>
                      <a:pt x="207941" y="353965"/>
                    </a:cubicBezTo>
                    <a:cubicBezTo>
                      <a:pt x="225562" y="346256"/>
                      <a:pt x="244448" y="338413"/>
                      <a:pt x="264660" y="330443"/>
                    </a:cubicBezTo>
                    <a:cubicBezTo>
                      <a:pt x="284835" y="322446"/>
                      <a:pt x="303733" y="312059"/>
                      <a:pt x="321342" y="299187"/>
                    </a:cubicBezTo>
                    <a:cubicBezTo>
                      <a:pt x="338925" y="286343"/>
                      <a:pt x="353558" y="269506"/>
                      <a:pt x="365195" y="248704"/>
                    </a:cubicBezTo>
                    <a:cubicBezTo>
                      <a:pt x="376858" y="227885"/>
                      <a:pt x="382679" y="200770"/>
                      <a:pt x="382679" y="167344"/>
                    </a:cubicBezTo>
                    <a:cubicBezTo>
                      <a:pt x="382679" y="108741"/>
                      <a:pt x="365859" y="66183"/>
                      <a:pt x="332223" y="39740"/>
                    </a:cubicBezTo>
                    <a:cubicBezTo>
                      <a:pt x="298550" y="13207"/>
                      <a:pt x="249885" y="20"/>
                      <a:pt x="186222" y="20"/>
                    </a:cubicBezTo>
                    <a:cubicBezTo>
                      <a:pt x="156201" y="20"/>
                      <a:pt x="129671" y="2480"/>
                      <a:pt x="106612" y="7336"/>
                    </a:cubicBezTo>
                    <a:cubicBezTo>
                      <a:pt x="83616" y="12229"/>
                      <a:pt x="64166" y="20709"/>
                      <a:pt x="48399" y="32806"/>
                    </a:cubicBezTo>
                    <a:cubicBezTo>
                      <a:pt x="32608" y="44857"/>
                      <a:pt x="20555" y="60670"/>
                      <a:pt x="12321" y="80252"/>
                    </a:cubicBezTo>
                    <a:cubicBezTo>
                      <a:pt x="4038" y="99766"/>
                      <a:pt x="-92" y="123933"/>
                      <a:pt x="-92" y="152708"/>
                    </a:cubicBezTo>
                    <a:lnTo>
                      <a:pt x="-92" y="172019"/>
                    </a:lnTo>
                    <a:lnTo>
                      <a:pt x="139641" y="172019"/>
                    </a:lnTo>
                    <a:lnTo>
                      <a:pt x="139641" y="158864"/>
                    </a:lnTo>
                    <a:cubicBezTo>
                      <a:pt x="139641" y="135185"/>
                      <a:pt x="144037" y="118635"/>
                      <a:pt x="152828" y="109135"/>
                    </a:cubicBezTo>
                    <a:cubicBezTo>
                      <a:pt x="161657" y="99592"/>
                      <a:pt x="173016" y="94825"/>
                      <a:pt x="186997" y="94825"/>
                    </a:cubicBezTo>
                    <a:cubicBezTo>
                      <a:pt x="202032" y="94825"/>
                      <a:pt x="213478" y="100015"/>
                      <a:pt x="221575" y="110271"/>
                    </a:cubicBezTo>
                    <a:cubicBezTo>
                      <a:pt x="229567" y="120543"/>
                      <a:pt x="233610" y="133102"/>
                      <a:pt x="233610" y="148077"/>
                    </a:cubicBezTo>
                    <a:cubicBezTo>
                      <a:pt x="233610" y="166016"/>
                      <a:pt x="227992" y="180326"/>
                      <a:pt x="216882" y="190826"/>
                    </a:cubicBezTo>
                    <a:cubicBezTo>
                      <a:pt x="205740" y="201372"/>
                      <a:pt x="191777" y="210386"/>
                      <a:pt x="174981" y="217851"/>
                    </a:cubicBezTo>
                    <a:cubicBezTo>
                      <a:pt x="158136" y="225269"/>
                      <a:pt x="139907" y="232889"/>
                      <a:pt x="120259" y="240598"/>
                    </a:cubicBezTo>
                    <a:cubicBezTo>
                      <a:pt x="100536" y="248306"/>
                      <a:pt x="82283" y="258320"/>
                      <a:pt x="65468" y="270654"/>
                    </a:cubicBezTo>
                    <a:cubicBezTo>
                      <a:pt x="48641" y="283019"/>
                      <a:pt x="34679" y="299187"/>
                      <a:pt x="23556" y="319281"/>
                    </a:cubicBezTo>
                    <a:cubicBezTo>
                      <a:pt x="12389" y="339261"/>
                      <a:pt x="6852" y="365528"/>
                      <a:pt x="6852" y="397891"/>
                    </a:cubicBezTo>
                    <a:cubicBezTo>
                      <a:pt x="6852" y="453906"/>
                      <a:pt x="21869" y="496595"/>
                      <a:pt x="51909" y="525906"/>
                    </a:cubicBezTo>
                    <a:cubicBezTo>
                      <a:pt x="81924" y="555193"/>
                      <a:pt x="127470" y="569875"/>
                      <a:pt x="188553" y="569875"/>
                    </a:cubicBezTo>
                    <a:cubicBezTo>
                      <a:pt x="251683" y="569875"/>
                      <a:pt x="297359" y="556365"/>
                      <a:pt x="325595" y="529366"/>
                    </a:cubicBezTo>
                    <a:cubicBezTo>
                      <a:pt x="353805" y="502384"/>
                      <a:pt x="367929" y="459313"/>
                      <a:pt x="367929" y="400193"/>
                    </a:cubicBezTo>
                    <a:lnTo>
                      <a:pt x="232847" y="400193"/>
                    </a:lnTo>
                    <a:lnTo>
                      <a:pt x="232847" y="4133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EF81C56A-B970-0EBD-8B19-C58D6892FEE5}"/>
                  </a:ext>
                </a:extLst>
              </p:cNvPr>
              <p:cNvSpPr/>
              <p:nvPr/>
            </p:nvSpPr>
            <p:spPr>
              <a:xfrm flipV="1">
                <a:off x="6393120" y="6264508"/>
                <a:ext cx="449565" cy="550557"/>
              </a:xfrm>
              <a:custGeom>
                <a:avLst/>
                <a:gdLst>
                  <a:gd name="connsiteX0" fmla="*/ 222718 w 449565"/>
                  <a:gd name="connsiteY0" fmla="*/ 437980 h 550557"/>
                  <a:gd name="connsiteX1" fmla="*/ 183124 w 449565"/>
                  <a:gd name="connsiteY1" fmla="*/ 204380 h 550557"/>
                  <a:gd name="connsiteX2" fmla="*/ 263880 w 449565"/>
                  <a:gd name="connsiteY2" fmla="*/ 204380 h 550557"/>
                  <a:gd name="connsiteX3" fmla="*/ 224218 w 449565"/>
                  <a:gd name="connsiteY3" fmla="*/ 437980 h 550557"/>
                  <a:gd name="connsiteX4" fmla="*/ 314337 w 449565"/>
                  <a:gd name="connsiteY4" fmla="*/ 550578 h 550557"/>
                  <a:gd name="connsiteX5" fmla="*/ 449432 w 449565"/>
                  <a:gd name="connsiteY5" fmla="*/ 21 h 550557"/>
                  <a:gd name="connsiteX6" fmla="*/ 295737 w 449565"/>
                  <a:gd name="connsiteY6" fmla="*/ 21 h 550557"/>
                  <a:gd name="connsiteX7" fmla="*/ 280949 w 449565"/>
                  <a:gd name="connsiteY7" fmla="*/ 96371 h 550557"/>
                  <a:gd name="connsiteX8" fmla="*/ 166030 w 449565"/>
                  <a:gd name="connsiteY8" fmla="*/ 96371 h 550557"/>
                  <a:gd name="connsiteX9" fmla="*/ 151273 w 449565"/>
                  <a:gd name="connsiteY9" fmla="*/ 21 h 550557"/>
                  <a:gd name="connsiteX10" fmla="*/ -134 w 449565"/>
                  <a:gd name="connsiteY10" fmla="*/ 21 h 550557"/>
                  <a:gd name="connsiteX11" fmla="*/ 132661 w 449565"/>
                  <a:gd name="connsiteY11" fmla="*/ 550578 h 550557"/>
                  <a:gd name="connsiteX12" fmla="*/ 314337 w 449565"/>
                  <a:gd name="connsiteY12" fmla="*/ 550578 h 55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9565" h="550557">
                    <a:moveTo>
                      <a:pt x="222718" y="437980"/>
                    </a:moveTo>
                    <a:lnTo>
                      <a:pt x="183124" y="204380"/>
                    </a:lnTo>
                    <a:lnTo>
                      <a:pt x="263880" y="204380"/>
                    </a:lnTo>
                    <a:lnTo>
                      <a:pt x="224218" y="437980"/>
                    </a:lnTo>
                    <a:close/>
                    <a:moveTo>
                      <a:pt x="314337" y="550578"/>
                    </a:moveTo>
                    <a:lnTo>
                      <a:pt x="449432" y="21"/>
                    </a:lnTo>
                    <a:lnTo>
                      <a:pt x="295737" y="21"/>
                    </a:lnTo>
                    <a:lnTo>
                      <a:pt x="280949" y="96371"/>
                    </a:lnTo>
                    <a:lnTo>
                      <a:pt x="166030" y="96371"/>
                    </a:lnTo>
                    <a:lnTo>
                      <a:pt x="151273" y="21"/>
                    </a:lnTo>
                    <a:lnTo>
                      <a:pt x="-134" y="21"/>
                    </a:lnTo>
                    <a:lnTo>
                      <a:pt x="132661" y="550578"/>
                    </a:lnTo>
                    <a:lnTo>
                      <a:pt x="314337" y="550578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F9FC0F3B-2102-98B1-7289-97D621D988E6}"/>
                  </a:ext>
                </a:extLst>
              </p:cNvPr>
              <p:cNvSpPr/>
              <p:nvPr/>
            </p:nvSpPr>
            <p:spPr>
              <a:xfrm flipV="1">
                <a:off x="6744897" y="6264261"/>
                <a:ext cx="97831" cy="413427"/>
              </a:xfrm>
              <a:custGeom>
                <a:avLst/>
                <a:gdLst>
                  <a:gd name="connsiteX0" fmla="*/ -152 w 97831"/>
                  <a:gd name="connsiteY0" fmla="*/ 413433 h 413427"/>
                  <a:gd name="connsiteX1" fmla="*/ 97680 w 97831"/>
                  <a:gd name="connsiteY1" fmla="*/ 413433 h 413427"/>
                  <a:gd name="connsiteX2" fmla="*/ 97680 w 97831"/>
                  <a:gd name="connsiteY2" fmla="*/ 6 h 41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31" h="413427">
                    <a:moveTo>
                      <a:pt x="-152" y="413433"/>
                    </a:moveTo>
                    <a:lnTo>
                      <a:pt x="97680" y="413433"/>
                    </a:lnTo>
                    <a:lnTo>
                      <a:pt x="97680" y="6"/>
                    </a:lnTo>
                    <a:close/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FF29AA5D-C17C-806E-8774-0887D73D8130}"/>
                  </a:ext>
                </a:extLst>
              </p:cNvPr>
              <p:cNvSpPr/>
              <p:nvPr/>
            </p:nvSpPr>
            <p:spPr>
              <a:xfrm flipV="1">
                <a:off x="7036167" y="6698060"/>
                <a:ext cx="1052335" cy="105124"/>
              </a:xfrm>
              <a:custGeom>
                <a:avLst/>
                <a:gdLst>
                  <a:gd name="connsiteX0" fmla="*/ 180501 w 1052335"/>
                  <a:gd name="connsiteY0" fmla="*/ 419 h 105124"/>
                  <a:gd name="connsiteX1" fmla="*/ 154238 w 1052335"/>
                  <a:gd name="connsiteY1" fmla="*/ 25299 h 105124"/>
                  <a:gd name="connsiteX2" fmla="*/ 153407 w 1052335"/>
                  <a:gd name="connsiteY2" fmla="*/ 66884 h 105124"/>
                  <a:gd name="connsiteX3" fmla="*/ 153388 w 1052335"/>
                  <a:gd name="connsiteY3" fmla="*/ 102741 h 105124"/>
                  <a:gd name="connsiteX4" fmla="*/ 155236 w 1052335"/>
                  <a:gd name="connsiteY4" fmla="*/ 103209 h 105124"/>
                  <a:gd name="connsiteX5" fmla="*/ 167357 w 1052335"/>
                  <a:gd name="connsiteY5" fmla="*/ 103435 h 105124"/>
                  <a:gd name="connsiteX6" fmla="*/ 177625 w 1052335"/>
                  <a:gd name="connsiteY6" fmla="*/ 103192 h 105124"/>
                  <a:gd name="connsiteX7" fmla="*/ 178034 w 1052335"/>
                  <a:gd name="connsiteY7" fmla="*/ 63753 h 105124"/>
                  <a:gd name="connsiteX8" fmla="*/ 184060 w 1052335"/>
                  <a:gd name="connsiteY8" fmla="*/ 18065 h 105124"/>
                  <a:gd name="connsiteX9" fmla="*/ 192412 w 1052335"/>
                  <a:gd name="connsiteY9" fmla="*/ 20529 h 105124"/>
                  <a:gd name="connsiteX10" fmla="*/ 194278 w 1052335"/>
                  <a:gd name="connsiteY10" fmla="*/ 62572 h 105124"/>
                  <a:gd name="connsiteX11" fmla="*/ 194508 w 1052335"/>
                  <a:gd name="connsiteY11" fmla="*/ 102753 h 105124"/>
                  <a:gd name="connsiteX12" fmla="*/ 196336 w 1052335"/>
                  <a:gd name="connsiteY12" fmla="*/ 103215 h 105124"/>
                  <a:gd name="connsiteX13" fmla="*/ 208427 w 1052335"/>
                  <a:gd name="connsiteY13" fmla="*/ 103435 h 105124"/>
                  <a:gd name="connsiteX14" fmla="*/ 218694 w 1052335"/>
                  <a:gd name="connsiteY14" fmla="*/ 103192 h 105124"/>
                  <a:gd name="connsiteX15" fmla="*/ 218911 w 1052335"/>
                  <a:gd name="connsiteY15" fmla="*/ 64646 h 105124"/>
                  <a:gd name="connsiteX16" fmla="*/ 214336 w 1052335"/>
                  <a:gd name="connsiteY16" fmla="*/ 12146 h 105124"/>
                  <a:gd name="connsiteX17" fmla="*/ 180495 w 1052335"/>
                  <a:gd name="connsiteY17" fmla="*/ 419 h 105124"/>
                  <a:gd name="connsiteX18" fmla="*/ 196275 w 1052335"/>
                  <a:gd name="connsiteY18" fmla="*/ 3020 h 105124"/>
                  <a:gd name="connsiteX19" fmla="*/ 215210 w 1052335"/>
                  <a:gd name="connsiteY19" fmla="*/ 18860 h 105124"/>
                  <a:gd name="connsiteX20" fmla="*/ 217299 w 1052335"/>
                  <a:gd name="connsiteY20" fmla="*/ 62285 h 105124"/>
                  <a:gd name="connsiteX21" fmla="*/ 217572 w 1052335"/>
                  <a:gd name="connsiteY21" fmla="*/ 101094 h 105124"/>
                  <a:gd name="connsiteX22" fmla="*/ 207249 w 1052335"/>
                  <a:gd name="connsiteY22" fmla="*/ 101094 h 105124"/>
                  <a:gd name="connsiteX23" fmla="*/ 196932 w 1052335"/>
                  <a:gd name="connsiteY23" fmla="*/ 101094 h 105124"/>
                  <a:gd name="connsiteX24" fmla="*/ 196932 w 1052335"/>
                  <a:gd name="connsiteY24" fmla="*/ 64125 h 105124"/>
                  <a:gd name="connsiteX25" fmla="*/ 196027 w 1052335"/>
                  <a:gd name="connsiteY25" fmla="*/ 23496 h 105124"/>
                  <a:gd name="connsiteX26" fmla="*/ 187991 w 1052335"/>
                  <a:gd name="connsiteY26" fmla="*/ 15745 h 105124"/>
                  <a:gd name="connsiteX27" fmla="*/ 177947 w 1052335"/>
                  <a:gd name="connsiteY27" fmla="*/ 20894 h 105124"/>
                  <a:gd name="connsiteX28" fmla="*/ 176409 w 1052335"/>
                  <a:gd name="connsiteY28" fmla="*/ 62705 h 105124"/>
                  <a:gd name="connsiteX29" fmla="*/ 176391 w 1052335"/>
                  <a:gd name="connsiteY29" fmla="*/ 101094 h 105124"/>
                  <a:gd name="connsiteX30" fmla="*/ 166086 w 1052335"/>
                  <a:gd name="connsiteY30" fmla="*/ 101094 h 105124"/>
                  <a:gd name="connsiteX31" fmla="*/ 155782 w 1052335"/>
                  <a:gd name="connsiteY31" fmla="*/ 101094 h 105124"/>
                  <a:gd name="connsiteX32" fmla="*/ 156023 w 1052335"/>
                  <a:gd name="connsiteY32" fmla="*/ 61865 h 105124"/>
                  <a:gd name="connsiteX33" fmla="*/ 158144 w 1052335"/>
                  <a:gd name="connsiteY33" fmla="*/ 17889 h 105124"/>
                  <a:gd name="connsiteX34" fmla="*/ 168839 w 1052335"/>
                  <a:gd name="connsiteY34" fmla="*/ 5522 h 105124"/>
                  <a:gd name="connsiteX35" fmla="*/ 196275 w 1052335"/>
                  <a:gd name="connsiteY35" fmla="*/ 3020 h 105124"/>
                  <a:gd name="connsiteX36" fmla="*/ 318715 w 1052335"/>
                  <a:gd name="connsiteY36" fmla="*/ 452 h 105124"/>
                  <a:gd name="connsiteX37" fmla="*/ 299891 w 1052335"/>
                  <a:gd name="connsiteY37" fmla="*/ 8370 h 105124"/>
                  <a:gd name="connsiteX38" fmla="*/ 293040 w 1052335"/>
                  <a:gd name="connsiteY38" fmla="*/ 27823 h 105124"/>
                  <a:gd name="connsiteX39" fmla="*/ 293040 w 1052335"/>
                  <a:gd name="connsiteY39" fmla="*/ 33964 h 105124"/>
                  <a:gd name="connsiteX40" fmla="*/ 304839 w 1052335"/>
                  <a:gd name="connsiteY40" fmla="*/ 33964 h 105124"/>
                  <a:gd name="connsiteX41" fmla="*/ 316638 w 1052335"/>
                  <a:gd name="connsiteY41" fmla="*/ 33964 h 105124"/>
                  <a:gd name="connsiteX42" fmla="*/ 317066 w 1052335"/>
                  <a:gd name="connsiteY42" fmla="*/ 28510 h 105124"/>
                  <a:gd name="connsiteX43" fmla="*/ 323259 w 1052335"/>
                  <a:gd name="connsiteY43" fmla="*/ 17973 h 105124"/>
                  <a:gd name="connsiteX44" fmla="*/ 329360 w 1052335"/>
                  <a:gd name="connsiteY44" fmla="*/ 18288 h 105124"/>
                  <a:gd name="connsiteX45" fmla="*/ 335058 w 1052335"/>
                  <a:gd name="connsiteY45" fmla="*/ 27409 h 105124"/>
                  <a:gd name="connsiteX46" fmla="*/ 317921 w 1052335"/>
                  <a:gd name="connsiteY46" fmla="*/ 43666 h 105124"/>
                  <a:gd name="connsiteX47" fmla="*/ 294026 w 1052335"/>
                  <a:gd name="connsiteY47" fmla="*/ 76553 h 105124"/>
                  <a:gd name="connsiteX48" fmla="*/ 301782 w 1052335"/>
                  <a:gd name="connsiteY48" fmla="*/ 96920 h 105124"/>
                  <a:gd name="connsiteX49" fmla="*/ 332684 w 1052335"/>
                  <a:gd name="connsiteY49" fmla="*/ 104758 h 105124"/>
                  <a:gd name="connsiteX50" fmla="*/ 355500 w 1052335"/>
                  <a:gd name="connsiteY50" fmla="*/ 90966 h 105124"/>
                  <a:gd name="connsiteX51" fmla="*/ 357844 w 1052335"/>
                  <a:gd name="connsiteY51" fmla="*/ 74553 h 105124"/>
                  <a:gd name="connsiteX52" fmla="*/ 346535 w 1052335"/>
                  <a:gd name="connsiteY52" fmla="*/ 73416 h 105124"/>
                  <a:gd name="connsiteX53" fmla="*/ 335250 w 1052335"/>
                  <a:gd name="connsiteY53" fmla="*/ 74045 h 105124"/>
                  <a:gd name="connsiteX54" fmla="*/ 333917 w 1052335"/>
                  <a:gd name="connsiteY54" fmla="*/ 79228 h 105124"/>
                  <a:gd name="connsiteX55" fmla="*/ 325628 w 1052335"/>
                  <a:gd name="connsiteY55" fmla="*/ 87403 h 105124"/>
                  <a:gd name="connsiteX56" fmla="*/ 318702 w 1052335"/>
                  <a:gd name="connsiteY56" fmla="*/ 79401 h 105124"/>
                  <a:gd name="connsiteX57" fmla="*/ 339863 w 1052335"/>
                  <a:gd name="connsiteY57" fmla="*/ 60863 h 105124"/>
                  <a:gd name="connsiteX58" fmla="*/ 357081 w 1052335"/>
                  <a:gd name="connsiteY58" fmla="*/ 46239 h 105124"/>
                  <a:gd name="connsiteX59" fmla="*/ 359933 w 1052335"/>
                  <a:gd name="connsiteY59" fmla="*/ 32845 h 105124"/>
                  <a:gd name="connsiteX60" fmla="*/ 355438 w 1052335"/>
                  <a:gd name="connsiteY60" fmla="*/ 12653 h 105124"/>
                  <a:gd name="connsiteX61" fmla="*/ 318715 w 1052335"/>
                  <a:gd name="connsiteY61" fmla="*/ 452 h 105124"/>
                  <a:gd name="connsiteX62" fmla="*/ 341345 w 1052335"/>
                  <a:gd name="connsiteY62" fmla="*/ 4429 h 105124"/>
                  <a:gd name="connsiteX63" fmla="*/ 357763 w 1052335"/>
                  <a:gd name="connsiteY63" fmla="*/ 34568 h 105124"/>
                  <a:gd name="connsiteX64" fmla="*/ 355246 w 1052335"/>
                  <a:gd name="connsiteY64" fmla="*/ 45368 h 105124"/>
                  <a:gd name="connsiteX65" fmla="*/ 330464 w 1052335"/>
                  <a:gd name="connsiteY65" fmla="*/ 62572 h 105124"/>
                  <a:gd name="connsiteX66" fmla="*/ 316886 w 1052335"/>
                  <a:gd name="connsiteY66" fmla="*/ 81902 h 105124"/>
                  <a:gd name="connsiteX67" fmla="*/ 326062 w 1052335"/>
                  <a:gd name="connsiteY67" fmla="*/ 89347 h 105124"/>
                  <a:gd name="connsiteX68" fmla="*/ 331692 w 1052335"/>
                  <a:gd name="connsiteY68" fmla="*/ 88482 h 105124"/>
                  <a:gd name="connsiteX69" fmla="*/ 336137 w 1052335"/>
                  <a:gd name="connsiteY69" fmla="*/ 79487 h 105124"/>
                  <a:gd name="connsiteX70" fmla="*/ 336720 w 1052335"/>
                  <a:gd name="connsiteY70" fmla="*/ 75921 h 105124"/>
                  <a:gd name="connsiteX71" fmla="*/ 346504 w 1052335"/>
                  <a:gd name="connsiteY71" fmla="*/ 75921 h 105124"/>
                  <a:gd name="connsiteX72" fmla="*/ 356287 w 1052335"/>
                  <a:gd name="connsiteY72" fmla="*/ 75921 h 105124"/>
                  <a:gd name="connsiteX73" fmla="*/ 356287 w 1052335"/>
                  <a:gd name="connsiteY73" fmla="*/ 78705 h 105124"/>
                  <a:gd name="connsiteX74" fmla="*/ 351420 w 1052335"/>
                  <a:gd name="connsiteY74" fmla="*/ 93327 h 105124"/>
                  <a:gd name="connsiteX75" fmla="*/ 343521 w 1052335"/>
                  <a:gd name="connsiteY75" fmla="*/ 99498 h 105124"/>
                  <a:gd name="connsiteX76" fmla="*/ 328753 w 1052335"/>
                  <a:gd name="connsiteY76" fmla="*/ 102615 h 105124"/>
                  <a:gd name="connsiteX77" fmla="*/ 303717 w 1052335"/>
                  <a:gd name="connsiteY77" fmla="*/ 95558 h 105124"/>
                  <a:gd name="connsiteX78" fmla="*/ 306680 w 1052335"/>
                  <a:gd name="connsiteY78" fmla="*/ 51701 h 105124"/>
                  <a:gd name="connsiteX79" fmla="*/ 316322 w 1052335"/>
                  <a:gd name="connsiteY79" fmla="*/ 46779 h 105124"/>
                  <a:gd name="connsiteX80" fmla="*/ 335511 w 1052335"/>
                  <a:gd name="connsiteY80" fmla="*/ 35223 h 105124"/>
                  <a:gd name="connsiteX81" fmla="*/ 326142 w 1052335"/>
                  <a:gd name="connsiteY81" fmla="*/ 15503 h 105124"/>
                  <a:gd name="connsiteX82" fmla="*/ 315218 w 1052335"/>
                  <a:gd name="connsiteY82" fmla="*/ 28007 h 105124"/>
                  <a:gd name="connsiteX83" fmla="*/ 315218 w 1052335"/>
                  <a:gd name="connsiteY83" fmla="*/ 32286 h 105124"/>
                  <a:gd name="connsiteX84" fmla="*/ 304839 w 1052335"/>
                  <a:gd name="connsiteY84" fmla="*/ 32286 h 105124"/>
                  <a:gd name="connsiteX85" fmla="*/ 294454 w 1052335"/>
                  <a:gd name="connsiteY85" fmla="*/ 32286 h 105124"/>
                  <a:gd name="connsiteX86" fmla="*/ 295030 w 1052335"/>
                  <a:gd name="connsiteY86" fmla="*/ 25783 h 105124"/>
                  <a:gd name="connsiteX87" fmla="*/ 313984 w 1052335"/>
                  <a:gd name="connsiteY87" fmla="*/ 3199 h 105124"/>
                  <a:gd name="connsiteX88" fmla="*/ 341345 w 1052335"/>
                  <a:gd name="connsiteY88" fmla="*/ 4429 h 105124"/>
                  <a:gd name="connsiteX89" fmla="*/ 942808 w 1052335"/>
                  <a:gd name="connsiteY89" fmla="*/ 495 h 105124"/>
                  <a:gd name="connsiteX90" fmla="*/ 918199 w 1052335"/>
                  <a:gd name="connsiteY90" fmla="*/ 30878 h 105124"/>
                  <a:gd name="connsiteX91" fmla="*/ 918150 w 1052335"/>
                  <a:gd name="connsiteY91" fmla="*/ 74242 h 105124"/>
                  <a:gd name="connsiteX92" fmla="*/ 930308 w 1052335"/>
                  <a:gd name="connsiteY92" fmla="*/ 99157 h 105124"/>
                  <a:gd name="connsiteX93" fmla="*/ 969921 w 1052335"/>
                  <a:gd name="connsiteY93" fmla="*/ 101509 h 105124"/>
                  <a:gd name="connsiteX94" fmla="*/ 981844 w 1052335"/>
                  <a:gd name="connsiteY94" fmla="*/ 87832 h 105124"/>
                  <a:gd name="connsiteX95" fmla="*/ 983654 w 1052335"/>
                  <a:gd name="connsiteY95" fmla="*/ 75268 h 105124"/>
                  <a:gd name="connsiteX96" fmla="*/ 984088 w 1052335"/>
                  <a:gd name="connsiteY96" fmla="*/ 66643 h 105124"/>
                  <a:gd name="connsiteX97" fmla="*/ 972277 w 1052335"/>
                  <a:gd name="connsiteY97" fmla="*/ 66876 h 105124"/>
                  <a:gd name="connsiteX98" fmla="*/ 960459 w 1052335"/>
                  <a:gd name="connsiteY98" fmla="*/ 67110 h 105124"/>
                  <a:gd name="connsiteX99" fmla="*/ 959895 w 1052335"/>
                  <a:gd name="connsiteY99" fmla="*/ 74076 h 105124"/>
                  <a:gd name="connsiteX100" fmla="*/ 949659 w 1052335"/>
                  <a:gd name="connsiteY100" fmla="*/ 87201 h 105124"/>
                  <a:gd name="connsiteX101" fmla="*/ 942851 w 1052335"/>
                  <a:gd name="connsiteY101" fmla="*/ 52844 h 105124"/>
                  <a:gd name="connsiteX102" fmla="*/ 945641 w 1052335"/>
                  <a:gd name="connsiteY102" fmla="*/ 21451 h 105124"/>
                  <a:gd name="connsiteX103" fmla="*/ 957892 w 1052335"/>
                  <a:gd name="connsiteY103" fmla="*/ 20710 h 105124"/>
                  <a:gd name="connsiteX104" fmla="*/ 960875 w 1052335"/>
                  <a:gd name="connsiteY104" fmla="*/ 37459 h 105124"/>
                  <a:gd name="connsiteX105" fmla="*/ 974428 w 1052335"/>
                  <a:gd name="connsiteY105" fmla="*/ 43018 h 105124"/>
                  <a:gd name="connsiteX106" fmla="*/ 984280 w 1052335"/>
                  <a:gd name="connsiteY106" fmla="*/ 42775 h 105124"/>
                  <a:gd name="connsiteX107" fmla="*/ 984534 w 1052335"/>
                  <a:gd name="connsiteY107" fmla="*/ 36901 h 105124"/>
                  <a:gd name="connsiteX108" fmla="*/ 981422 w 1052335"/>
                  <a:gd name="connsiteY108" fmla="*/ 16614 h 105124"/>
                  <a:gd name="connsiteX109" fmla="*/ 969443 w 1052335"/>
                  <a:gd name="connsiteY109" fmla="*/ 3817 h 105124"/>
                  <a:gd name="connsiteX110" fmla="*/ 942808 w 1052335"/>
                  <a:gd name="connsiteY110" fmla="*/ 495 h 105124"/>
                  <a:gd name="connsiteX111" fmla="*/ 960217 w 1052335"/>
                  <a:gd name="connsiteY111" fmla="*/ 3022 h 105124"/>
                  <a:gd name="connsiteX112" fmla="*/ 982761 w 1052335"/>
                  <a:gd name="connsiteY112" fmla="*/ 33754 h 105124"/>
                  <a:gd name="connsiteX113" fmla="*/ 983294 w 1052335"/>
                  <a:gd name="connsiteY113" fmla="*/ 40677 h 105124"/>
                  <a:gd name="connsiteX114" fmla="*/ 972909 w 1052335"/>
                  <a:gd name="connsiteY114" fmla="*/ 40677 h 105124"/>
                  <a:gd name="connsiteX115" fmla="*/ 962518 w 1052335"/>
                  <a:gd name="connsiteY115" fmla="*/ 40677 h 105124"/>
                  <a:gd name="connsiteX116" fmla="*/ 962518 w 1052335"/>
                  <a:gd name="connsiteY116" fmla="*/ 34845 h 105124"/>
                  <a:gd name="connsiteX117" fmla="*/ 952684 w 1052335"/>
                  <a:gd name="connsiteY117" fmla="*/ 15503 h 105124"/>
                  <a:gd name="connsiteX118" fmla="*/ 943080 w 1052335"/>
                  <a:gd name="connsiteY118" fmla="*/ 21989 h 105124"/>
                  <a:gd name="connsiteX119" fmla="*/ 941567 w 1052335"/>
                  <a:gd name="connsiteY119" fmla="*/ 52844 h 105124"/>
                  <a:gd name="connsiteX120" fmla="*/ 945846 w 1052335"/>
                  <a:gd name="connsiteY120" fmla="*/ 87656 h 105124"/>
                  <a:gd name="connsiteX121" fmla="*/ 957967 w 1052335"/>
                  <a:gd name="connsiteY121" fmla="*/ 87356 h 105124"/>
                  <a:gd name="connsiteX122" fmla="*/ 961693 w 1052335"/>
                  <a:gd name="connsiteY122" fmla="*/ 74032 h 105124"/>
                  <a:gd name="connsiteX123" fmla="*/ 961705 w 1052335"/>
                  <a:gd name="connsiteY123" fmla="*/ 69207 h 105124"/>
                  <a:gd name="connsiteX124" fmla="*/ 972084 w 1052335"/>
                  <a:gd name="connsiteY124" fmla="*/ 69207 h 105124"/>
                  <a:gd name="connsiteX125" fmla="*/ 982464 w 1052335"/>
                  <a:gd name="connsiteY125" fmla="*/ 69207 h 105124"/>
                  <a:gd name="connsiteX126" fmla="*/ 981912 w 1052335"/>
                  <a:gd name="connsiteY126" fmla="*/ 75477 h 105124"/>
                  <a:gd name="connsiteX127" fmla="*/ 963758 w 1052335"/>
                  <a:gd name="connsiteY127" fmla="*/ 101550 h 105124"/>
                  <a:gd name="connsiteX128" fmla="*/ 936651 w 1052335"/>
                  <a:gd name="connsiteY128" fmla="*/ 100389 h 105124"/>
                  <a:gd name="connsiteX129" fmla="*/ 919005 w 1052335"/>
                  <a:gd name="connsiteY129" fmla="*/ 53684 h 105124"/>
                  <a:gd name="connsiteX130" fmla="*/ 949547 w 1052335"/>
                  <a:gd name="connsiteY130" fmla="*/ 2133 h 105124"/>
                  <a:gd name="connsiteX131" fmla="*/ 960224 w 1052335"/>
                  <a:gd name="connsiteY131" fmla="*/ 3022 h 105124"/>
                  <a:gd name="connsiteX132" fmla="*/ -22 w 1052335"/>
                  <a:gd name="connsiteY132" fmla="*/ 52635 h 105124"/>
                  <a:gd name="connsiteX133" fmla="*/ 189 w 1052335"/>
                  <a:gd name="connsiteY133" fmla="*/ 103192 h 105124"/>
                  <a:gd name="connsiteX134" fmla="*/ 12106 w 1052335"/>
                  <a:gd name="connsiteY134" fmla="*/ 103192 h 105124"/>
                  <a:gd name="connsiteX135" fmla="*/ 24016 w 1052335"/>
                  <a:gd name="connsiteY135" fmla="*/ 103192 h 105124"/>
                  <a:gd name="connsiteX136" fmla="*/ 24233 w 1052335"/>
                  <a:gd name="connsiteY136" fmla="*/ 84522 h 105124"/>
                  <a:gd name="connsiteX137" fmla="*/ 24457 w 1052335"/>
                  <a:gd name="connsiteY137" fmla="*/ 65851 h 105124"/>
                  <a:gd name="connsiteX138" fmla="*/ 32653 w 1052335"/>
                  <a:gd name="connsiteY138" fmla="*/ 65851 h 105124"/>
                  <a:gd name="connsiteX139" fmla="*/ 40856 w 1052335"/>
                  <a:gd name="connsiteY139" fmla="*/ 65851 h 105124"/>
                  <a:gd name="connsiteX140" fmla="*/ 40856 w 1052335"/>
                  <a:gd name="connsiteY140" fmla="*/ 84296 h 105124"/>
                  <a:gd name="connsiteX141" fmla="*/ 54819 w 1052335"/>
                  <a:gd name="connsiteY141" fmla="*/ 103435 h 105124"/>
                  <a:gd name="connsiteX142" fmla="*/ 65086 w 1052335"/>
                  <a:gd name="connsiteY142" fmla="*/ 103192 h 105124"/>
                  <a:gd name="connsiteX143" fmla="*/ 65297 w 1052335"/>
                  <a:gd name="connsiteY143" fmla="*/ 52635 h 105124"/>
                  <a:gd name="connsiteX144" fmla="*/ 65508 w 1052335"/>
                  <a:gd name="connsiteY144" fmla="*/ 2077 h 105124"/>
                  <a:gd name="connsiteX145" fmla="*/ 53182 w 1052335"/>
                  <a:gd name="connsiteY145" fmla="*/ 2077 h 105124"/>
                  <a:gd name="connsiteX146" fmla="*/ 40850 w 1052335"/>
                  <a:gd name="connsiteY146" fmla="*/ 2077 h 105124"/>
                  <a:gd name="connsiteX147" fmla="*/ 40850 w 1052335"/>
                  <a:gd name="connsiteY147" fmla="*/ 23056 h 105124"/>
                  <a:gd name="connsiteX148" fmla="*/ 40850 w 1052335"/>
                  <a:gd name="connsiteY148" fmla="*/ 44034 h 105124"/>
                  <a:gd name="connsiteX149" fmla="*/ 32641 w 1052335"/>
                  <a:gd name="connsiteY149" fmla="*/ 44034 h 105124"/>
                  <a:gd name="connsiteX150" fmla="*/ 24426 w 1052335"/>
                  <a:gd name="connsiteY150" fmla="*/ 44034 h 105124"/>
                  <a:gd name="connsiteX151" fmla="*/ 24426 w 1052335"/>
                  <a:gd name="connsiteY151" fmla="*/ 23056 h 105124"/>
                  <a:gd name="connsiteX152" fmla="*/ 24426 w 1052335"/>
                  <a:gd name="connsiteY152" fmla="*/ 2077 h 105124"/>
                  <a:gd name="connsiteX153" fmla="*/ 12093 w 1052335"/>
                  <a:gd name="connsiteY153" fmla="*/ 2077 h 105124"/>
                  <a:gd name="connsiteX154" fmla="*/ -232 w 1052335"/>
                  <a:gd name="connsiteY154" fmla="*/ 2077 h 105124"/>
                  <a:gd name="connsiteX155" fmla="*/ 22783 w 1052335"/>
                  <a:gd name="connsiteY155" fmla="*/ 25153 h 105124"/>
                  <a:gd name="connsiteX156" fmla="*/ 22783 w 1052335"/>
                  <a:gd name="connsiteY156" fmla="*/ 46551 h 105124"/>
                  <a:gd name="connsiteX157" fmla="*/ 32554 w 1052335"/>
                  <a:gd name="connsiteY157" fmla="*/ 46551 h 105124"/>
                  <a:gd name="connsiteX158" fmla="*/ 42821 w 1052335"/>
                  <a:gd name="connsiteY158" fmla="*/ 45224 h 105124"/>
                  <a:gd name="connsiteX159" fmla="*/ 43317 w 1052335"/>
                  <a:gd name="connsiteY159" fmla="*/ 23826 h 105124"/>
                  <a:gd name="connsiteX160" fmla="*/ 43317 w 1052335"/>
                  <a:gd name="connsiteY160" fmla="*/ 3755 h 105124"/>
                  <a:gd name="connsiteX161" fmla="*/ 53585 w 1052335"/>
                  <a:gd name="connsiteY161" fmla="*/ 3755 h 105124"/>
                  <a:gd name="connsiteX162" fmla="*/ 63852 w 1052335"/>
                  <a:gd name="connsiteY162" fmla="*/ 3755 h 105124"/>
                  <a:gd name="connsiteX163" fmla="*/ 63852 w 1052335"/>
                  <a:gd name="connsiteY163" fmla="*/ 52425 h 105124"/>
                  <a:gd name="connsiteX164" fmla="*/ 63852 w 1052335"/>
                  <a:gd name="connsiteY164" fmla="*/ 101094 h 105124"/>
                  <a:gd name="connsiteX165" fmla="*/ 53603 w 1052335"/>
                  <a:gd name="connsiteY165" fmla="*/ 101094 h 105124"/>
                  <a:gd name="connsiteX166" fmla="*/ 43348 w 1052335"/>
                  <a:gd name="connsiteY166" fmla="*/ 101094 h 105124"/>
                  <a:gd name="connsiteX167" fmla="*/ 43131 w 1052335"/>
                  <a:gd name="connsiteY167" fmla="*/ 82844 h 105124"/>
                  <a:gd name="connsiteX168" fmla="*/ 42908 w 1052335"/>
                  <a:gd name="connsiteY168" fmla="*/ 64592 h 105124"/>
                  <a:gd name="connsiteX169" fmla="*/ 32845 w 1052335"/>
                  <a:gd name="connsiteY169" fmla="*/ 64357 h 105124"/>
                  <a:gd name="connsiteX170" fmla="*/ 22783 w 1052335"/>
                  <a:gd name="connsiteY170" fmla="*/ 64121 h 105124"/>
                  <a:gd name="connsiteX171" fmla="*/ 22783 w 1052335"/>
                  <a:gd name="connsiteY171" fmla="*/ 82608 h 105124"/>
                  <a:gd name="connsiteX172" fmla="*/ 22783 w 1052335"/>
                  <a:gd name="connsiteY172" fmla="*/ 101094 h 105124"/>
                  <a:gd name="connsiteX173" fmla="*/ 12106 w 1052335"/>
                  <a:gd name="connsiteY173" fmla="*/ 101094 h 105124"/>
                  <a:gd name="connsiteX174" fmla="*/ 1423 w 1052335"/>
                  <a:gd name="connsiteY174" fmla="*/ 101094 h 105124"/>
                  <a:gd name="connsiteX175" fmla="*/ 1423 w 1052335"/>
                  <a:gd name="connsiteY175" fmla="*/ 52425 h 105124"/>
                  <a:gd name="connsiteX176" fmla="*/ 1423 w 1052335"/>
                  <a:gd name="connsiteY176" fmla="*/ 3755 h 105124"/>
                  <a:gd name="connsiteX177" fmla="*/ 12106 w 1052335"/>
                  <a:gd name="connsiteY177" fmla="*/ 3755 h 105124"/>
                  <a:gd name="connsiteX178" fmla="*/ 22783 w 1052335"/>
                  <a:gd name="connsiteY178" fmla="*/ 3755 h 105124"/>
                  <a:gd name="connsiteX179" fmla="*/ 71249 w 1052335"/>
                  <a:gd name="connsiteY179" fmla="*/ 2631 h 105124"/>
                  <a:gd name="connsiteX180" fmla="*/ 96979 w 1052335"/>
                  <a:gd name="connsiteY180" fmla="*/ 102960 h 105124"/>
                  <a:gd name="connsiteX181" fmla="*/ 126064 w 1052335"/>
                  <a:gd name="connsiteY181" fmla="*/ 102563 h 105124"/>
                  <a:gd name="connsiteX182" fmla="*/ 150412 w 1052335"/>
                  <a:gd name="connsiteY182" fmla="*/ 2740 h 105124"/>
                  <a:gd name="connsiteX183" fmla="*/ 137826 w 1052335"/>
                  <a:gd name="connsiteY183" fmla="*/ 2077 h 105124"/>
                  <a:gd name="connsiteX184" fmla="*/ 125258 w 1052335"/>
                  <a:gd name="connsiteY184" fmla="*/ 3126 h 105124"/>
                  <a:gd name="connsiteX185" fmla="*/ 123374 w 1052335"/>
                  <a:gd name="connsiteY185" fmla="*/ 12357 h 105124"/>
                  <a:gd name="connsiteX186" fmla="*/ 121873 w 1052335"/>
                  <a:gd name="connsiteY186" fmla="*/ 20538 h 105124"/>
                  <a:gd name="connsiteX187" fmla="*/ 111041 w 1052335"/>
                  <a:gd name="connsiteY187" fmla="*/ 20538 h 105124"/>
                  <a:gd name="connsiteX188" fmla="*/ 100204 w 1052335"/>
                  <a:gd name="connsiteY188" fmla="*/ 20538 h 105124"/>
                  <a:gd name="connsiteX189" fmla="*/ 98790 w 1052335"/>
                  <a:gd name="connsiteY189" fmla="*/ 12776 h 105124"/>
                  <a:gd name="connsiteX190" fmla="*/ 96992 w 1052335"/>
                  <a:gd name="connsiteY190" fmla="*/ 3546 h 105124"/>
                  <a:gd name="connsiteX191" fmla="*/ 83922 w 1052335"/>
                  <a:gd name="connsiteY191" fmla="*/ 2077 h 105124"/>
                  <a:gd name="connsiteX192" fmla="*/ 71249 w 1052335"/>
                  <a:gd name="connsiteY192" fmla="*/ 2631 h 105124"/>
                  <a:gd name="connsiteX193" fmla="*/ 95386 w 1052335"/>
                  <a:gd name="connsiteY193" fmla="*/ 6063 h 105124"/>
                  <a:gd name="connsiteX194" fmla="*/ 96744 w 1052335"/>
                  <a:gd name="connsiteY194" fmla="*/ 13825 h 105124"/>
                  <a:gd name="connsiteX195" fmla="*/ 111023 w 1052335"/>
                  <a:gd name="connsiteY195" fmla="*/ 23056 h 105124"/>
                  <a:gd name="connsiteX196" fmla="*/ 123349 w 1052335"/>
                  <a:gd name="connsiteY196" fmla="*/ 22320 h 105124"/>
                  <a:gd name="connsiteX197" fmla="*/ 127106 w 1052335"/>
                  <a:gd name="connsiteY197" fmla="*/ 3965 h 105124"/>
                  <a:gd name="connsiteX198" fmla="*/ 137801 w 1052335"/>
                  <a:gd name="connsiteY198" fmla="*/ 3755 h 105124"/>
                  <a:gd name="connsiteX199" fmla="*/ 148031 w 1052335"/>
                  <a:gd name="connsiteY199" fmla="*/ 5643 h 105124"/>
                  <a:gd name="connsiteX200" fmla="*/ 136294 w 1052335"/>
                  <a:gd name="connsiteY200" fmla="*/ 54103 h 105124"/>
                  <a:gd name="connsiteX201" fmla="*/ 125016 w 1052335"/>
                  <a:gd name="connsiteY201" fmla="*/ 100675 h 105124"/>
                  <a:gd name="connsiteX202" fmla="*/ 111426 w 1052335"/>
                  <a:gd name="connsiteY202" fmla="*/ 100904 h 105124"/>
                  <a:gd name="connsiteX203" fmla="*/ 97841 w 1052335"/>
                  <a:gd name="connsiteY203" fmla="*/ 101134 h 105124"/>
                  <a:gd name="connsiteX204" fmla="*/ 86179 w 1052335"/>
                  <a:gd name="connsiteY204" fmla="*/ 54333 h 105124"/>
                  <a:gd name="connsiteX205" fmla="*/ 74020 w 1052335"/>
                  <a:gd name="connsiteY205" fmla="*/ 5643 h 105124"/>
                  <a:gd name="connsiteX206" fmla="*/ 84232 w 1052335"/>
                  <a:gd name="connsiteY206" fmla="*/ 3756 h 105124"/>
                  <a:gd name="connsiteX207" fmla="*/ 94940 w 1052335"/>
                  <a:gd name="connsiteY207" fmla="*/ 3756 h 105124"/>
                  <a:gd name="connsiteX208" fmla="*/ 101698 w 1052335"/>
                  <a:gd name="connsiteY208" fmla="*/ 40468 h 105124"/>
                  <a:gd name="connsiteX209" fmla="*/ 105622 w 1052335"/>
                  <a:gd name="connsiteY209" fmla="*/ 62907 h 105124"/>
                  <a:gd name="connsiteX210" fmla="*/ 110744 w 1052335"/>
                  <a:gd name="connsiteY210" fmla="*/ 84125 h 105124"/>
                  <a:gd name="connsiteX211" fmla="*/ 115877 w 1052335"/>
                  <a:gd name="connsiteY211" fmla="*/ 63572 h 105124"/>
                  <a:gd name="connsiteX212" fmla="*/ 119740 w 1052335"/>
                  <a:gd name="connsiteY212" fmla="*/ 40887 h 105124"/>
                  <a:gd name="connsiteX213" fmla="*/ 110676 w 1052335"/>
                  <a:gd name="connsiteY213" fmla="*/ 38999 h 105124"/>
                  <a:gd name="connsiteX214" fmla="*/ 101698 w 1052335"/>
                  <a:gd name="connsiteY214" fmla="*/ 40468 h 105124"/>
                  <a:gd name="connsiteX215" fmla="*/ 118017 w 1052335"/>
                  <a:gd name="connsiteY215" fmla="*/ 41306 h 105124"/>
                  <a:gd name="connsiteX216" fmla="*/ 110452 w 1052335"/>
                  <a:gd name="connsiteY216" fmla="*/ 76760 h 105124"/>
                  <a:gd name="connsiteX217" fmla="*/ 104103 w 1052335"/>
                  <a:gd name="connsiteY217" fmla="*/ 41648 h 105124"/>
                  <a:gd name="connsiteX218" fmla="*/ 111085 w 1052335"/>
                  <a:gd name="connsiteY218" fmla="*/ 40677 h 105124"/>
                  <a:gd name="connsiteX219" fmla="*/ 118017 w 1052335"/>
                  <a:gd name="connsiteY219" fmla="*/ 41306 h 105124"/>
                  <a:gd name="connsiteX220" fmla="*/ 245119 w 1052335"/>
                  <a:gd name="connsiteY220" fmla="*/ 2636 h 105124"/>
                  <a:gd name="connsiteX221" fmla="*/ 244573 w 1052335"/>
                  <a:gd name="connsiteY221" fmla="*/ 42889 h 105124"/>
                  <a:gd name="connsiteX222" fmla="*/ 244573 w 1052335"/>
                  <a:gd name="connsiteY222" fmla="*/ 82582 h 105124"/>
                  <a:gd name="connsiteX223" fmla="*/ 234511 w 1052335"/>
                  <a:gd name="connsiteY223" fmla="*/ 82818 h 105124"/>
                  <a:gd name="connsiteX224" fmla="*/ 224448 w 1052335"/>
                  <a:gd name="connsiteY224" fmla="*/ 83053 h 105124"/>
                  <a:gd name="connsiteX225" fmla="*/ 224219 w 1052335"/>
                  <a:gd name="connsiteY225" fmla="*/ 92369 h 105124"/>
                  <a:gd name="connsiteX226" fmla="*/ 225136 w 1052335"/>
                  <a:gd name="connsiteY226" fmla="*/ 102659 h 105124"/>
                  <a:gd name="connsiteX227" fmla="*/ 257811 w 1052335"/>
                  <a:gd name="connsiteY227" fmla="*/ 103412 h 105124"/>
                  <a:gd name="connsiteX228" fmla="*/ 289345 w 1052335"/>
                  <a:gd name="connsiteY228" fmla="*/ 103192 h 105124"/>
                  <a:gd name="connsiteX229" fmla="*/ 289574 w 1052335"/>
                  <a:gd name="connsiteY229" fmla="*/ 92939 h 105124"/>
                  <a:gd name="connsiteX230" fmla="*/ 289804 w 1052335"/>
                  <a:gd name="connsiteY230" fmla="*/ 82686 h 105124"/>
                  <a:gd name="connsiteX231" fmla="*/ 279716 w 1052335"/>
                  <a:gd name="connsiteY231" fmla="*/ 82450 h 105124"/>
                  <a:gd name="connsiteX232" fmla="*/ 269628 w 1052335"/>
                  <a:gd name="connsiteY232" fmla="*/ 82214 h 105124"/>
                  <a:gd name="connsiteX233" fmla="*/ 269411 w 1052335"/>
                  <a:gd name="connsiteY233" fmla="*/ 42146 h 105124"/>
                  <a:gd name="connsiteX234" fmla="*/ 269201 w 1052335"/>
                  <a:gd name="connsiteY234" fmla="*/ 2077 h 105124"/>
                  <a:gd name="connsiteX235" fmla="*/ 257433 w 1052335"/>
                  <a:gd name="connsiteY235" fmla="*/ 2077 h 105124"/>
                  <a:gd name="connsiteX236" fmla="*/ 245119 w 1052335"/>
                  <a:gd name="connsiteY236" fmla="*/ 2637 h 105124"/>
                  <a:gd name="connsiteX237" fmla="*/ 267576 w 1052335"/>
                  <a:gd name="connsiteY237" fmla="*/ 44034 h 105124"/>
                  <a:gd name="connsiteX238" fmla="*/ 267576 w 1052335"/>
                  <a:gd name="connsiteY238" fmla="*/ 84312 h 105124"/>
                  <a:gd name="connsiteX239" fmla="*/ 277844 w 1052335"/>
                  <a:gd name="connsiteY239" fmla="*/ 84312 h 105124"/>
                  <a:gd name="connsiteX240" fmla="*/ 288111 w 1052335"/>
                  <a:gd name="connsiteY240" fmla="*/ 84312 h 105124"/>
                  <a:gd name="connsiteX241" fmla="*/ 288111 w 1052335"/>
                  <a:gd name="connsiteY241" fmla="*/ 92703 h 105124"/>
                  <a:gd name="connsiteX242" fmla="*/ 288111 w 1052335"/>
                  <a:gd name="connsiteY242" fmla="*/ 101094 h 105124"/>
                  <a:gd name="connsiteX243" fmla="*/ 257302 w 1052335"/>
                  <a:gd name="connsiteY243" fmla="*/ 101094 h 105124"/>
                  <a:gd name="connsiteX244" fmla="*/ 226500 w 1052335"/>
                  <a:gd name="connsiteY244" fmla="*/ 101094 h 105124"/>
                  <a:gd name="connsiteX245" fmla="*/ 226500 w 1052335"/>
                  <a:gd name="connsiteY245" fmla="*/ 92729 h 105124"/>
                  <a:gd name="connsiteX246" fmla="*/ 226500 w 1052335"/>
                  <a:gd name="connsiteY246" fmla="*/ 84363 h 105124"/>
                  <a:gd name="connsiteX247" fmla="*/ 236563 w 1052335"/>
                  <a:gd name="connsiteY247" fmla="*/ 84128 h 105124"/>
                  <a:gd name="connsiteX248" fmla="*/ 246626 w 1052335"/>
                  <a:gd name="connsiteY248" fmla="*/ 83893 h 105124"/>
                  <a:gd name="connsiteX249" fmla="*/ 246837 w 1052335"/>
                  <a:gd name="connsiteY249" fmla="*/ 43824 h 105124"/>
                  <a:gd name="connsiteX250" fmla="*/ 247054 w 1052335"/>
                  <a:gd name="connsiteY250" fmla="*/ 3755 h 105124"/>
                  <a:gd name="connsiteX251" fmla="*/ 257315 w 1052335"/>
                  <a:gd name="connsiteY251" fmla="*/ 3755 h 105124"/>
                  <a:gd name="connsiteX252" fmla="*/ 267576 w 1052335"/>
                  <a:gd name="connsiteY252" fmla="*/ 3755 h 105124"/>
                  <a:gd name="connsiteX253" fmla="*/ 419541 w 1052335"/>
                  <a:gd name="connsiteY253" fmla="*/ 52335 h 105124"/>
                  <a:gd name="connsiteX254" fmla="*/ 420843 w 1052335"/>
                  <a:gd name="connsiteY254" fmla="*/ 103103 h 105124"/>
                  <a:gd name="connsiteX255" fmla="*/ 459545 w 1052335"/>
                  <a:gd name="connsiteY255" fmla="*/ 102808 h 105124"/>
                  <a:gd name="connsiteX256" fmla="*/ 485709 w 1052335"/>
                  <a:gd name="connsiteY256" fmla="*/ 78805 h 105124"/>
                  <a:gd name="connsiteX257" fmla="*/ 486986 w 1052335"/>
                  <a:gd name="connsiteY257" fmla="*/ 36599 h 105124"/>
                  <a:gd name="connsiteX258" fmla="*/ 473135 w 1052335"/>
                  <a:gd name="connsiteY258" fmla="*/ 6605 h 105124"/>
                  <a:gd name="connsiteX259" fmla="*/ 439530 w 1052335"/>
                  <a:gd name="connsiteY259" fmla="*/ 2077 h 105124"/>
                  <a:gd name="connsiteX260" fmla="*/ 419541 w 1052335"/>
                  <a:gd name="connsiteY260" fmla="*/ 2077 h 105124"/>
                  <a:gd name="connsiteX261" fmla="*/ 466024 w 1052335"/>
                  <a:gd name="connsiteY261" fmla="*/ 5720 h 105124"/>
                  <a:gd name="connsiteX262" fmla="*/ 485486 w 1052335"/>
                  <a:gd name="connsiteY262" fmla="*/ 53684 h 105124"/>
                  <a:gd name="connsiteX263" fmla="*/ 468832 w 1052335"/>
                  <a:gd name="connsiteY263" fmla="*/ 98507 h 105124"/>
                  <a:gd name="connsiteX264" fmla="*/ 443158 w 1052335"/>
                  <a:gd name="connsiteY264" fmla="*/ 100947 h 105124"/>
                  <a:gd name="connsiteX265" fmla="*/ 422003 w 1052335"/>
                  <a:gd name="connsiteY265" fmla="*/ 101220 h 105124"/>
                  <a:gd name="connsiteX266" fmla="*/ 422003 w 1052335"/>
                  <a:gd name="connsiteY266" fmla="*/ 52402 h 105124"/>
                  <a:gd name="connsiteX267" fmla="*/ 422003 w 1052335"/>
                  <a:gd name="connsiteY267" fmla="*/ 3583 h 105124"/>
                  <a:gd name="connsiteX268" fmla="*/ 441924 w 1052335"/>
                  <a:gd name="connsiteY268" fmla="*/ 3964 h 105124"/>
                  <a:gd name="connsiteX269" fmla="*/ 466024 w 1052335"/>
                  <a:gd name="connsiteY269" fmla="*/ 5720 h 105124"/>
                  <a:gd name="connsiteX270" fmla="*/ 443158 w 1052335"/>
                  <a:gd name="connsiteY270" fmla="*/ 19332 h 105124"/>
                  <a:gd name="connsiteX271" fmla="*/ 442544 w 1052335"/>
                  <a:gd name="connsiteY271" fmla="*/ 52984 h 105124"/>
                  <a:gd name="connsiteX272" fmla="*/ 442544 w 1052335"/>
                  <a:gd name="connsiteY272" fmla="*/ 85990 h 105124"/>
                  <a:gd name="connsiteX273" fmla="*/ 448496 w 1052335"/>
                  <a:gd name="connsiteY273" fmla="*/ 85989 h 105124"/>
                  <a:gd name="connsiteX274" fmla="*/ 462254 w 1052335"/>
                  <a:gd name="connsiteY274" fmla="*/ 78858 h 105124"/>
                  <a:gd name="connsiteX275" fmla="*/ 464579 w 1052335"/>
                  <a:gd name="connsiteY275" fmla="*/ 56621 h 105124"/>
                  <a:gd name="connsiteX276" fmla="*/ 457678 w 1052335"/>
                  <a:gd name="connsiteY276" fmla="*/ 20840 h 105124"/>
                  <a:gd name="connsiteX277" fmla="*/ 443158 w 1052335"/>
                  <a:gd name="connsiteY277" fmla="*/ 19332 h 105124"/>
                  <a:gd name="connsiteX278" fmla="*/ 457387 w 1052335"/>
                  <a:gd name="connsiteY278" fmla="*/ 23704 h 105124"/>
                  <a:gd name="connsiteX279" fmla="*/ 462818 w 1052335"/>
                  <a:gd name="connsiteY279" fmla="*/ 48229 h 105124"/>
                  <a:gd name="connsiteX280" fmla="*/ 460431 w 1052335"/>
                  <a:gd name="connsiteY280" fmla="*/ 78196 h 105124"/>
                  <a:gd name="connsiteX281" fmla="*/ 449624 w 1052335"/>
                  <a:gd name="connsiteY281" fmla="*/ 84095 h 105124"/>
                  <a:gd name="connsiteX282" fmla="*/ 444187 w 1052335"/>
                  <a:gd name="connsiteY282" fmla="*/ 84541 h 105124"/>
                  <a:gd name="connsiteX283" fmla="*/ 444187 w 1052335"/>
                  <a:gd name="connsiteY283" fmla="*/ 52959 h 105124"/>
                  <a:gd name="connsiteX284" fmla="*/ 444187 w 1052335"/>
                  <a:gd name="connsiteY284" fmla="*/ 21377 h 105124"/>
                  <a:gd name="connsiteX285" fmla="*/ 449513 w 1052335"/>
                  <a:gd name="connsiteY285" fmla="*/ 21377 h 105124"/>
                  <a:gd name="connsiteX286" fmla="*/ 457387 w 1052335"/>
                  <a:gd name="connsiteY286" fmla="*/ 23704 h 105124"/>
                  <a:gd name="connsiteX287" fmla="*/ 498128 w 1052335"/>
                  <a:gd name="connsiteY287" fmla="*/ 2636 h 105124"/>
                  <a:gd name="connsiteX288" fmla="*/ 497576 w 1052335"/>
                  <a:gd name="connsiteY288" fmla="*/ 52462 h 105124"/>
                  <a:gd name="connsiteX289" fmla="*/ 498704 w 1052335"/>
                  <a:gd name="connsiteY289" fmla="*/ 102681 h 105124"/>
                  <a:gd name="connsiteX290" fmla="*/ 527659 w 1052335"/>
                  <a:gd name="connsiteY290" fmla="*/ 103413 h 105124"/>
                  <a:gd name="connsiteX291" fmla="*/ 555491 w 1052335"/>
                  <a:gd name="connsiteY291" fmla="*/ 103192 h 105124"/>
                  <a:gd name="connsiteX292" fmla="*/ 555721 w 1052335"/>
                  <a:gd name="connsiteY292" fmla="*/ 92913 h 105124"/>
                  <a:gd name="connsiteX293" fmla="*/ 555950 w 1052335"/>
                  <a:gd name="connsiteY293" fmla="*/ 82633 h 105124"/>
                  <a:gd name="connsiteX294" fmla="*/ 539495 w 1052335"/>
                  <a:gd name="connsiteY294" fmla="*/ 82633 h 105124"/>
                  <a:gd name="connsiteX295" fmla="*/ 523040 w 1052335"/>
                  <a:gd name="connsiteY295" fmla="*/ 82633 h 105124"/>
                  <a:gd name="connsiteX296" fmla="*/ 523040 w 1052335"/>
                  <a:gd name="connsiteY296" fmla="*/ 73422 h 105124"/>
                  <a:gd name="connsiteX297" fmla="*/ 523040 w 1052335"/>
                  <a:gd name="connsiteY297" fmla="*/ 64210 h 105124"/>
                  <a:gd name="connsiteX298" fmla="*/ 538447 w 1052335"/>
                  <a:gd name="connsiteY298" fmla="*/ 63981 h 105124"/>
                  <a:gd name="connsiteX299" fmla="*/ 553849 w 1052335"/>
                  <a:gd name="connsiteY299" fmla="*/ 63753 h 105124"/>
                  <a:gd name="connsiteX300" fmla="*/ 553849 w 1052335"/>
                  <a:gd name="connsiteY300" fmla="*/ 53684 h 105124"/>
                  <a:gd name="connsiteX301" fmla="*/ 553849 w 1052335"/>
                  <a:gd name="connsiteY301" fmla="*/ 43614 h 105124"/>
                  <a:gd name="connsiteX302" fmla="*/ 538447 w 1052335"/>
                  <a:gd name="connsiteY302" fmla="*/ 43386 h 105124"/>
                  <a:gd name="connsiteX303" fmla="*/ 523040 w 1052335"/>
                  <a:gd name="connsiteY303" fmla="*/ 43157 h 105124"/>
                  <a:gd name="connsiteX304" fmla="*/ 523040 w 1052335"/>
                  <a:gd name="connsiteY304" fmla="*/ 33124 h 105124"/>
                  <a:gd name="connsiteX305" fmla="*/ 523040 w 1052335"/>
                  <a:gd name="connsiteY305" fmla="*/ 23090 h 105124"/>
                  <a:gd name="connsiteX306" fmla="*/ 540090 w 1052335"/>
                  <a:gd name="connsiteY306" fmla="*/ 22863 h 105124"/>
                  <a:gd name="connsiteX307" fmla="*/ 557135 w 1052335"/>
                  <a:gd name="connsiteY307" fmla="*/ 22636 h 105124"/>
                  <a:gd name="connsiteX308" fmla="*/ 557364 w 1052335"/>
                  <a:gd name="connsiteY308" fmla="*/ 12357 h 105124"/>
                  <a:gd name="connsiteX309" fmla="*/ 557593 w 1052335"/>
                  <a:gd name="connsiteY309" fmla="*/ 2077 h 105124"/>
                  <a:gd name="connsiteX310" fmla="*/ 528130 w 1052335"/>
                  <a:gd name="connsiteY310" fmla="*/ 2077 h 105124"/>
                  <a:gd name="connsiteX311" fmla="*/ 498128 w 1052335"/>
                  <a:gd name="connsiteY311" fmla="*/ 2636 h 105124"/>
                  <a:gd name="connsiteX312" fmla="*/ 555901 w 1052335"/>
                  <a:gd name="connsiteY312" fmla="*/ 12130 h 105124"/>
                  <a:gd name="connsiteX313" fmla="*/ 555901 w 1052335"/>
                  <a:gd name="connsiteY313" fmla="*/ 20505 h 105124"/>
                  <a:gd name="connsiteX314" fmla="*/ 538447 w 1052335"/>
                  <a:gd name="connsiteY314" fmla="*/ 20731 h 105124"/>
                  <a:gd name="connsiteX315" fmla="*/ 520988 w 1052335"/>
                  <a:gd name="connsiteY315" fmla="*/ 20958 h 105124"/>
                  <a:gd name="connsiteX316" fmla="*/ 520988 w 1052335"/>
                  <a:gd name="connsiteY316" fmla="*/ 33125 h 105124"/>
                  <a:gd name="connsiteX317" fmla="*/ 520988 w 1052335"/>
                  <a:gd name="connsiteY317" fmla="*/ 45293 h 105124"/>
                  <a:gd name="connsiteX318" fmla="*/ 536389 w 1052335"/>
                  <a:gd name="connsiteY318" fmla="*/ 45521 h 105124"/>
                  <a:gd name="connsiteX319" fmla="*/ 551796 w 1052335"/>
                  <a:gd name="connsiteY319" fmla="*/ 45749 h 105124"/>
                  <a:gd name="connsiteX320" fmla="*/ 551796 w 1052335"/>
                  <a:gd name="connsiteY320" fmla="*/ 54122 h 105124"/>
                  <a:gd name="connsiteX321" fmla="*/ 551796 w 1052335"/>
                  <a:gd name="connsiteY321" fmla="*/ 62494 h 105124"/>
                  <a:gd name="connsiteX322" fmla="*/ 536160 w 1052335"/>
                  <a:gd name="connsiteY322" fmla="*/ 62494 h 105124"/>
                  <a:gd name="connsiteX323" fmla="*/ 520529 w 1052335"/>
                  <a:gd name="connsiteY323" fmla="*/ 62494 h 105124"/>
                  <a:gd name="connsiteX324" fmla="*/ 520758 w 1052335"/>
                  <a:gd name="connsiteY324" fmla="*/ 73193 h 105124"/>
                  <a:gd name="connsiteX325" fmla="*/ 520988 w 1052335"/>
                  <a:gd name="connsiteY325" fmla="*/ 83893 h 105124"/>
                  <a:gd name="connsiteX326" fmla="*/ 537623 w 1052335"/>
                  <a:gd name="connsiteY326" fmla="*/ 84120 h 105124"/>
                  <a:gd name="connsiteX327" fmla="*/ 554258 w 1052335"/>
                  <a:gd name="connsiteY327" fmla="*/ 84347 h 105124"/>
                  <a:gd name="connsiteX328" fmla="*/ 554258 w 1052335"/>
                  <a:gd name="connsiteY328" fmla="*/ 92720 h 105124"/>
                  <a:gd name="connsiteX329" fmla="*/ 554258 w 1052335"/>
                  <a:gd name="connsiteY329" fmla="*/ 101094 h 105124"/>
                  <a:gd name="connsiteX330" fmla="*/ 527151 w 1052335"/>
                  <a:gd name="connsiteY330" fmla="*/ 101094 h 105124"/>
                  <a:gd name="connsiteX331" fmla="*/ 500044 w 1052335"/>
                  <a:gd name="connsiteY331" fmla="*/ 101094 h 105124"/>
                  <a:gd name="connsiteX332" fmla="*/ 500044 w 1052335"/>
                  <a:gd name="connsiteY332" fmla="*/ 52425 h 105124"/>
                  <a:gd name="connsiteX333" fmla="*/ 500044 w 1052335"/>
                  <a:gd name="connsiteY333" fmla="*/ 3755 h 105124"/>
                  <a:gd name="connsiteX334" fmla="*/ 527969 w 1052335"/>
                  <a:gd name="connsiteY334" fmla="*/ 3755 h 105124"/>
                  <a:gd name="connsiteX335" fmla="*/ 555901 w 1052335"/>
                  <a:gd name="connsiteY335" fmla="*/ 3755 h 105124"/>
                  <a:gd name="connsiteX336" fmla="*/ 616885 w 1052335"/>
                  <a:gd name="connsiteY336" fmla="*/ 52612 h 105124"/>
                  <a:gd name="connsiteX337" fmla="*/ 617096 w 1052335"/>
                  <a:gd name="connsiteY337" fmla="*/ 103192 h 105124"/>
                  <a:gd name="connsiteX338" fmla="*/ 645437 w 1052335"/>
                  <a:gd name="connsiteY338" fmla="*/ 103192 h 105124"/>
                  <a:gd name="connsiteX339" fmla="*/ 673778 w 1052335"/>
                  <a:gd name="connsiteY339" fmla="*/ 103192 h 105124"/>
                  <a:gd name="connsiteX340" fmla="*/ 674007 w 1052335"/>
                  <a:gd name="connsiteY340" fmla="*/ 92913 h 105124"/>
                  <a:gd name="connsiteX341" fmla="*/ 674236 w 1052335"/>
                  <a:gd name="connsiteY341" fmla="*/ 82633 h 105124"/>
                  <a:gd name="connsiteX342" fmla="*/ 657788 w 1052335"/>
                  <a:gd name="connsiteY342" fmla="*/ 82633 h 105124"/>
                  <a:gd name="connsiteX343" fmla="*/ 641332 w 1052335"/>
                  <a:gd name="connsiteY343" fmla="*/ 82633 h 105124"/>
                  <a:gd name="connsiteX344" fmla="*/ 641332 w 1052335"/>
                  <a:gd name="connsiteY344" fmla="*/ 73403 h 105124"/>
                  <a:gd name="connsiteX345" fmla="*/ 641332 w 1052335"/>
                  <a:gd name="connsiteY345" fmla="*/ 64173 h 105124"/>
                  <a:gd name="connsiteX346" fmla="*/ 656963 w 1052335"/>
                  <a:gd name="connsiteY346" fmla="*/ 64173 h 105124"/>
                  <a:gd name="connsiteX347" fmla="*/ 672593 w 1052335"/>
                  <a:gd name="connsiteY347" fmla="*/ 64173 h 105124"/>
                  <a:gd name="connsiteX348" fmla="*/ 672364 w 1052335"/>
                  <a:gd name="connsiteY348" fmla="*/ 53893 h 105124"/>
                  <a:gd name="connsiteX349" fmla="*/ 672135 w 1052335"/>
                  <a:gd name="connsiteY349" fmla="*/ 43614 h 105124"/>
                  <a:gd name="connsiteX350" fmla="*/ 656746 w 1052335"/>
                  <a:gd name="connsiteY350" fmla="*/ 43386 h 105124"/>
                  <a:gd name="connsiteX351" fmla="*/ 641363 w 1052335"/>
                  <a:gd name="connsiteY351" fmla="*/ 43157 h 105124"/>
                  <a:gd name="connsiteX352" fmla="*/ 641140 w 1052335"/>
                  <a:gd name="connsiteY352" fmla="*/ 22827 h 105124"/>
                  <a:gd name="connsiteX353" fmla="*/ 640923 w 1052335"/>
                  <a:gd name="connsiteY353" fmla="*/ 2497 h 105124"/>
                  <a:gd name="connsiteX354" fmla="*/ 628802 w 1052335"/>
                  <a:gd name="connsiteY354" fmla="*/ 2265 h 105124"/>
                  <a:gd name="connsiteX355" fmla="*/ 616674 w 1052335"/>
                  <a:gd name="connsiteY355" fmla="*/ 2032 h 105124"/>
                  <a:gd name="connsiteX356" fmla="*/ 639057 w 1052335"/>
                  <a:gd name="connsiteY356" fmla="*/ 24524 h 105124"/>
                  <a:gd name="connsiteX357" fmla="*/ 639280 w 1052335"/>
                  <a:gd name="connsiteY357" fmla="*/ 45293 h 105124"/>
                  <a:gd name="connsiteX358" fmla="*/ 655090 w 1052335"/>
                  <a:gd name="connsiteY358" fmla="*/ 45520 h 105124"/>
                  <a:gd name="connsiteX359" fmla="*/ 670901 w 1052335"/>
                  <a:gd name="connsiteY359" fmla="*/ 45748 h 105124"/>
                  <a:gd name="connsiteX360" fmla="*/ 670901 w 1052335"/>
                  <a:gd name="connsiteY360" fmla="*/ 54103 h 105124"/>
                  <a:gd name="connsiteX361" fmla="*/ 670901 w 1052335"/>
                  <a:gd name="connsiteY361" fmla="*/ 62458 h 105124"/>
                  <a:gd name="connsiteX362" fmla="*/ 655090 w 1052335"/>
                  <a:gd name="connsiteY362" fmla="*/ 62686 h 105124"/>
                  <a:gd name="connsiteX363" fmla="*/ 639280 w 1052335"/>
                  <a:gd name="connsiteY363" fmla="*/ 62914 h 105124"/>
                  <a:gd name="connsiteX364" fmla="*/ 639280 w 1052335"/>
                  <a:gd name="connsiteY364" fmla="*/ 73403 h 105124"/>
                  <a:gd name="connsiteX365" fmla="*/ 639280 w 1052335"/>
                  <a:gd name="connsiteY365" fmla="*/ 83893 h 105124"/>
                  <a:gd name="connsiteX366" fmla="*/ 655915 w 1052335"/>
                  <a:gd name="connsiteY366" fmla="*/ 84120 h 105124"/>
                  <a:gd name="connsiteX367" fmla="*/ 672544 w 1052335"/>
                  <a:gd name="connsiteY367" fmla="*/ 84347 h 105124"/>
                  <a:gd name="connsiteX368" fmla="*/ 672544 w 1052335"/>
                  <a:gd name="connsiteY368" fmla="*/ 92720 h 105124"/>
                  <a:gd name="connsiteX369" fmla="*/ 672544 w 1052335"/>
                  <a:gd name="connsiteY369" fmla="*/ 101094 h 105124"/>
                  <a:gd name="connsiteX370" fmla="*/ 645437 w 1052335"/>
                  <a:gd name="connsiteY370" fmla="*/ 101094 h 105124"/>
                  <a:gd name="connsiteX371" fmla="*/ 618330 w 1052335"/>
                  <a:gd name="connsiteY371" fmla="*/ 101094 h 105124"/>
                  <a:gd name="connsiteX372" fmla="*/ 618330 w 1052335"/>
                  <a:gd name="connsiteY372" fmla="*/ 52425 h 105124"/>
                  <a:gd name="connsiteX373" fmla="*/ 618330 w 1052335"/>
                  <a:gd name="connsiteY373" fmla="*/ 3756 h 105124"/>
                  <a:gd name="connsiteX374" fmla="*/ 628585 w 1052335"/>
                  <a:gd name="connsiteY374" fmla="*/ 3756 h 105124"/>
                  <a:gd name="connsiteX375" fmla="*/ 638840 w 1052335"/>
                  <a:gd name="connsiteY375" fmla="*/ 3756 h 105124"/>
                  <a:gd name="connsiteX376" fmla="*/ 682154 w 1052335"/>
                  <a:gd name="connsiteY376" fmla="*/ 2615 h 105124"/>
                  <a:gd name="connsiteX377" fmla="*/ 681584 w 1052335"/>
                  <a:gd name="connsiteY377" fmla="*/ 52462 h 105124"/>
                  <a:gd name="connsiteX378" fmla="*/ 682805 w 1052335"/>
                  <a:gd name="connsiteY378" fmla="*/ 102766 h 105124"/>
                  <a:gd name="connsiteX379" fmla="*/ 706421 w 1052335"/>
                  <a:gd name="connsiteY379" fmla="*/ 103425 h 105124"/>
                  <a:gd name="connsiteX380" fmla="*/ 741812 w 1052335"/>
                  <a:gd name="connsiteY380" fmla="*/ 95298 h 105124"/>
                  <a:gd name="connsiteX381" fmla="*/ 748117 w 1052335"/>
                  <a:gd name="connsiteY381" fmla="*/ 75902 h 105124"/>
                  <a:gd name="connsiteX382" fmla="*/ 738612 w 1052335"/>
                  <a:gd name="connsiteY382" fmla="*/ 54149 h 105124"/>
                  <a:gd name="connsiteX383" fmla="*/ 735103 w 1052335"/>
                  <a:gd name="connsiteY383" fmla="*/ 51876 h 105124"/>
                  <a:gd name="connsiteX384" fmla="*/ 737856 w 1052335"/>
                  <a:gd name="connsiteY384" fmla="*/ 50858 h 105124"/>
                  <a:gd name="connsiteX385" fmla="*/ 746412 w 1052335"/>
                  <a:gd name="connsiteY385" fmla="*/ 39681 h 105124"/>
                  <a:gd name="connsiteX386" fmla="*/ 748043 w 1052335"/>
                  <a:gd name="connsiteY386" fmla="*/ 21522 h 105124"/>
                  <a:gd name="connsiteX387" fmla="*/ 750585 w 1052335"/>
                  <a:gd name="connsiteY387" fmla="*/ 5850 h 105124"/>
                  <a:gd name="connsiteX388" fmla="*/ 751856 w 1052335"/>
                  <a:gd name="connsiteY388" fmla="*/ 2978 h 105124"/>
                  <a:gd name="connsiteX389" fmla="*/ 738656 w 1052335"/>
                  <a:gd name="connsiteY389" fmla="*/ 2077 h 105124"/>
                  <a:gd name="connsiteX390" fmla="*/ 725016 w 1052335"/>
                  <a:gd name="connsiteY390" fmla="*/ 3954 h 105124"/>
                  <a:gd name="connsiteX391" fmla="*/ 723038 w 1052335"/>
                  <a:gd name="connsiteY391" fmla="*/ 21366 h 105124"/>
                  <a:gd name="connsiteX392" fmla="*/ 721004 w 1052335"/>
                  <a:gd name="connsiteY392" fmla="*/ 39167 h 105124"/>
                  <a:gd name="connsiteX393" fmla="*/ 711047 w 1052335"/>
                  <a:gd name="connsiteY393" fmla="*/ 43195 h 105124"/>
                  <a:gd name="connsiteX394" fmla="*/ 707078 w 1052335"/>
                  <a:gd name="connsiteY394" fmla="*/ 43195 h 105124"/>
                  <a:gd name="connsiteX395" fmla="*/ 706855 w 1052335"/>
                  <a:gd name="connsiteY395" fmla="*/ 22846 h 105124"/>
                  <a:gd name="connsiteX396" fmla="*/ 706638 w 1052335"/>
                  <a:gd name="connsiteY396" fmla="*/ 2497 h 105124"/>
                  <a:gd name="connsiteX397" fmla="*/ 694678 w 1052335"/>
                  <a:gd name="connsiteY397" fmla="*/ 2265 h 105124"/>
                  <a:gd name="connsiteX398" fmla="*/ 682154 w 1052335"/>
                  <a:gd name="connsiteY398" fmla="*/ 2615 h 105124"/>
                  <a:gd name="connsiteX399" fmla="*/ 704586 w 1052335"/>
                  <a:gd name="connsiteY399" fmla="*/ 24314 h 105124"/>
                  <a:gd name="connsiteX400" fmla="*/ 704586 w 1052335"/>
                  <a:gd name="connsiteY400" fmla="*/ 44873 h 105124"/>
                  <a:gd name="connsiteX401" fmla="*/ 711381 w 1052335"/>
                  <a:gd name="connsiteY401" fmla="*/ 44873 h 105124"/>
                  <a:gd name="connsiteX402" fmla="*/ 725177 w 1052335"/>
                  <a:gd name="connsiteY402" fmla="*/ 21797 h 105124"/>
                  <a:gd name="connsiteX403" fmla="*/ 726398 w 1052335"/>
                  <a:gd name="connsiteY403" fmla="*/ 5643 h 105124"/>
                  <a:gd name="connsiteX404" fmla="*/ 737887 w 1052335"/>
                  <a:gd name="connsiteY404" fmla="*/ 3755 h 105124"/>
                  <a:gd name="connsiteX405" fmla="*/ 748818 w 1052335"/>
                  <a:gd name="connsiteY405" fmla="*/ 3755 h 105124"/>
                  <a:gd name="connsiteX406" fmla="*/ 747652 w 1052335"/>
                  <a:gd name="connsiteY406" fmla="*/ 6138 h 105124"/>
                  <a:gd name="connsiteX407" fmla="*/ 745773 w 1052335"/>
                  <a:gd name="connsiteY407" fmla="*/ 23672 h 105124"/>
                  <a:gd name="connsiteX408" fmla="*/ 737230 w 1052335"/>
                  <a:gd name="connsiteY408" fmla="*/ 48599 h 105124"/>
                  <a:gd name="connsiteX409" fmla="*/ 731941 w 1052335"/>
                  <a:gd name="connsiteY409" fmla="*/ 50746 h 105124"/>
                  <a:gd name="connsiteX410" fmla="*/ 733559 w 1052335"/>
                  <a:gd name="connsiteY410" fmla="*/ 54041 h 105124"/>
                  <a:gd name="connsiteX411" fmla="*/ 744118 w 1052335"/>
                  <a:gd name="connsiteY411" fmla="*/ 63962 h 105124"/>
                  <a:gd name="connsiteX412" fmla="*/ 746040 w 1052335"/>
                  <a:gd name="connsiteY412" fmla="*/ 75921 h 105124"/>
                  <a:gd name="connsiteX413" fmla="*/ 743715 w 1052335"/>
                  <a:gd name="connsiteY413" fmla="*/ 88778 h 105124"/>
                  <a:gd name="connsiteX414" fmla="*/ 738036 w 1052335"/>
                  <a:gd name="connsiteY414" fmla="*/ 96129 h 105124"/>
                  <a:gd name="connsiteX415" fmla="*/ 705256 w 1052335"/>
                  <a:gd name="connsiteY415" fmla="*/ 101094 h 105124"/>
                  <a:gd name="connsiteX416" fmla="*/ 684045 w 1052335"/>
                  <a:gd name="connsiteY416" fmla="*/ 101094 h 105124"/>
                  <a:gd name="connsiteX417" fmla="*/ 684045 w 1052335"/>
                  <a:gd name="connsiteY417" fmla="*/ 52425 h 105124"/>
                  <a:gd name="connsiteX418" fmla="*/ 684045 w 1052335"/>
                  <a:gd name="connsiteY418" fmla="*/ 3755 h 105124"/>
                  <a:gd name="connsiteX419" fmla="*/ 694312 w 1052335"/>
                  <a:gd name="connsiteY419" fmla="*/ 3755 h 105124"/>
                  <a:gd name="connsiteX420" fmla="*/ 704586 w 1052335"/>
                  <a:gd name="connsiteY420" fmla="*/ 3755 h 105124"/>
                  <a:gd name="connsiteX421" fmla="*/ 705132 w 1052335"/>
                  <a:gd name="connsiteY421" fmla="*/ 59697 h 105124"/>
                  <a:gd name="connsiteX422" fmla="*/ 704586 w 1052335"/>
                  <a:gd name="connsiteY422" fmla="*/ 73627 h 105124"/>
                  <a:gd name="connsiteX423" fmla="*/ 704586 w 1052335"/>
                  <a:gd name="connsiteY423" fmla="*/ 86996 h 105124"/>
                  <a:gd name="connsiteX424" fmla="*/ 711908 w 1052335"/>
                  <a:gd name="connsiteY424" fmla="*/ 86703 h 105124"/>
                  <a:gd name="connsiteX425" fmla="*/ 721444 w 1052335"/>
                  <a:gd name="connsiteY425" fmla="*/ 84312 h 105124"/>
                  <a:gd name="connsiteX426" fmla="*/ 725270 w 1052335"/>
                  <a:gd name="connsiteY426" fmla="*/ 73287 h 105124"/>
                  <a:gd name="connsiteX427" fmla="*/ 710619 w 1052335"/>
                  <a:gd name="connsiteY427" fmla="*/ 59138 h 105124"/>
                  <a:gd name="connsiteX428" fmla="*/ 705132 w 1052335"/>
                  <a:gd name="connsiteY428" fmla="*/ 59697 h 105124"/>
                  <a:gd name="connsiteX429" fmla="*/ 718480 w 1052335"/>
                  <a:gd name="connsiteY429" fmla="*/ 62877 h 105124"/>
                  <a:gd name="connsiteX430" fmla="*/ 719144 w 1052335"/>
                  <a:gd name="connsiteY430" fmla="*/ 83171 h 105124"/>
                  <a:gd name="connsiteX431" fmla="*/ 711840 w 1052335"/>
                  <a:gd name="connsiteY431" fmla="*/ 84940 h 105124"/>
                  <a:gd name="connsiteX432" fmla="*/ 707047 w 1052335"/>
                  <a:gd name="connsiteY432" fmla="*/ 85384 h 105124"/>
                  <a:gd name="connsiteX433" fmla="*/ 707047 w 1052335"/>
                  <a:gd name="connsiteY433" fmla="*/ 73520 h 105124"/>
                  <a:gd name="connsiteX434" fmla="*/ 707047 w 1052335"/>
                  <a:gd name="connsiteY434" fmla="*/ 61656 h 105124"/>
                  <a:gd name="connsiteX435" fmla="*/ 711605 w 1052335"/>
                  <a:gd name="connsiteY435" fmla="*/ 61656 h 105124"/>
                  <a:gd name="connsiteX436" fmla="*/ 718480 w 1052335"/>
                  <a:gd name="connsiteY436" fmla="*/ 62877 h 105124"/>
                  <a:gd name="connsiteX437" fmla="*/ 753871 w 1052335"/>
                  <a:gd name="connsiteY437" fmla="*/ 3756 h 105124"/>
                  <a:gd name="connsiteX438" fmla="*/ 778696 w 1052335"/>
                  <a:gd name="connsiteY438" fmla="*/ 102563 h 105124"/>
                  <a:gd name="connsiteX439" fmla="*/ 807843 w 1052335"/>
                  <a:gd name="connsiteY439" fmla="*/ 102944 h 105124"/>
                  <a:gd name="connsiteX440" fmla="*/ 832730 w 1052335"/>
                  <a:gd name="connsiteY440" fmla="*/ 2791 h 105124"/>
                  <a:gd name="connsiteX441" fmla="*/ 820033 w 1052335"/>
                  <a:gd name="connsiteY441" fmla="*/ 2077 h 105124"/>
                  <a:gd name="connsiteX442" fmla="*/ 807341 w 1052335"/>
                  <a:gd name="connsiteY442" fmla="*/ 2077 h 105124"/>
                  <a:gd name="connsiteX443" fmla="*/ 806795 w 1052335"/>
                  <a:gd name="connsiteY443" fmla="*/ 5224 h 105124"/>
                  <a:gd name="connsiteX444" fmla="*/ 805115 w 1052335"/>
                  <a:gd name="connsiteY444" fmla="*/ 14090 h 105124"/>
                  <a:gd name="connsiteX445" fmla="*/ 803980 w 1052335"/>
                  <a:gd name="connsiteY445" fmla="*/ 20173 h 105124"/>
                  <a:gd name="connsiteX446" fmla="*/ 793043 w 1052335"/>
                  <a:gd name="connsiteY446" fmla="*/ 20538 h 105124"/>
                  <a:gd name="connsiteX447" fmla="*/ 782106 w 1052335"/>
                  <a:gd name="connsiteY447" fmla="*/ 20538 h 105124"/>
                  <a:gd name="connsiteX448" fmla="*/ 780513 w 1052335"/>
                  <a:gd name="connsiteY448" fmla="*/ 11517 h 105124"/>
                  <a:gd name="connsiteX449" fmla="*/ 778926 w 1052335"/>
                  <a:gd name="connsiteY449" fmla="*/ 2497 h 105124"/>
                  <a:gd name="connsiteX450" fmla="*/ 766395 w 1052335"/>
                  <a:gd name="connsiteY450" fmla="*/ 2265 h 105124"/>
                  <a:gd name="connsiteX451" fmla="*/ 753871 w 1052335"/>
                  <a:gd name="connsiteY451" fmla="*/ 3756 h 105124"/>
                  <a:gd name="connsiteX452" fmla="*/ 777283 w 1052335"/>
                  <a:gd name="connsiteY452" fmla="*/ 5643 h 105124"/>
                  <a:gd name="connsiteX453" fmla="*/ 779143 w 1052335"/>
                  <a:gd name="connsiteY453" fmla="*/ 15084 h 105124"/>
                  <a:gd name="connsiteX454" fmla="*/ 780569 w 1052335"/>
                  <a:gd name="connsiteY454" fmla="*/ 22636 h 105124"/>
                  <a:gd name="connsiteX455" fmla="*/ 792640 w 1052335"/>
                  <a:gd name="connsiteY455" fmla="*/ 22868 h 105124"/>
                  <a:gd name="connsiteX456" fmla="*/ 807719 w 1052335"/>
                  <a:gd name="connsiteY456" fmla="*/ 11937 h 105124"/>
                  <a:gd name="connsiteX457" fmla="*/ 809207 w 1052335"/>
                  <a:gd name="connsiteY457" fmla="*/ 3755 h 105124"/>
                  <a:gd name="connsiteX458" fmla="*/ 819735 w 1052335"/>
                  <a:gd name="connsiteY458" fmla="*/ 3755 h 105124"/>
                  <a:gd name="connsiteX459" fmla="*/ 830288 w 1052335"/>
                  <a:gd name="connsiteY459" fmla="*/ 4385 h 105124"/>
                  <a:gd name="connsiteX460" fmla="*/ 818582 w 1052335"/>
                  <a:gd name="connsiteY460" fmla="*/ 53074 h 105124"/>
                  <a:gd name="connsiteX461" fmla="*/ 806857 w 1052335"/>
                  <a:gd name="connsiteY461" fmla="*/ 101133 h 105124"/>
                  <a:gd name="connsiteX462" fmla="*/ 793353 w 1052335"/>
                  <a:gd name="connsiteY462" fmla="*/ 100904 h 105124"/>
                  <a:gd name="connsiteX463" fmla="*/ 779843 w 1052335"/>
                  <a:gd name="connsiteY463" fmla="*/ 100675 h 105124"/>
                  <a:gd name="connsiteX464" fmla="*/ 777549 w 1052335"/>
                  <a:gd name="connsiteY464" fmla="*/ 91444 h 105124"/>
                  <a:gd name="connsiteX465" fmla="*/ 765465 w 1052335"/>
                  <a:gd name="connsiteY465" fmla="*/ 42985 h 105124"/>
                  <a:gd name="connsiteX466" fmla="*/ 755669 w 1052335"/>
                  <a:gd name="connsiteY466" fmla="*/ 3755 h 105124"/>
                  <a:gd name="connsiteX467" fmla="*/ 766253 w 1052335"/>
                  <a:gd name="connsiteY467" fmla="*/ 3755 h 105124"/>
                  <a:gd name="connsiteX468" fmla="*/ 777283 w 1052335"/>
                  <a:gd name="connsiteY468" fmla="*/ 5643 h 105124"/>
                  <a:gd name="connsiteX469" fmla="*/ 783979 w 1052335"/>
                  <a:gd name="connsiteY469" fmla="*/ 39628 h 105124"/>
                  <a:gd name="connsiteX470" fmla="*/ 787612 w 1052335"/>
                  <a:gd name="connsiteY470" fmla="*/ 62075 h 105124"/>
                  <a:gd name="connsiteX471" fmla="*/ 791642 w 1052335"/>
                  <a:gd name="connsiteY471" fmla="*/ 84102 h 105124"/>
                  <a:gd name="connsiteX472" fmla="*/ 792832 w 1052335"/>
                  <a:gd name="connsiteY472" fmla="*/ 84312 h 105124"/>
                  <a:gd name="connsiteX473" fmla="*/ 794879 w 1052335"/>
                  <a:gd name="connsiteY473" fmla="*/ 79906 h 105124"/>
                  <a:gd name="connsiteX474" fmla="*/ 802337 w 1052335"/>
                  <a:gd name="connsiteY474" fmla="*/ 39674 h 105124"/>
                  <a:gd name="connsiteX475" fmla="*/ 783979 w 1052335"/>
                  <a:gd name="connsiteY475" fmla="*/ 39628 h 105124"/>
                  <a:gd name="connsiteX476" fmla="*/ 799870 w 1052335"/>
                  <a:gd name="connsiteY476" fmla="*/ 41456 h 105124"/>
                  <a:gd name="connsiteX477" fmla="*/ 796584 w 1052335"/>
                  <a:gd name="connsiteY477" fmla="*/ 59662 h 105124"/>
                  <a:gd name="connsiteX478" fmla="*/ 793167 w 1052335"/>
                  <a:gd name="connsiteY478" fmla="*/ 80071 h 105124"/>
                  <a:gd name="connsiteX479" fmla="*/ 793037 w 1052335"/>
                  <a:gd name="connsiteY479" fmla="*/ 83053 h 105124"/>
                  <a:gd name="connsiteX480" fmla="*/ 792721 w 1052335"/>
                  <a:gd name="connsiteY480" fmla="*/ 80116 h 105124"/>
                  <a:gd name="connsiteX481" fmla="*/ 786236 w 1052335"/>
                  <a:gd name="connsiteY481" fmla="*/ 42985 h 105124"/>
                  <a:gd name="connsiteX482" fmla="*/ 785777 w 1052335"/>
                  <a:gd name="connsiteY482" fmla="*/ 40677 h 105124"/>
                  <a:gd name="connsiteX483" fmla="*/ 792826 w 1052335"/>
                  <a:gd name="connsiteY483" fmla="*/ 40677 h 105124"/>
                  <a:gd name="connsiteX484" fmla="*/ 799870 w 1052335"/>
                  <a:gd name="connsiteY484" fmla="*/ 41456 h 105124"/>
                  <a:gd name="connsiteX485" fmla="*/ 838676 w 1052335"/>
                  <a:gd name="connsiteY485" fmla="*/ 52635 h 105124"/>
                  <a:gd name="connsiteX486" fmla="*/ 838887 w 1052335"/>
                  <a:gd name="connsiteY486" fmla="*/ 103192 h 105124"/>
                  <a:gd name="connsiteX487" fmla="*/ 852118 w 1052335"/>
                  <a:gd name="connsiteY487" fmla="*/ 103422 h 105124"/>
                  <a:gd name="connsiteX488" fmla="*/ 866180 w 1052335"/>
                  <a:gd name="connsiteY488" fmla="*/ 102583 h 105124"/>
                  <a:gd name="connsiteX489" fmla="*/ 875127 w 1052335"/>
                  <a:gd name="connsiteY489" fmla="*/ 73513 h 105124"/>
                  <a:gd name="connsiteX490" fmla="*/ 883249 w 1052335"/>
                  <a:gd name="connsiteY490" fmla="*/ 45511 h 105124"/>
                  <a:gd name="connsiteX491" fmla="*/ 883466 w 1052335"/>
                  <a:gd name="connsiteY491" fmla="*/ 74129 h 105124"/>
                  <a:gd name="connsiteX492" fmla="*/ 883677 w 1052335"/>
                  <a:gd name="connsiteY492" fmla="*/ 102746 h 105124"/>
                  <a:gd name="connsiteX493" fmla="*/ 885518 w 1052335"/>
                  <a:gd name="connsiteY493" fmla="*/ 103213 h 105124"/>
                  <a:gd name="connsiteX494" fmla="*/ 896803 w 1052335"/>
                  <a:gd name="connsiteY494" fmla="*/ 103436 h 105124"/>
                  <a:gd name="connsiteX495" fmla="*/ 906245 w 1052335"/>
                  <a:gd name="connsiteY495" fmla="*/ 103192 h 105124"/>
                  <a:gd name="connsiteX496" fmla="*/ 906456 w 1052335"/>
                  <a:gd name="connsiteY496" fmla="*/ 52614 h 105124"/>
                  <a:gd name="connsiteX497" fmla="*/ 906667 w 1052335"/>
                  <a:gd name="connsiteY497" fmla="*/ 2036 h 105124"/>
                  <a:gd name="connsiteX498" fmla="*/ 892915 w 1052335"/>
                  <a:gd name="connsiteY498" fmla="*/ 2266 h 105124"/>
                  <a:gd name="connsiteX499" fmla="*/ 879157 w 1052335"/>
                  <a:gd name="connsiteY499" fmla="*/ 2497 h 105124"/>
                  <a:gd name="connsiteX500" fmla="*/ 870111 w 1052335"/>
                  <a:gd name="connsiteY500" fmla="*/ 33440 h 105124"/>
                  <a:gd name="connsiteX501" fmla="*/ 861065 w 1052335"/>
                  <a:gd name="connsiteY501" fmla="*/ 64383 h 105124"/>
                  <a:gd name="connsiteX502" fmla="*/ 860854 w 1052335"/>
                  <a:gd name="connsiteY502" fmla="*/ 33230 h 105124"/>
                  <a:gd name="connsiteX503" fmla="*/ 860637 w 1052335"/>
                  <a:gd name="connsiteY503" fmla="*/ 2077 h 105124"/>
                  <a:gd name="connsiteX504" fmla="*/ 849551 w 1052335"/>
                  <a:gd name="connsiteY504" fmla="*/ 2077 h 105124"/>
                  <a:gd name="connsiteX505" fmla="*/ 838466 w 1052335"/>
                  <a:gd name="connsiteY505" fmla="*/ 2077 h 105124"/>
                  <a:gd name="connsiteX506" fmla="*/ 859013 w 1052335"/>
                  <a:gd name="connsiteY506" fmla="*/ 37740 h 105124"/>
                  <a:gd name="connsiteX507" fmla="*/ 860085 w 1052335"/>
                  <a:gd name="connsiteY507" fmla="*/ 71725 h 105124"/>
                  <a:gd name="connsiteX508" fmla="*/ 871010 w 1052335"/>
                  <a:gd name="connsiteY508" fmla="*/ 37950 h 105124"/>
                  <a:gd name="connsiteX509" fmla="*/ 880868 w 1052335"/>
                  <a:gd name="connsiteY509" fmla="*/ 4175 h 105124"/>
                  <a:gd name="connsiteX510" fmla="*/ 892940 w 1052335"/>
                  <a:gd name="connsiteY510" fmla="*/ 3943 h 105124"/>
                  <a:gd name="connsiteX511" fmla="*/ 905018 w 1052335"/>
                  <a:gd name="connsiteY511" fmla="*/ 3711 h 105124"/>
                  <a:gd name="connsiteX512" fmla="*/ 905018 w 1052335"/>
                  <a:gd name="connsiteY512" fmla="*/ 52402 h 105124"/>
                  <a:gd name="connsiteX513" fmla="*/ 905018 w 1052335"/>
                  <a:gd name="connsiteY513" fmla="*/ 101094 h 105124"/>
                  <a:gd name="connsiteX514" fmla="*/ 895569 w 1052335"/>
                  <a:gd name="connsiteY514" fmla="*/ 101094 h 105124"/>
                  <a:gd name="connsiteX515" fmla="*/ 886120 w 1052335"/>
                  <a:gd name="connsiteY515" fmla="*/ 101094 h 105124"/>
                  <a:gd name="connsiteX516" fmla="*/ 886120 w 1052335"/>
                  <a:gd name="connsiteY516" fmla="*/ 69146 h 105124"/>
                  <a:gd name="connsiteX517" fmla="*/ 874135 w 1052335"/>
                  <a:gd name="connsiteY517" fmla="*/ 69214 h 105124"/>
                  <a:gd name="connsiteX518" fmla="*/ 864971 w 1052335"/>
                  <a:gd name="connsiteY518" fmla="*/ 100675 h 105124"/>
                  <a:gd name="connsiteX519" fmla="*/ 852546 w 1052335"/>
                  <a:gd name="connsiteY519" fmla="*/ 100906 h 105124"/>
                  <a:gd name="connsiteX520" fmla="*/ 840121 w 1052335"/>
                  <a:gd name="connsiteY520" fmla="*/ 101138 h 105124"/>
                  <a:gd name="connsiteX521" fmla="*/ 840121 w 1052335"/>
                  <a:gd name="connsiteY521" fmla="*/ 52447 h 105124"/>
                  <a:gd name="connsiteX522" fmla="*/ 840121 w 1052335"/>
                  <a:gd name="connsiteY522" fmla="*/ 3755 h 105124"/>
                  <a:gd name="connsiteX523" fmla="*/ 849570 w 1052335"/>
                  <a:gd name="connsiteY523" fmla="*/ 3755 h 105124"/>
                  <a:gd name="connsiteX524" fmla="*/ 859013 w 1052335"/>
                  <a:gd name="connsiteY524" fmla="*/ 3755 h 105124"/>
                  <a:gd name="connsiteX525" fmla="*/ 993109 w 1052335"/>
                  <a:gd name="connsiteY525" fmla="*/ 52635 h 105124"/>
                  <a:gd name="connsiteX526" fmla="*/ 993320 w 1052335"/>
                  <a:gd name="connsiteY526" fmla="*/ 103192 h 105124"/>
                  <a:gd name="connsiteX527" fmla="*/ 1021661 w 1052335"/>
                  <a:gd name="connsiteY527" fmla="*/ 103192 h 105124"/>
                  <a:gd name="connsiteX528" fmla="*/ 1050001 w 1052335"/>
                  <a:gd name="connsiteY528" fmla="*/ 103192 h 105124"/>
                  <a:gd name="connsiteX529" fmla="*/ 1050231 w 1052335"/>
                  <a:gd name="connsiteY529" fmla="*/ 92913 h 105124"/>
                  <a:gd name="connsiteX530" fmla="*/ 1050460 w 1052335"/>
                  <a:gd name="connsiteY530" fmla="*/ 82633 h 105124"/>
                  <a:gd name="connsiteX531" fmla="*/ 1034005 w 1052335"/>
                  <a:gd name="connsiteY531" fmla="*/ 82633 h 105124"/>
                  <a:gd name="connsiteX532" fmla="*/ 1017550 w 1052335"/>
                  <a:gd name="connsiteY532" fmla="*/ 82633 h 105124"/>
                  <a:gd name="connsiteX533" fmla="*/ 1017550 w 1052335"/>
                  <a:gd name="connsiteY533" fmla="*/ 73403 h 105124"/>
                  <a:gd name="connsiteX534" fmla="*/ 1017550 w 1052335"/>
                  <a:gd name="connsiteY534" fmla="*/ 64173 h 105124"/>
                  <a:gd name="connsiteX535" fmla="*/ 1033187 w 1052335"/>
                  <a:gd name="connsiteY535" fmla="*/ 64173 h 105124"/>
                  <a:gd name="connsiteX536" fmla="*/ 1048817 w 1052335"/>
                  <a:gd name="connsiteY536" fmla="*/ 64173 h 105124"/>
                  <a:gd name="connsiteX537" fmla="*/ 1048588 w 1052335"/>
                  <a:gd name="connsiteY537" fmla="*/ 53893 h 105124"/>
                  <a:gd name="connsiteX538" fmla="*/ 1048358 w 1052335"/>
                  <a:gd name="connsiteY538" fmla="*/ 43614 h 105124"/>
                  <a:gd name="connsiteX539" fmla="*/ 1032957 w 1052335"/>
                  <a:gd name="connsiteY539" fmla="*/ 43386 h 105124"/>
                  <a:gd name="connsiteX540" fmla="*/ 1017556 w 1052335"/>
                  <a:gd name="connsiteY540" fmla="*/ 43157 h 105124"/>
                  <a:gd name="connsiteX541" fmla="*/ 1017556 w 1052335"/>
                  <a:gd name="connsiteY541" fmla="*/ 33124 h 105124"/>
                  <a:gd name="connsiteX542" fmla="*/ 1017556 w 1052335"/>
                  <a:gd name="connsiteY542" fmla="*/ 23090 h 105124"/>
                  <a:gd name="connsiteX543" fmla="*/ 1034600 w 1052335"/>
                  <a:gd name="connsiteY543" fmla="*/ 22863 h 105124"/>
                  <a:gd name="connsiteX544" fmla="*/ 1051645 w 1052335"/>
                  <a:gd name="connsiteY544" fmla="*/ 22636 h 105124"/>
                  <a:gd name="connsiteX545" fmla="*/ 1051874 w 1052335"/>
                  <a:gd name="connsiteY545" fmla="*/ 12357 h 105124"/>
                  <a:gd name="connsiteX546" fmla="*/ 1052103 w 1052335"/>
                  <a:gd name="connsiteY546" fmla="*/ 2077 h 105124"/>
                  <a:gd name="connsiteX547" fmla="*/ 1022498 w 1052335"/>
                  <a:gd name="connsiteY547" fmla="*/ 2077 h 105124"/>
                  <a:gd name="connsiteX548" fmla="*/ 992898 w 1052335"/>
                  <a:gd name="connsiteY548" fmla="*/ 2077 h 105124"/>
                  <a:gd name="connsiteX549" fmla="*/ 1050411 w 1052335"/>
                  <a:gd name="connsiteY549" fmla="*/ 12130 h 105124"/>
                  <a:gd name="connsiteX550" fmla="*/ 1050411 w 1052335"/>
                  <a:gd name="connsiteY550" fmla="*/ 20505 h 105124"/>
                  <a:gd name="connsiteX551" fmla="*/ 1032957 w 1052335"/>
                  <a:gd name="connsiteY551" fmla="*/ 20731 h 105124"/>
                  <a:gd name="connsiteX552" fmla="*/ 1015498 w 1052335"/>
                  <a:gd name="connsiteY552" fmla="*/ 20958 h 105124"/>
                  <a:gd name="connsiteX553" fmla="*/ 1015498 w 1052335"/>
                  <a:gd name="connsiteY553" fmla="*/ 33125 h 105124"/>
                  <a:gd name="connsiteX554" fmla="*/ 1015498 w 1052335"/>
                  <a:gd name="connsiteY554" fmla="*/ 45293 h 105124"/>
                  <a:gd name="connsiteX555" fmla="*/ 1031314 w 1052335"/>
                  <a:gd name="connsiteY555" fmla="*/ 45520 h 105124"/>
                  <a:gd name="connsiteX556" fmla="*/ 1047125 w 1052335"/>
                  <a:gd name="connsiteY556" fmla="*/ 45748 h 105124"/>
                  <a:gd name="connsiteX557" fmla="*/ 1047125 w 1052335"/>
                  <a:gd name="connsiteY557" fmla="*/ 54103 h 105124"/>
                  <a:gd name="connsiteX558" fmla="*/ 1047125 w 1052335"/>
                  <a:gd name="connsiteY558" fmla="*/ 62458 h 105124"/>
                  <a:gd name="connsiteX559" fmla="*/ 1031314 w 1052335"/>
                  <a:gd name="connsiteY559" fmla="*/ 62686 h 105124"/>
                  <a:gd name="connsiteX560" fmla="*/ 1015498 w 1052335"/>
                  <a:gd name="connsiteY560" fmla="*/ 62914 h 105124"/>
                  <a:gd name="connsiteX561" fmla="*/ 1015498 w 1052335"/>
                  <a:gd name="connsiteY561" fmla="*/ 73403 h 105124"/>
                  <a:gd name="connsiteX562" fmla="*/ 1015498 w 1052335"/>
                  <a:gd name="connsiteY562" fmla="*/ 83893 h 105124"/>
                  <a:gd name="connsiteX563" fmla="*/ 1032133 w 1052335"/>
                  <a:gd name="connsiteY563" fmla="*/ 84120 h 105124"/>
                  <a:gd name="connsiteX564" fmla="*/ 1048768 w 1052335"/>
                  <a:gd name="connsiteY564" fmla="*/ 84347 h 105124"/>
                  <a:gd name="connsiteX565" fmla="*/ 1048768 w 1052335"/>
                  <a:gd name="connsiteY565" fmla="*/ 92720 h 105124"/>
                  <a:gd name="connsiteX566" fmla="*/ 1048768 w 1052335"/>
                  <a:gd name="connsiteY566" fmla="*/ 101094 h 105124"/>
                  <a:gd name="connsiteX567" fmla="*/ 1021661 w 1052335"/>
                  <a:gd name="connsiteY567" fmla="*/ 101094 h 105124"/>
                  <a:gd name="connsiteX568" fmla="*/ 994554 w 1052335"/>
                  <a:gd name="connsiteY568" fmla="*/ 101094 h 105124"/>
                  <a:gd name="connsiteX569" fmla="*/ 994554 w 1052335"/>
                  <a:gd name="connsiteY569" fmla="*/ 52425 h 105124"/>
                  <a:gd name="connsiteX570" fmla="*/ 994554 w 1052335"/>
                  <a:gd name="connsiteY570" fmla="*/ 3755 h 105124"/>
                  <a:gd name="connsiteX571" fmla="*/ 1022485 w 1052335"/>
                  <a:gd name="connsiteY571" fmla="*/ 3755 h 105124"/>
                  <a:gd name="connsiteX572" fmla="*/ 1050411 w 1052335"/>
                  <a:gd name="connsiteY572" fmla="*/ 3755 h 105124"/>
                  <a:gd name="connsiteX573" fmla="*/ 367528 w 1052335"/>
                  <a:gd name="connsiteY573" fmla="*/ 32831 h 105124"/>
                  <a:gd name="connsiteX574" fmla="*/ 366970 w 1052335"/>
                  <a:gd name="connsiteY574" fmla="*/ 43334 h 105124"/>
                  <a:gd name="connsiteX575" fmla="*/ 366970 w 1052335"/>
                  <a:gd name="connsiteY575" fmla="*/ 53264 h 105124"/>
                  <a:gd name="connsiteX576" fmla="*/ 388355 w 1052335"/>
                  <a:gd name="connsiteY576" fmla="*/ 53264 h 105124"/>
                  <a:gd name="connsiteX577" fmla="*/ 409733 w 1052335"/>
                  <a:gd name="connsiteY577" fmla="*/ 53264 h 105124"/>
                  <a:gd name="connsiteX578" fmla="*/ 409503 w 1052335"/>
                  <a:gd name="connsiteY578" fmla="*/ 42985 h 105124"/>
                  <a:gd name="connsiteX579" fmla="*/ 409274 w 1052335"/>
                  <a:gd name="connsiteY579" fmla="*/ 32705 h 105124"/>
                  <a:gd name="connsiteX580" fmla="*/ 388683 w 1052335"/>
                  <a:gd name="connsiteY580" fmla="*/ 32481 h 105124"/>
                  <a:gd name="connsiteX581" fmla="*/ 367528 w 1052335"/>
                  <a:gd name="connsiteY581" fmla="*/ 32831 h 105124"/>
                  <a:gd name="connsiteX582" fmla="*/ 408040 w 1052335"/>
                  <a:gd name="connsiteY582" fmla="*/ 43195 h 105124"/>
                  <a:gd name="connsiteX583" fmla="*/ 408040 w 1052335"/>
                  <a:gd name="connsiteY583" fmla="*/ 51586 h 105124"/>
                  <a:gd name="connsiteX584" fmla="*/ 388324 w 1052335"/>
                  <a:gd name="connsiteY584" fmla="*/ 51586 h 105124"/>
                  <a:gd name="connsiteX585" fmla="*/ 368613 w 1052335"/>
                  <a:gd name="connsiteY585" fmla="*/ 51586 h 105124"/>
                  <a:gd name="connsiteX586" fmla="*/ 368613 w 1052335"/>
                  <a:gd name="connsiteY586" fmla="*/ 43195 h 105124"/>
                  <a:gd name="connsiteX587" fmla="*/ 368613 w 1052335"/>
                  <a:gd name="connsiteY587" fmla="*/ 34803 h 105124"/>
                  <a:gd name="connsiteX588" fmla="*/ 388324 w 1052335"/>
                  <a:gd name="connsiteY588" fmla="*/ 34803 h 105124"/>
                  <a:gd name="connsiteX589" fmla="*/ 408040 w 1052335"/>
                  <a:gd name="connsiteY589" fmla="*/ 34803 h 105124"/>
                  <a:gd name="connsiteX590" fmla="*/ 564190 w 1052335"/>
                  <a:gd name="connsiteY590" fmla="*/ 33456 h 105124"/>
                  <a:gd name="connsiteX591" fmla="*/ 563471 w 1052335"/>
                  <a:gd name="connsiteY591" fmla="*/ 43735 h 105124"/>
                  <a:gd name="connsiteX592" fmla="*/ 563707 w 1052335"/>
                  <a:gd name="connsiteY592" fmla="*/ 52844 h 105124"/>
                  <a:gd name="connsiteX593" fmla="*/ 585265 w 1052335"/>
                  <a:gd name="connsiteY593" fmla="*/ 53068 h 105124"/>
                  <a:gd name="connsiteX594" fmla="*/ 606829 w 1052335"/>
                  <a:gd name="connsiteY594" fmla="*/ 53292 h 105124"/>
                  <a:gd name="connsiteX595" fmla="*/ 606829 w 1052335"/>
                  <a:gd name="connsiteY595" fmla="*/ 43298 h 105124"/>
                  <a:gd name="connsiteX596" fmla="*/ 605533 w 1052335"/>
                  <a:gd name="connsiteY596" fmla="*/ 32795 h 105124"/>
                  <a:gd name="connsiteX597" fmla="*/ 584682 w 1052335"/>
                  <a:gd name="connsiteY597" fmla="*/ 32286 h 105124"/>
                  <a:gd name="connsiteX598" fmla="*/ 564184 w 1052335"/>
                  <a:gd name="connsiteY598" fmla="*/ 33456 h 105124"/>
                  <a:gd name="connsiteX599" fmla="*/ 604367 w 1052335"/>
                  <a:gd name="connsiteY599" fmla="*/ 43195 h 105124"/>
                  <a:gd name="connsiteX600" fmla="*/ 604367 w 1052335"/>
                  <a:gd name="connsiteY600" fmla="*/ 51586 h 105124"/>
                  <a:gd name="connsiteX601" fmla="*/ 585060 w 1052335"/>
                  <a:gd name="connsiteY601" fmla="*/ 51586 h 105124"/>
                  <a:gd name="connsiteX602" fmla="*/ 565759 w 1052335"/>
                  <a:gd name="connsiteY602" fmla="*/ 51586 h 105124"/>
                  <a:gd name="connsiteX603" fmla="*/ 565759 w 1052335"/>
                  <a:gd name="connsiteY603" fmla="*/ 43195 h 105124"/>
                  <a:gd name="connsiteX604" fmla="*/ 565759 w 1052335"/>
                  <a:gd name="connsiteY604" fmla="*/ 34803 h 105124"/>
                  <a:gd name="connsiteX605" fmla="*/ 585060 w 1052335"/>
                  <a:gd name="connsiteY605" fmla="*/ 34803 h 105124"/>
                  <a:gd name="connsiteX606" fmla="*/ 604367 w 1052335"/>
                  <a:gd name="connsiteY606" fmla="*/ 34803 h 10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</a:cxnLst>
                <a:rect l="l" t="t" r="r" b="b"/>
                <a:pathLst>
                  <a:path w="1052335" h="105124">
                    <a:moveTo>
                      <a:pt x="180501" y="419"/>
                    </a:moveTo>
                    <a:cubicBezTo>
                      <a:pt x="165051" y="1928"/>
                      <a:pt x="156383" y="10141"/>
                      <a:pt x="154238" y="25299"/>
                    </a:cubicBezTo>
                    <a:cubicBezTo>
                      <a:pt x="153791" y="28449"/>
                      <a:pt x="153419" y="47163"/>
                      <a:pt x="153407" y="66884"/>
                    </a:cubicBezTo>
                    <a:lnTo>
                      <a:pt x="153388" y="102741"/>
                    </a:lnTo>
                    <a:lnTo>
                      <a:pt x="155236" y="103209"/>
                    </a:lnTo>
                    <a:cubicBezTo>
                      <a:pt x="156253" y="103466"/>
                      <a:pt x="161709" y="103568"/>
                      <a:pt x="167357" y="103435"/>
                    </a:cubicBezTo>
                    <a:lnTo>
                      <a:pt x="177625" y="103192"/>
                    </a:lnTo>
                    <a:lnTo>
                      <a:pt x="178034" y="63753"/>
                    </a:lnTo>
                    <a:cubicBezTo>
                      <a:pt x="178493" y="19716"/>
                      <a:pt x="178462" y="19954"/>
                      <a:pt x="184060" y="18065"/>
                    </a:cubicBezTo>
                    <a:cubicBezTo>
                      <a:pt x="187291" y="16976"/>
                      <a:pt x="189969" y="17767"/>
                      <a:pt x="192412" y="20529"/>
                    </a:cubicBezTo>
                    <a:cubicBezTo>
                      <a:pt x="193999" y="22329"/>
                      <a:pt x="194061" y="23744"/>
                      <a:pt x="194278" y="62572"/>
                    </a:cubicBezTo>
                    <a:lnTo>
                      <a:pt x="194508" y="102753"/>
                    </a:lnTo>
                    <a:lnTo>
                      <a:pt x="196336" y="103215"/>
                    </a:lnTo>
                    <a:cubicBezTo>
                      <a:pt x="197335" y="103469"/>
                      <a:pt x="202778" y="103568"/>
                      <a:pt x="208427" y="103435"/>
                    </a:cubicBezTo>
                    <a:lnTo>
                      <a:pt x="218694" y="103192"/>
                    </a:lnTo>
                    <a:lnTo>
                      <a:pt x="218911" y="64646"/>
                    </a:lnTo>
                    <a:cubicBezTo>
                      <a:pt x="219141" y="22409"/>
                      <a:pt x="218917" y="19805"/>
                      <a:pt x="214336" y="12146"/>
                    </a:cubicBezTo>
                    <a:cubicBezTo>
                      <a:pt x="208954" y="3156"/>
                      <a:pt x="196541" y="-1148"/>
                      <a:pt x="180495" y="419"/>
                    </a:cubicBezTo>
                    <a:close/>
                    <a:moveTo>
                      <a:pt x="196275" y="3020"/>
                    </a:moveTo>
                    <a:cubicBezTo>
                      <a:pt x="205879" y="5103"/>
                      <a:pt x="211713" y="9984"/>
                      <a:pt x="215210" y="18860"/>
                    </a:cubicBezTo>
                    <a:cubicBezTo>
                      <a:pt x="216977" y="23351"/>
                      <a:pt x="217033" y="24518"/>
                      <a:pt x="217299" y="62285"/>
                    </a:cubicBezTo>
                    <a:lnTo>
                      <a:pt x="217572" y="101094"/>
                    </a:lnTo>
                    <a:lnTo>
                      <a:pt x="207249" y="101094"/>
                    </a:lnTo>
                    <a:lnTo>
                      <a:pt x="196932" y="101094"/>
                    </a:lnTo>
                    <a:lnTo>
                      <a:pt x="196932" y="64125"/>
                    </a:lnTo>
                    <a:cubicBezTo>
                      <a:pt x="196932" y="40059"/>
                      <a:pt x="196616" y="25878"/>
                      <a:pt x="196027" y="23496"/>
                    </a:cubicBezTo>
                    <a:cubicBezTo>
                      <a:pt x="194886" y="18863"/>
                      <a:pt x="192257" y="16331"/>
                      <a:pt x="187991" y="15745"/>
                    </a:cubicBezTo>
                    <a:cubicBezTo>
                      <a:pt x="183105" y="15076"/>
                      <a:pt x="179776" y="16781"/>
                      <a:pt x="177947" y="20894"/>
                    </a:cubicBezTo>
                    <a:cubicBezTo>
                      <a:pt x="176540" y="24061"/>
                      <a:pt x="176428" y="27156"/>
                      <a:pt x="176409" y="62705"/>
                    </a:cubicBezTo>
                    <a:lnTo>
                      <a:pt x="176391" y="101094"/>
                    </a:lnTo>
                    <a:lnTo>
                      <a:pt x="166086" y="101094"/>
                    </a:lnTo>
                    <a:lnTo>
                      <a:pt x="155782" y="101094"/>
                    </a:lnTo>
                    <a:lnTo>
                      <a:pt x="156023" y="61865"/>
                    </a:lnTo>
                    <a:cubicBezTo>
                      <a:pt x="156265" y="23225"/>
                      <a:pt x="156296" y="22564"/>
                      <a:pt x="158144" y="17889"/>
                    </a:cubicBezTo>
                    <a:cubicBezTo>
                      <a:pt x="159954" y="13318"/>
                      <a:pt x="164772" y="7743"/>
                      <a:pt x="168839" y="5522"/>
                    </a:cubicBezTo>
                    <a:cubicBezTo>
                      <a:pt x="174599" y="2372"/>
                      <a:pt x="187749" y="1173"/>
                      <a:pt x="196275" y="3020"/>
                    </a:cubicBezTo>
                    <a:close/>
                    <a:moveTo>
                      <a:pt x="318715" y="452"/>
                    </a:moveTo>
                    <a:cubicBezTo>
                      <a:pt x="309892" y="1361"/>
                      <a:pt x="304808" y="3499"/>
                      <a:pt x="299891" y="8370"/>
                    </a:cubicBezTo>
                    <a:cubicBezTo>
                      <a:pt x="294838" y="13379"/>
                      <a:pt x="293040" y="18483"/>
                      <a:pt x="293040" y="27823"/>
                    </a:cubicBezTo>
                    <a:lnTo>
                      <a:pt x="293040" y="33964"/>
                    </a:lnTo>
                    <a:lnTo>
                      <a:pt x="304839" y="33964"/>
                    </a:lnTo>
                    <a:lnTo>
                      <a:pt x="316638" y="33964"/>
                    </a:lnTo>
                    <a:lnTo>
                      <a:pt x="317066" y="28510"/>
                    </a:lnTo>
                    <a:cubicBezTo>
                      <a:pt x="317586" y="21889"/>
                      <a:pt x="319149" y="19233"/>
                      <a:pt x="323259" y="17973"/>
                    </a:cubicBezTo>
                    <a:cubicBezTo>
                      <a:pt x="325783" y="17201"/>
                      <a:pt x="326961" y="17263"/>
                      <a:pt x="329360" y="18288"/>
                    </a:cubicBezTo>
                    <a:cubicBezTo>
                      <a:pt x="333198" y="19925"/>
                      <a:pt x="334972" y="22759"/>
                      <a:pt x="335058" y="27409"/>
                    </a:cubicBezTo>
                    <a:cubicBezTo>
                      <a:pt x="335207" y="34992"/>
                      <a:pt x="332436" y="37624"/>
                      <a:pt x="317921" y="43666"/>
                    </a:cubicBezTo>
                    <a:cubicBezTo>
                      <a:pt x="298769" y="51640"/>
                      <a:pt x="293269" y="59207"/>
                      <a:pt x="294026" y="76553"/>
                    </a:cubicBezTo>
                    <a:cubicBezTo>
                      <a:pt x="294460" y="86557"/>
                      <a:pt x="296518" y="91964"/>
                      <a:pt x="301782" y="96920"/>
                    </a:cubicBezTo>
                    <a:cubicBezTo>
                      <a:pt x="308757" y="103489"/>
                      <a:pt x="320060" y="106356"/>
                      <a:pt x="332684" y="104758"/>
                    </a:cubicBezTo>
                    <a:cubicBezTo>
                      <a:pt x="343949" y="103332"/>
                      <a:pt x="351644" y="98682"/>
                      <a:pt x="355500" y="90966"/>
                    </a:cubicBezTo>
                    <a:cubicBezTo>
                      <a:pt x="357614" y="86725"/>
                      <a:pt x="359127" y="76135"/>
                      <a:pt x="357844" y="74553"/>
                    </a:cubicBezTo>
                    <a:cubicBezTo>
                      <a:pt x="357143" y="73689"/>
                      <a:pt x="354328" y="73407"/>
                      <a:pt x="346535" y="73416"/>
                    </a:cubicBezTo>
                    <a:cubicBezTo>
                      <a:pt x="340831" y="73423"/>
                      <a:pt x="335753" y="73706"/>
                      <a:pt x="335250" y="74045"/>
                    </a:cubicBezTo>
                    <a:cubicBezTo>
                      <a:pt x="334748" y="74384"/>
                      <a:pt x="334147" y="76717"/>
                      <a:pt x="333917" y="79228"/>
                    </a:cubicBezTo>
                    <a:cubicBezTo>
                      <a:pt x="333366" y="85282"/>
                      <a:pt x="330532" y="88074"/>
                      <a:pt x="325628" y="87403"/>
                    </a:cubicBezTo>
                    <a:cubicBezTo>
                      <a:pt x="321139" y="86788"/>
                      <a:pt x="319180" y="84526"/>
                      <a:pt x="318702" y="79401"/>
                    </a:cubicBezTo>
                    <a:cubicBezTo>
                      <a:pt x="317952" y="71469"/>
                      <a:pt x="321201" y="68625"/>
                      <a:pt x="339863" y="60863"/>
                    </a:cubicBezTo>
                    <a:cubicBezTo>
                      <a:pt x="348959" y="57077"/>
                      <a:pt x="353665" y="53081"/>
                      <a:pt x="357081" y="46239"/>
                    </a:cubicBezTo>
                    <a:cubicBezTo>
                      <a:pt x="359716" y="40962"/>
                      <a:pt x="359933" y="39960"/>
                      <a:pt x="359933" y="32845"/>
                    </a:cubicBezTo>
                    <a:cubicBezTo>
                      <a:pt x="359939" y="23678"/>
                      <a:pt x="358631" y="17796"/>
                      <a:pt x="355438" y="12653"/>
                    </a:cubicBezTo>
                    <a:cubicBezTo>
                      <a:pt x="349536" y="3144"/>
                      <a:pt x="336056" y="-1334"/>
                      <a:pt x="318715" y="452"/>
                    </a:cubicBezTo>
                    <a:close/>
                    <a:moveTo>
                      <a:pt x="341345" y="4429"/>
                    </a:moveTo>
                    <a:cubicBezTo>
                      <a:pt x="353324" y="9154"/>
                      <a:pt x="358681" y="18985"/>
                      <a:pt x="357763" y="34568"/>
                    </a:cubicBezTo>
                    <a:cubicBezTo>
                      <a:pt x="357478" y="39387"/>
                      <a:pt x="356821" y="42215"/>
                      <a:pt x="355246" y="45368"/>
                    </a:cubicBezTo>
                    <a:cubicBezTo>
                      <a:pt x="351619" y="52625"/>
                      <a:pt x="347632" y="55391"/>
                      <a:pt x="330464" y="62572"/>
                    </a:cubicBezTo>
                    <a:cubicBezTo>
                      <a:pt x="318876" y="67419"/>
                      <a:pt x="314833" y="73173"/>
                      <a:pt x="316886" y="81902"/>
                    </a:cubicBezTo>
                    <a:cubicBezTo>
                      <a:pt x="318150" y="87296"/>
                      <a:pt x="320680" y="89347"/>
                      <a:pt x="326062" y="89347"/>
                    </a:cubicBezTo>
                    <a:cubicBezTo>
                      <a:pt x="328288" y="89347"/>
                      <a:pt x="330824" y="88958"/>
                      <a:pt x="331692" y="88482"/>
                    </a:cubicBezTo>
                    <a:cubicBezTo>
                      <a:pt x="333731" y="87367"/>
                      <a:pt x="335412" y="83974"/>
                      <a:pt x="336137" y="79487"/>
                    </a:cubicBezTo>
                    <a:lnTo>
                      <a:pt x="336720" y="75921"/>
                    </a:lnTo>
                    <a:lnTo>
                      <a:pt x="346504" y="75921"/>
                    </a:lnTo>
                    <a:lnTo>
                      <a:pt x="356287" y="75921"/>
                    </a:lnTo>
                    <a:lnTo>
                      <a:pt x="356287" y="78705"/>
                    </a:lnTo>
                    <a:cubicBezTo>
                      <a:pt x="356287" y="82980"/>
                      <a:pt x="354105" y="89541"/>
                      <a:pt x="351420" y="93327"/>
                    </a:cubicBezTo>
                    <a:cubicBezTo>
                      <a:pt x="349759" y="95669"/>
                      <a:pt x="347273" y="97610"/>
                      <a:pt x="343521" y="99498"/>
                    </a:cubicBezTo>
                    <a:cubicBezTo>
                      <a:pt x="338530" y="102007"/>
                      <a:pt x="337216" y="102284"/>
                      <a:pt x="328753" y="102615"/>
                    </a:cubicBezTo>
                    <a:cubicBezTo>
                      <a:pt x="316483" y="103095"/>
                      <a:pt x="309563" y="101145"/>
                      <a:pt x="303717" y="95558"/>
                    </a:cubicBezTo>
                    <a:cubicBezTo>
                      <a:pt x="291645" y="84024"/>
                      <a:pt x="293214" y="60812"/>
                      <a:pt x="306680" y="51701"/>
                    </a:cubicBezTo>
                    <a:cubicBezTo>
                      <a:pt x="308788" y="50273"/>
                      <a:pt x="313128" y="48058"/>
                      <a:pt x="316322" y="46779"/>
                    </a:cubicBezTo>
                    <a:cubicBezTo>
                      <a:pt x="328201" y="42021"/>
                      <a:pt x="333514" y="38819"/>
                      <a:pt x="335511" y="35223"/>
                    </a:cubicBezTo>
                    <a:cubicBezTo>
                      <a:pt x="340477" y="26259"/>
                      <a:pt x="335368" y="15503"/>
                      <a:pt x="326142" y="15503"/>
                    </a:cubicBezTo>
                    <a:cubicBezTo>
                      <a:pt x="318957" y="15503"/>
                      <a:pt x="315218" y="19781"/>
                      <a:pt x="315218" y="28007"/>
                    </a:cubicBezTo>
                    <a:lnTo>
                      <a:pt x="315218" y="32286"/>
                    </a:lnTo>
                    <a:lnTo>
                      <a:pt x="304839" y="32286"/>
                    </a:lnTo>
                    <a:lnTo>
                      <a:pt x="294454" y="32286"/>
                    </a:lnTo>
                    <a:lnTo>
                      <a:pt x="295030" y="25783"/>
                    </a:lnTo>
                    <a:cubicBezTo>
                      <a:pt x="296177" y="12837"/>
                      <a:pt x="301491" y="6506"/>
                      <a:pt x="313984" y="3199"/>
                    </a:cubicBezTo>
                    <a:cubicBezTo>
                      <a:pt x="320209" y="1551"/>
                      <a:pt x="335833" y="2253"/>
                      <a:pt x="341345" y="4429"/>
                    </a:cubicBezTo>
                    <a:close/>
                    <a:moveTo>
                      <a:pt x="942808" y="495"/>
                    </a:moveTo>
                    <a:cubicBezTo>
                      <a:pt x="928436" y="2344"/>
                      <a:pt x="920679" y="11921"/>
                      <a:pt x="918199" y="30878"/>
                    </a:cubicBezTo>
                    <a:cubicBezTo>
                      <a:pt x="917133" y="39030"/>
                      <a:pt x="917102" y="66897"/>
                      <a:pt x="918150" y="74242"/>
                    </a:cubicBezTo>
                    <a:cubicBezTo>
                      <a:pt x="919873" y="86279"/>
                      <a:pt x="923630" y="93980"/>
                      <a:pt x="930308" y="99157"/>
                    </a:cubicBezTo>
                    <a:cubicBezTo>
                      <a:pt x="939224" y="106067"/>
                      <a:pt x="958860" y="107233"/>
                      <a:pt x="969921" y="101509"/>
                    </a:cubicBezTo>
                    <a:cubicBezTo>
                      <a:pt x="974800" y="98981"/>
                      <a:pt x="980045" y="92967"/>
                      <a:pt x="981844" y="87832"/>
                    </a:cubicBezTo>
                    <a:cubicBezTo>
                      <a:pt x="982612" y="85632"/>
                      <a:pt x="983412" y="80082"/>
                      <a:pt x="983654" y="75268"/>
                    </a:cubicBezTo>
                    <a:lnTo>
                      <a:pt x="984088" y="66643"/>
                    </a:lnTo>
                    <a:lnTo>
                      <a:pt x="972277" y="66876"/>
                    </a:lnTo>
                    <a:lnTo>
                      <a:pt x="960459" y="67110"/>
                    </a:lnTo>
                    <a:lnTo>
                      <a:pt x="959895" y="74076"/>
                    </a:lnTo>
                    <a:cubicBezTo>
                      <a:pt x="959039" y="84595"/>
                      <a:pt x="955388" y="89284"/>
                      <a:pt x="949659" y="87201"/>
                    </a:cubicBezTo>
                    <a:cubicBezTo>
                      <a:pt x="944141" y="85192"/>
                      <a:pt x="942851" y="78696"/>
                      <a:pt x="942851" y="52844"/>
                    </a:cubicBezTo>
                    <a:cubicBezTo>
                      <a:pt x="942851" y="34700"/>
                      <a:pt x="943682" y="25309"/>
                      <a:pt x="945641" y="21451"/>
                    </a:cubicBezTo>
                    <a:cubicBezTo>
                      <a:pt x="948040" y="16704"/>
                      <a:pt x="955102" y="16277"/>
                      <a:pt x="957892" y="20710"/>
                    </a:cubicBezTo>
                    <a:cubicBezTo>
                      <a:pt x="959442" y="23174"/>
                      <a:pt x="960875" y="31210"/>
                      <a:pt x="960875" y="37459"/>
                    </a:cubicBezTo>
                    <a:cubicBezTo>
                      <a:pt x="960875" y="43414"/>
                      <a:pt x="960732" y="43355"/>
                      <a:pt x="974428" y="43018"/>
                    </a:cubicBezTo>
                    <a:lnTo>
                      <a:pt x="984280" y="42775"/>
                    </a:lnTo>
                    <a:lnTo>
                      <a:pt x="984534" y="36901"/>
                    </a:lnTo>
                    <a:cubicBezTo>
                      <a:pt x="984832" y="29956"/>
                      <a:pt x="983536" y="21499"/>
                      <a:pt x="981422" y="16614"/>
                    </a:cubicBezTo>
                    <a:cubicBezTo>
                      <a:pt x="979345" y="11798"/>
                      <a:pt x="973858" y="5937"/>
                      <a:pt x="969443" y="3817"/>
                    </a:cubicBezTo>
                    <a:cubicBezTo>
                      <a:pt x="962890" y="673"/>
                      <a:pt x="951990" y="-687"/>
                      <a:pt x="942808" y="495"/>
                    </a:cubicBezTo>
                    <a:close/>
                    <a:moveTo>
                      <a:pt x="960217" y="3022"/>
                    </a:moveTo>
                    <a:cubicBezTo>
                      <a:pt x="974986" y="6226"/>
                      <a:pt x="981292" y="14822"/>
                      <a:pt x="982761" y="33754"/>
                    </a:cubicBezTo>
                    <a:lnTo>
                      <a:pt x="983294" y="40677"/>
                    </a:lnTo>
                    <a:lnTo>
                      <a:pt x="972909" y="40677"/>
                    </a:lnTo>
                    <a:lnTo>
                      <a:pt x="962518" y="40677"/>
                    </a:lnTo>
                    <a:lnTo>
                      <a:pt x="962518" y="34845"/>
                    </a:lnTo>
                    <a:cubicBezTo>
                      <a:pt x="962518" y="21822"/>
                      <a:pt x="959306" y="15503"/>
                      <a:pt x="952684" y="15503"/>
                    </a:cubicBezTo>
                    <a:cubicBezTo>
                      <a:pt x="947563" y="15503"/>
                      <a:pt x="944835" y="17346"/>
                      <a:pt x="943080" y="21989"/>
                    </a:cubicBezTo>
                    <a:cubicBezTo>
                      <a:pt x="941729" y="25577"/>
                      <a:pt x="941567" y="28775"/>
                      <a:pt x="941567" y="52844"/>
                    </a:cubicBezTo>
                    <a:cubicBezTo>
                      <a:pt x="941567" y="81852"/>
                      <a:pt x="941890" y="84478"/>
                      <a:pt x="945846" y="87656"/>
                    </a:cubicBezTo>
                    <a:cubicBezTo>
                      <a:pt x="948958" y="90156"/>
                      <a:pt x="955381" y="89998"/>
                      <a:pt x="957967" y="87356"/>
                    </a:cubicBezTo>
                    <a:cubicBezTo>
                      <a:pt x="960403" y="84869"/>
                      <a:pt x="961687" y="80281"/>
                      <a:pt x="961693" y="74032"/>
                    </a:cubicBezTo>
                    <a:lnTo>
                      <a:pt x="961705" y="69207"/>
                    </a:lnTo>
                    <a:lnTo>
                      <a:pt x="972084" y="69207"/>
                    </a:lnTo>
                    <a:lnTo>
                      <a:pt x="982464" y="69207"/>
                    </a:lnTo>
                    <a:lnTo>
                      <a:pt x="981912" y="75477"/>
                    </a:lnTo>
                    <a:cubicBezTo>
                      <a:pt x="980554" y="90793"/>
                      <a:pt x="975488" y="98067"/>
                      <a:pt x="963758" y="101550"/>
                    </a:cubicBezTo>
                    <a:cubicBezTo>
                      <a:pt x="956838" y="103605"/>
                      <a:pt x="942268" y="102981"/>
                      <a:pt x="936651" y="100389"/>
                    </a:cubicBezTo>
                    <a:cubicBezTo>
                      <a:pt x="923971" y="94540"/>
                      <a:pt x="919049" y="81516"/>
                      <a:pt x="919005" y="53684"/>
                    </a:cubicBezTo>
                    <a:cubicBezTo>
                      <a:pt x="918943" y="15460"/>
                      <a:pt x="926718" y="2338"/>
                      <a:pt x="949547" y="2133"/>
                    </a:cubicBezTo>
                    <a:cubicBezTo>
                      <a:pt x="953025" y="2103"/>
                      <a:pt x="957830" y="2502"/>
                      <a:pt x="960224" y="3022"/>
                    </a:cubicBezTo>
                    <a:close/>
                    <a:moveTo>
                      <a:pt x="-22" y="52635"/>
                    </a:moveTo>
                    <a:lnTo>
                      <a:pt x="189" y="103192"/>
                    </a:lnTo>
                    <a:lnTo>
                      <a:pt x="12106" y="103192"/>
                    </a:lnTo>
                    <a:lnTo>
                      <a:pt x="24016" y="103192"/>
                    </a:lnTo>
                    <a:lnTo>
                      <a:pt x="24233" y="84522"/>
                    </a:lnTo>
                    <a:lnTo>
                      <a:pt x="24457" y="65851"/>
                    </a:lnTo>
                    <a:lnTo>
                      <a:pt x="32653" y="65851"/>
                    </a:lnTo>
                    <a:lnTo>
                      <a:pt x="40856" y="65851"/>
                    </a:lnTo>
                    <a:lnTo>
                      <a:pt x="40856" y="84296"/>
                    </a:lnTo>
                    <a:cubicBezTo>
                      <a:pt x="40856" y="106008"/>
                      <a:pt x="39244" y="103803"/>
                      <a:pt x="54819" y="103435"/>
                    </a:cubicBezTo>
                    <a:lnTo>
                      <a:pt x="65086" y="103192"/>
                    </a:lnTo>
                    <a:lnTo>
                      <a:pt x="65297" y="52635"/>
                    </a:lnTo>
                    <a:lnTo>
                      <a:pt x="65508" y="2077"/>
                    </a:lnTo>
                    <a:lnTo>
                      <a:pt x="53182" y="2077"/>
                    </a:lnTo>
                    <a:lnTo>
                      <a:pt x="40850" y="2077"/>
                    </a:lnTo>
                    <a:lnTo>
                      <a:pt x="40850" y="23056"/>
                    </a:lnTo>
                    <a:lnTo>
                      <a:pt x="40850" y="44034"/>
                    </a:lnTo>
                    <a:lnTo>
                      <a:pt x="32641" y="44034"/>
                    </a:lnTo>
                    <a:lnTo>
                      <a:pt x="24426" y="44034"/>
                    </a:lnTo>
                    <a:lnTo>
                      <a:pt x="24426" y="23056"/>
                    </a:lnTo>
                    <a:lnTo>
                      <a:pt x="24426" y="2077"/>
                    </a:lnTo>
                    <a:lnTo>
                      <a:pt x="12093" y="2077"/>
                    </a:lnTo>
                    <a:lnTo>
                      <a:pt x="-232" y="2077"/>
                    </a:lnTo>
                    <a:close/>
                    <a:moveTo>
                      <a:pt x="22783" y="25153"/>
                    </a:moveTo>
                    <a:lnTo>
                      <a:pt x="22783" y="46551"/>
                    </a:lnTo>
                    <a:lnTo>
                      <a:pt x="32554" y="46551"/>
                    </a:lnTo>
                    <a:cubicBezTo>
                      <a:pt x="40701" y="46551"/>
                      <a:pt x="42406" y="46331"/>
                      <a:pt x="42821" y="45224"/>
                    </a:cubicBezTo>
                    <a:cubicBezTo>
                      <a:pt x="43094" y="44493"/>
                      <a:pt x="43317" y="34865"/>
                      <a:pt x="43317" y="23826"/>
                    </a:cubicBezTo>
                    <a:lnTo>
                      <a:pt x="43317" y="3755"/>
                    </a:lnTo>
                    <a:lnTo>
                      <a:pt x="53585" y="3755"/>
                    </a:lnTo>
                    <a:lnTo>
                      <a:pt x="63852" y="3755"/>
                    </a:lnTo>
                    <a:lnTo>
                      <a:pt x="63852" y="52425"/>
                    </a:lnTo>
                    <a:lnTo>
                      <a:pt x="63852" y="101094"/>
                    </a:lnTo>
                    <a:lnTo>
                      <a:pt x="53603" y="101094"/>
                    </a:lnTo>
                    <a:lnTo>
                      <a:pt x="43348" y="101094"/>
                    </a:lnTo>
                    <a:lnTo>
                      <a:pt x="43131" y="82844"/>
                    </a:lnTo>
                    <a:lnTo>
                      <a:pt x="42908" y="64592"/>
                    </a:lnTo>
                    <a:lnTo>
                      <a:pt x="32845" y="64357"/>
                    </a:lnTo>
                    <a:lnTo>
                      <a:pt x="22783" y="64121"/>
                    </a:lnTo>
                    <a:lnTo>
                      <a:pt x="22783" y="82608"/>
                    </a:lnTo>
                    <a:lnTo>
                      <a:pt x="22783" y="101094"/>
                    </a:lnTo>
                    <a:lnTo>
                      <a:pt x="12106" y="101094"/>
                    </a:lnTo>
                    <a:lnTo>
                      <a:pt x="1423" y="101094"/>
                    </a:lnTo>
                    <a:lnTo>
                      <a:pt x="1423" y="52425"/>
                    </a:lnTo>
                    <a:lnTo>
                      <a:pt x="1423" y="3755"/>
                    </a:lnTo>
                    <a:lnTo>
                      <a:pt x="12106" y="3755"/>
                    </a:lnTo>
                    <a:lnTo>
                      <a:pt x="22783" y="3755"/>
                    </a:lnTo>
                    <a:close/>
                    <a:moveTo>
                      <a:pt x="71249" y="2631"/>
                    </a:moveTo>
                    <a:cubicBezTo>
                      <a:pt x="71249" y="5049"/>
                      <a:pt x="96235" y="102476"/>
                      <a:pt x="96979" y="102960"/>
                    </a:cubicBezTo>
                    <a:cubicBezTo>
                      <a:pt x="98728" y="104095"/>
                      <a:pt x="125171" y="103734"/>
                      <a:pt x="126064" y="102563"/>
                    </a:cubicBezTo>
                    <a:cubicBezTo>
                      <a:pt x="127124" y="101170"/>
                      <a:pt x="150927" y="3593"/>
                      <a:pt x="150412" y="2740"/>
                    </a:cubicBezTo>
                    <a:cubicBezTo>
                      <a:pt x="150189" y="2375"/>
                      <a:pt x="144528" y="2077"/>
                      <a:pt x="137826" y="2077"/>
                    </a:cubicBezTo>
                    <a:cubicBezTo>
                      <a:pt x="128829" y="2077"/>
                      <a:pt x="125537" y="2352"/>
                      <a:pt x="125258" y="3126"/>
                    </a:cubicBezTo>
                    <a:cubicBezTo>
                      <a:pt x="125047" y="3703"/>
                      <a:pt x="124198" y="7856"/>
                      <a:pt x="123374" y="12357"/>
                    </a:cubicBezTo>
                    <a:lnTo>
                      <a:pt x="121873" y="20538"/>
                    </a:lnTo>
                    <a:lnTo>
                      <a:pt x="111041" y="20538"/>
                    </a:lnTo>
                    <a:lnTo>
                      <a:pt x="100204" y="20538"/>
                    </a:lnTo>
                    <a:lnTo>
                      <a:pt x="98790" y="12776"/>
                    </a:lnTo>
                    <a:cubicBezTo>
                      <a:pt x="98015" y="8507"/>
                      <a:pt x="97203" y="4353"/>
                      <a:pt x="96992" y="3546"/>
                    </a:cubicBezTo>
                    <a:cubicBezTo>
                      <a:pt x="96638" y="2227"/>
                      <a:pt x="95305" y="2077"/>
                      <a:pt x="83922" y="2077"/>
                    </a:cubicBezTo>
                    <a:cubicBezTo>
                      <a:pt x="76953" y="2077"/>
                      <a:pt x="71249" y="2326"/>
                      <a:pt x="71249" y="2631"/>
                    </a:cubicBezTo>
                    <a:close/>
                    <a:moveTo>
                      <a:pt x="95386" y="6063"/>
                    </a:moveTo>
                    <a:cubicBezTo>
                      <a:pt x="95628" y="7332"/>
                      <a:pt x="96242" y="10825"/>
                      <a:pt x="96744" y="13825"/>
                    </a:cubicBezTo>
                    <a:cubicBezTo>
                      <a:pt x="98399" y="23723"/>
                      <a:pt x="97370" y="23056"/>
                      <a:pt x="111023" y="23056"/>
                    </a:cubicBezTo>
                    <a:cubicBezTo>
                      <a:pt x="117558" y="23056"/>
                      <a:pt x="123101" y="22724"/>
                      <a:pt x="123349" y="22320"/>
                    </a:cubicBezTo>
                    <a:cubicBezTo>
                      <a:pt x="123683" y="21765"/>
                      <a:pt x="127087" y="5116"/>
                      <a:pt x="127106" y="3965"/>
                    </a:cubicBezTo>
                    <a:cubicBezTo>
                      <a:pt x="127106" y="3850"/>
                      <a:pt x="131917" y="3755"/>
                      <a:pt x="137801" y="3755"/>
                    </a:cubicBezTo>
                    <a:cubicBezTo>
                      <a:pt x="148478" y="3755"/>
                      <a:pt x="148496" y="3758"/>
                      <a:pt x="148031" y="5643"/>
                    </a:cubicBezTo>
                    <a:cubicBezTo>
                      <a:pt x="147783" y="6682"/>
                      <a:pt x="142501" y="28489"/>
                      <a:pt x="136294" y="54103"/>
                    </a:cubicBezTo>
                    <a:lnTo>
                      <a:pt x="125016" y="100675"/>
                    </a:lnTo>
                    <a:lnTo>
                      <a:pt x="111426" y="100904"/>
                    </a:lnTo>
                    <a:lnTo>
                      <a:pt x="97841" y="101134"/>
                    </a:lnTo>
                    <a:lnTo>
                      <a:pt x="86179" y="54333"/>
                    </a:lnTo>
                    <a:cubicBezTo>
                      <a:pt x="79762" y="28592"/>
                      <a:pt x="74293" y="6682"/>
                      <a:pt x="74020" y="5643"/>
                    </a:cubicBezTo>
                    <a:cubicBezTo>
                      <a:pt x="73518" y="3756"/>
                      <a:pt x="73524" y="3756"/>
                      <a:pt x="84232" y="3756"/>
                    </a:cubicBezTo>
                    <a:lnTo>
                      <a:pt x="94940" y="3756"/>
                    </a:lnTo>
                    <a:close/>
                    <a:moveTo>
                      <a:pt x="101698" y="40468"/>
                    </a:moveTo>
                    <a:cubicBezTo>
                      <a:pt x="101729" y="41275"/>
                      <a:pt x="103496" y="51373"/>
                      <a:pt x="105622" y="62907"/>
                    </a:cubicBezTo>
                    <a:cubicBezTo>
                      <a:pt x="108561" y="78830"/>
                      <a:pt x="109795" y="83938"/>
                      <a:pt x="110744" y="84125"/>
                    </a:cubicBezTo>
                    <a:cubicBezTo>
                      <a:pt x="111748" y="84323"/>
                      <a:pt x="112734" y="80385"/>
                      <a:pt x="115877" y="63572"/>
                    </a:cubicBezTo>
                    <a:cubicBezTo>
                      <a:pt x="118017" y="52134"/>
                      <a:pt x="119753" y="41925"/>
                      <a:pt x="119740" y="40887"/>
                    </a:cubicBezTo>
                    <a:cubicBezTo>
                      <a:pt x="119715" y="39045"/>
                      <a:pt x="119492" y="38999"/>
                      <a:pt x="110676" y="38999"/>
                    </a:cubicBezTo>
                    <a:cubicBezTo>
                      <a:pt x="102597" y="38999"/>
                      <a:pt x="101648" y="39155"/>
                      <a:pt x="101698" y="40468"/>
                    </a:cubicBezTo>
                    <a:close/>
                    <a:moveTo>
                      <a:pt x="118017" y="41306"/>
                    </a:moveTo>
                    <a:cubicBezTo>
                      <a:pt x="117682" y="45423"/>
                      <a:pt x="110793" y="77688"/>
                      <a:pt x="110452" y="76760"/>
                    </a:cubicBezTo>
                    <a:cubicBezTo>
                      <a:pt x="109925" y="75329"/>
                      <a:pt x="104103" y="43135"/>
                      <a:pt x="104103" y="41648"/>
                    </a:cubicBezTo>
                    <a:cubicBezTo>
                      <a:pt x="104103" y="40989"/>
                      <a:pt x="106348" y="40677"/>
                      <a:pt x="111085" y="40677"/>
                    </a:cubicBezTo>
                    <a:cubicBezTo>
                      <a:pt x="114929" y="40677"/>
                      <a:pt x="118048" y="40961"/>
                      <a:pt x="118017" y="41306"/>
                    </a:cubicBezTo>
                    <a:close/>
                    <a:moveTo>
                      <a:pt x="245119" y="2636"/>
                    </a:moveTo>
                    <a:cubicBezTo>
                      <a:pt x="244822" y="2944"/>
                      <a:pt x="244573" y="21058"/>
                      <a:pt x="244573" y="42889"/>
                    </a:cubicBezTo>
                    <a:lnTo>
                      <a:pt x="244573" y="82582"/>
                    </a:lnTo>
                    <a:lnTo>
                      <a:pt x="234511" y="82818"/>
                    </a:lnTo>
                    <a:lnTo>
                      <a:pt x="224448" y="83053"/>
                    </a:lnTo>
                    <a:lnTo>
                      <a:pt x="224219" y="92369"/>
                    </a:lnTo>
                    <a:cubicBezTo>
                      <a:pt x="224039" y="99547"/>
                      <a:pt x="224250" y="101908"/>
                      <a:pt x="225136" y="102659"/>
                    </a:cubicBezTo>
                    <a:cubicBezTo>
                      <a:pt x="225973" y="103369"/>
                      <a:pt x="234815" y="103573"/>
                      <a:pt x="257811" y="103412"/>
                    </a:cubicBezTo>
                    <a:lnTo>
                      <a:pt x="289345" y="103192"/>
                    </a:lnTo>
                    <a:lnTo>
                      <a:pt x="289574" y="92939"/>
                    </a:lnTo>
                    <a:lnTo>
                      <a:pt x="289804" y="82686"/>
                    </a:lnTo>
                    <a:lnTo>
                      <a:pt x="279716" y="82450"/>
                    </a:lnTo>
                    <a:lnTo>
                      <a:pt x="269628" y="82214"/>
                    </a:lnTo>
                    <a:lnTo>
                      <a:pt x="269411" y="42146"/>
                    </a:lnTo>
                    <a:lnTo>
                      <a:pt x="269201" y="2077"/>
                    </a:lnTo>
                    <a:lnTo>
                      <a:pt x="257433" y="2077"/>
                    </a:lnTo>
                    <a:cubicBezTo>
                      <a:pt x="250966" y="2077"/>
                      <a:pt x="245423" y="2329"/>
                      <a:pt x="245119" y="2637"/>
                    </a:cubicBezTo>
                    <a:close/>
                    <a:moveTo>
                      <a:pt x="267576" y="44034"/>
                    </a:moveTo>
                    <a:lnTo>
                      <a:pt x="267576" y="84312"/>
                    </a:lnTo>
                    <a:lnTo>
                      <a:pt x="277844" y="84312"/>
                    </a:lnTo>
                    <a:lnTo>
                      <a:pt x="288111" y="84312"/>
                    </a:lnTo>
                    <a:lnTo>
                      <a:pt x="288111" y="92703"/>
                    </a:lnTo>
                    <a:lnTo>
                      <a:pt x="288111" y="101094"/>
                    </a:lnTo>
                    <a:lnTo>
                      <a:pt x="257302" y="101094"/>
                    </a:lnTo>
                    <a:lnTo>
                      <a:pt x="226500" y="101094"/>
                    </a:lnTo>
                    <a:lnTo>
                      <a:pt x="226500" y="92729"/>
                    </a:lnTo>
                    <a:lnTo>
                      <a:pt x="226500" y="84363"/>
                    </a:lnTo>
                    <a:lnTo>
                      <a:pt x="236563" y="84128"/>
                    </a:lnTo>
                    <a:lnTo>
                      <a:pt x="246626" y="83893"/>
                    </a:lnTo>
                    <a:lnTo>
                      <a:pt x="246837" y="43824"/>
                    </a:lnTo>
                    <a:lnTo>
                      <a:pt x="247054" y="3755"/>
                    </a:lnTo>
                    <a:lnTo>
                      <a:pt x="257315" y="3755"/>
                    </a:lnTo>
                    <a:lnTo>
                      <a:pt x="267576" y="3755"/>
                    </a:lnTo>
                    <a:close/>
                    <a:moveTo>
                      <a:pt x="419541" y="52335"/>
                    </a:moveTo>
                    <a:cubicBezTo>
                      <a:pt x="419541" y="97390"/>
                      <a:pt x="419678" y="102646"/>
                      <a:pt x="420843" y="103103"/>
                    </a:cubicBezTo>
                    <a:cubicBezTo>
                      <a:pt x="422889" y="103906"/>
                      <a:pt x="452092" y="103683"/>
                      <a:pt x="459545" y="102808"/>
                    </a:cubicBezTo>
                    <a:cubicBezTo>
                      <a:pt x="474388" y="101064"/>
                      <a:pt x="481505" y="94538"/>
                      <a:pt x="485709" y="78805"/>
                    </a:cubicBezTo>
                    <a:cubicBezTo>
                      <a:pt x="487520" y="72035"/>
                      <a:pt x="488226" y="48687"/>
                      <a:pt x="486986" y="36599"/>
                    </a:cubicBezTo>
                    <a:cubicBezTo>
                      <a:pt x="485256" y="19771"/>
                      <a:pt x="481567" y="11775"/>
                      <a:pt x="473135" y="6605"/>
                    </a:cubicBezTo>
                    <a:cubicBezTo>
                      <a:pt x="466842" y="2745"/>
                      <a:pt x="461888" y="2077"/>
                      <a:pt x="439530" y="2077"/>
                    </a:cubicBezTo>
                    <a:lnTo>
                      <a:pt x="419541" y="2077"/>
                    </a:lnTo>
                    <a:close/>
                    <a:moveTo>
                      <a:pt x="466024" y="5720"/>
                    </a:moveTo>
                    <a:cubicBezTo>
                      <a:pt x="480892" y="10616"/>
                      <a:pt x="485430" y="21803"/>
                      <a:pt x="485486" y="53684"/>
                    </a:cubicBezTo>
                    <a:cubicBezTo>
                      <a:pt x="485535" y="81390"/>
                      <a:pt x="481412" y="92478"/>
                      <a:pt x="468832" y="98507"/>
                    </a:cubicBezTo>
                    <a:cubicBezTo>
                      <a:pt x="464393" y="100635"/>
                      <a:pt x="463916" y="100680"/>
                      <a:pt x="443158" y="100947"/>
                    </a:cubicBezTo>
                    <a:lnTo>
                      <a:pt x="422003" y="101220"/>
                    </a:lnTo>
                    <a:lnTo>
                      <a:pt x="422003" y="52402"/>
                    </a:lnTo>
                    <a:lnTo>
                      <a:pt x="422003" y="3583"/>
                    </a:lnTo>
                    <a:lnTo>
                      <a:pt x="441924" y="3964"/>
                    </a:lnTo>
                    <a:cubicBezTo>
                      <a:pt x="457350" y="4257"/>
                      <a:pt x="462787" y="4654"/>
                      <a:pt x="466024" y="5720"/>
                    </a:cubicBezTo>
                    <a:close/>
                    <a:moveTo>
                      <a:pt x="443158" y="19332"/>
                    </a:moveTo>
                    <a:cubicBezTo>
                      <a:pt x="442816" y="19687"/>
                      <a:pt x="442544" y="34831"/>
                      <a:pt x="442544" y="52984"/>
                    </a:cubicBezTo>
                    <a:lnTo>
                      <a:pt x="442544" y="85990"/>
                    </a:lnTo>
                    <a:lnTo>
                      <a:pt x="448496" y="85989"/>
                    </a:lnTo>
                    <a:cubicBezTo>
                      <a:pt x="456445" y="85987"/>
                      <a:pt x="459557" y="84374"/>
                      <a:pt x="462254" y="78858"/>
                    </a:cubicBezTo>
                    <a:cubicBezTo>
                      <a:pt x="464226" y="74838"/>
                      <a:pt x="464319" y="73905"/>
                      <a:pt x="464579" y="56621"/>
                    </a:cubicBezTo>
                    <a:cubicBezTo>
                      <a:pt x="464945" y="32540"/>
                      <a:pt x="463426" y="24689"/>
                      <a:pt x="457678" y="20840"/>
                    </a:cubicBezTo>
                    <a:cubicBezTo>
                      <a:pt x="455452" y="19351"/>
                      <a:pt x="444249" y="18187"/>
                      <a:pt x="443158" y="19332"/>
                    </a:cubicBezTo>
                    <a:close/>
                    <a:moveTo>
                      <a:pt x="457387" y="23704"/>
                    </a:moveTo>
                    <a:cubicBezTo>
                      <a:pt x="460983" y="26984"/>
                      <a:pt x="462260" y="32777"/>
                      <a:pt x="462818" y="48229"/>
                    </a:cubicBezTo>
                    <a:cubicBezTo>
                      <a:pt x="463302" y="61745"/>
                      <a:pt x="462297" y="74308"/>
                      <a:pt x="460431" y="78196"/>
                    </a:cubicBezTo>
                    <a:cubicBezTo>
                      <a:pt x="458645" y="81916"/>
                      <a:pt x="455539" y="83611"/>
                      <a:pt x="449624" y="84095"/>
                    </a:cubicBezTo>
                    <a:lnTo>
                      <a:pt x="444187" y="84541"/>
                    </a:lnTo>
                    <a:lnTo>
                      <a:pt x="444187" y="52959"/>
                    </a:lnTo>
                    <a:lnTo>
                      <a:pt x="444187" y="21377"/>
                    </a:lnTo>
                    <a:lnTo>
                      <a:pt x="449513" y="21377"/>
                    </a:lnTo>
                    <a:cubicBezTo>
                      <a:pt x="454169" y="21377"/>
                      <a:pt x="455155" y="21668"/>
                      <a:pt x="457387" y="23704"/>
                    </a:cubicBezTo>
                    <a:close/>
                    <a:moveTo>
                      <a:pt x="498128" y="2636"/>
                    </a:moveTo>
                    <a:cubicBezTo>
                      <a:pt x="497824" y="2944"/>
                      <a:pt x="497576" y="25366"/>
                      <a:pt x="497576" y="52462"/>
                    </a:cubicBezTo>
                    <a:cubicBezTo>
                      <a:pt x="497576" y="93130"/>
                      <a:pt x="497775" y="101895"/>
                      <a:pt x="498704" y="102681"/>
                    </a:cubicBezTo>
                    <a:cubicBezTo>
                      <a:pt x="499504" y="103361"/>
                      <a:pt x="507806" y="103571"/>
                      <a:pt x="527659" y="103413"/>
                    </a:cubicBezTo>
                    <a:lnTo>
                      <a:pt x="555491" y="103192"/>
                    </a:lnTo>
                    <a:lnTo>
                      <a:pt x="555721" y="92913"/>
                    </a:lnTo>
                    <a:lnTo>
                      <a:pt x="555950" y="82633"/>
                    </a:lnTo>
                    <a:lnTo>
                      <a:pt x="539495" y="82633"/>
                    </a:lnTo>
                    <a:lnTo>
                      <a:pt x="523040" y="82633"/>
                    </a:lnTo>
                    <a:lnTo>
                      <a:pt x="523040" y="73422"/>
                    </a:lnTo>
                    <a:lnTo>
                      <a:pt x="523040" y="64210"/>
                    </a:lnTo>
                    <a:lnTo>
                      <a:pt x="538447" y="63981"/>
                    </a:lnTo>
                    <a:lnTo>
                      <a:pt x="553849" y="63753"/>
                    </a:lnTo>
                    <a:lnTo>
                      <a:pt x="553849" y="53684"/>
                    </a:lnTo>
                    <a:lnTo>
                      <a:pt x="553849" y="43614"/>
                    </a:lnTo>
                    <a:lnTo>
                      <a:pt x="538447" y="43386"/>
                    </a:lnTo>
                    <a:lnTo>
                      <a:pt x="523040" y="43157"/>
                    </a:lnTo>
                    <a:lnTo>
                      <a:pt x="523040" y="33124"/>
                    </a:lnTo>
                    <a:lnTo>
                      <a:pt x="523040" y="23090"/>
                    </a:lnTo>
                    <a:lnTo>
                      <a:pt x="540090" y="22863"/>
                    </a:lnTo>
                    <a:lnTo>
                      <a:pt x="557135" y="22636"/>
                    </a:lnTo>
                    <a:lnTo>
                      <a:pt x="557364" y="12357"/>
                    </a:lnTo>
                    <a:lnTo>
                      <a:pt x="557593" y="2077"/>
                    </a:lnTo>
                    <a:lnTo>
                      <a:pt x="528130" y="2077"/>
                    </a:lnTo>
                    <a:cubicBezTo>
                      <a:pt x="511929" y="2077"/>
                      <a:pt x="498426" y="2329"/>
                      <a:pt x="498128" y="2636"/>
                    </a:cubicBezTo>
                    <a:close/>
                    <a:moveTo>
                      <a:pt x="555901" y="12130"/>
                    </a:moveTo>
                    <a:lnTo>
                      <a:pt x="555901" y="20505"/>
                    </a:lnTo>
                    <a:lnTo>
                      <a:pt x="538447" y="20731"/>
                    </a:lnTo>
                    <a:lnTo>
                      <a:pt x="520988" y="20958"/>
                    </a:lnTo>
                    <a:lnTo>
                      <a:pt x="520988" y="33125"/>
                    </a:lnTo>
                    <a:lnTo>
                      <a:pt x="520988" y="45293"/>
                    </a:lnTo>
                    <a:lnTo>
                      <a:pt x="536389" y="45521"/>
                    </a:lnTo>
                    <a:lnTo>
                      <a:pt x="551796" y="45749"/>
                    </a:lnTo>
                    <a:lnTo>
                      <a:pt x="551796" y="54122"/>
                    </a:lnTo>
                    <a:lnTo>
                      <a:pt x="551796" y="62494"/>
                    </a:lnTo>
                    <a:lnTo>
                      <a:pt x="536160" y="62494"/>
                    </a:lnTo>
                    <a:lnTo>
                      <a:pt x="520529" y="62494"/>
                    </a:lnTo>
                    <a:lnTo>
                      <a:pt x="520758" y="73193"/>
                    </a:lnTo>
                    <a:lnTo>
                      <a:pt x="520988" y="83893"/>
                    </a:lnTo>
                    <a:lnTo>
                      <a:pt x="537623" y="84120"/>
                    </a:lnTo>
                    <a:lnTo>
                      <a:pt x="554258" y="84347"/>
                    </a:lnTo>
                    <a:lnTo>
                      <a:pt x="554258" y="92720"/>
                    </a:lnTo>
                    <a:lnTo>
                      <a:pt x="554258" y="101094"/>
                    </a:lnTo>
                    <a:lnTo>
                      <a:pt x="527151" y="101094"/>
                    </a:lnTo>
                    <a:lnTo>
                      <a:pt x="500044" y="101094"/>
                    </a:lnTo>
                    <a:lnTo>
                      <a:pt x="500044" y="52425"/>
                    </a:lnTo>
                    <a:lnTo>
                      <a:pt x="500044" y="3755"/>
                    </a:lnTo>
                    <a:lnTo>
                      <a:pt x="527969" y="3755"/>
                    </a:lnTo>
                    <a:lnTo>
                      <a:pt x="555901" y="3755"/>
                    </a:lnTo>
                    <a:close/>
                    <a:moveTo>
                      <a:pt x="616885" y="52612"/>
                    </a:moveTo>
                    <a:lnTo>
                      <a:pt x="617096" y="103192"/>
                    </a:lnTo>
                    <a:lnTo>
                      <a:pt x="645437" y="103192"/>
                    </a:lnTo>
                    <a:lnTo>
                      <a:pt x="673778" y="103192"/>
                    </a:lnTo>
                    <a:lnTo>
                      <a:pt x="674007" y="92913"/>
                    </a:lnTo>
                    <a:lnTo>
                      <a:pt x="674236" y="82633"/>
                    </a:lnTo>
                    <a:lnTo>
                      <a:pt x="657788" y="82633"/>
                    </a:lnTo>
                    <a:lnTo>
                      <a:pt x="641332" y="82633"/>
                    </a:lnTo>
                    <a:lnTo>
                      <a:pt x="641332" y="73403"/>
                    </a:lnTo>
                    <a:lnTo>
                      <a:pt x="641332" y="64173"/>
                    </a:lnTo>
                    <a:lnTo>
                      <a:pt x="656963" y="64173"/>
                    </a:lnTo>
                    <a:lnTo>
                      <a:pt x="672593" y="64173"/>
                    </a:lnTo>
                    <a:lnTo>
                      <a:pt x="672364" y="53893"/>
                    </a:lnTo>
                    <a:lnTo>
                      <a:pt x="672135" y="43614"/>
                    </a:lnTo>
                    <a:lnTo>
                      <a:pt x="656746" y="43386"/>
                    </a:lnTo>
                    <a:lnTo>
                      <a:pt x="641363" y="43157"/>
                    </a:lnTo>
                    <a:lnTo>
                      <a:pt x="641140" y="22827"/>
                    </a:lnTo>
                    <a:lnTo>
                      <a:pt x="640923" y="2497"/>
                    </a:lnTo>
                    <a:lnTo>
                      <a:pt x="628802" y="2265"/>
                    </a:lnTo>
                    <a:lnTo>
                      <a:pt x="616674" y="2032"/>
                    </a:lnTo>
                    <a:close/>
                    <a:moveTo>
                      <a:pt x="639057" y="24524"/>
                    </a:moveTo>
                    <a:lnTo>
                      <a:pt x="639280" y="45293"/>
                    </a:lnTo>
                    <a:lnTo>
                      <a:pt x="655090" y="45520"/>
                    </a:lnTo>
                    <a:lnTo>
                      <a:pt x="670901" y="45748"/>
                    </a:lnTo>
                    <a:lnTo>
                      <a:pt x="670901" y="54103"/>
                    </a:lnTo>
                    <a:lnTo>
                      <a:pt x="670901" y="62458"/>
                    </a:lnTo>
                    <a:lnTo>
                      <a:pt x="655090" y="62686"/>
                    </a:lnTo>
                    <a:lnTo>
                      <a:pt x="639280" y="62914"/>
                    </a:lnTo>
                    <a:lnTo>
                      <a:pt x="639280" y="73403"/>
                    </a:lnTo>
                    <a:lnTo>
                      <a:pt x="639280" y="83893"/>
                    </a:lnTo>
                    <a:lnTo>
                      <a:pt x="655915" y="84120"/>
                    </a:lnTo>
                    <a:lnTo>
                      <a:pt x="672544" y="84347"/>
                    </a:lnTo>
                    <a:lnTo>
                      <a:pt x="672544" y="92720"/>
                    </a:lnTo>
                    <a:lnTo>
                      <a:pt x="672544" y="101094"/>
                    </a:lnTo>
                    <a:lnTo>
                      <a:pt x="645437" y="101094"/>
                    </a:lnTo>
                    <a:lnTo>
                      <a:pt x="618330" y="101094"/>
                    </a:lnTo>
                    <a:lnTo>
                      <a:pt x="618330" y="52425"/>
                    </a:lnTo>
                    <a:lnTo>
                      <a:pt x="618330" y="3756"/>
                    </a:lnTo>
                    <a:lnTo>
                      <a:pt x="628585" y="3756"/>
                    </a:lnTo>
                    <a:lnTo>
                      <a:pt x="638840" y="3756"/>
                    </a:lnTo>
                    <a:close/>
                    <a:moveTo>
                      <a:pt x="682154" y="2615"/>
                    </a:moveTo>
                    <a:cubicBezTo>
                      <a:pt x="681838" y="2934"/>
                      <a:pt x="681584" y="25366"/>
                      <a:pt x="681584" y="52462"/>
                    </a:cubicBezTo>
                    <a:cubicBezTo>
                      <a:pt x="681584" y="95092"/>
                      <a:pt x="681745" y="101868"/>
                      <a:pt x="682805" y="102766"/>
                    </a:cubicBezTo>
                    <a:cubicBezTo>
                      <a:pt x="683741" y="103556"/>
                      <a:pt x="689383" y="103714"/>
                      <a:pt x="706421" y="103425"/>
                    </a:cubicBezTo>
                    <a:cubicBezTo>
                      <a:pt x="732753" y="102980"/>
                      <a:pt x="735314" y="102391"/>
                      <a:pt x="741812" y="95298"/>
                    </a:cubicBezTo>
                    <a:cubicBezTo>
                      <a:pt x="746350" y="90338"/>
                      <a:pt x="748117" y="84900"/>
                      <a:pt x="748117" y="75902"/>
                    </a:cubicBezTo>
                    <a:cubicBezTo>
                      <a:pt x="748117" y="64992"/>
                      <a:pt x="745265" y="58459"/>
                      <a:pt x="738612" y="54149"/>
                    </a:cubicBezTo>
                    <a:lnTo>
                      <a:pt x="735103" y="51876"/>
                    </a:lnTo>
                    <a:lnTo>
                      <a:pt x="737856" y="50858"/>
                    </a:lnTo>
                    <a:cubicBezTo>
                      <a:pt x="741954" y="49345"/>
                      <a:pt x="745364" y="44891"/>
                      <a:pt x="746412" y="39681"/>
                    </a:cubicBezTo>
                    <a:cubicBezTo>
                      <a:pt x="746902" y="37229"/>
                      <a:pt x="747634" y="29057"/>
                      <a:pt x="748043" y="21522"/>
                    </a:cubicBezTo>
                    <a:cubicBezTo>
                      <a:pt x="748706" y="9118"/>
                      <a:pt x="748948" y="7634"/>
                      <a:pt x="750585" y="5850"/>
                    </a:cubicBezTo>
                    <a:cubicBezTo>
                      <a:pt x="751583" y="4766"/>
                      <a:pt x="752154" y="3474"/>
                      <a:pt x="751856" y="2978"/>
                    </a:cubicBezTo>
                    <a:cubicBezTo>
                      <a:pt x="751502" y="2399"/>
                      <a:pt x="746784" y="2077"/>
                      <a:pt x="738656" y="2077"/>
                    </a:cubicBezTo>
                    <a:cubicBezTo>
                      <a:pt x="726392" y="2077"/>
                      <a:pt x="725970" y="2136"/>
                      <a:pt x="725016" y="3954"/>
                    </a:cubicBezTo>
                    <a:cubicBezTo>
                      <a:pt x="724476" y="4986"/>
                      <a:pt x="723583" y="12821"/>
                      <a:pt x="723038" y="21366"/>
                    </a:cubicBezTo>
                    <a:cubicBezTo>
                      <a:pt x="722492" y="29947"/>
                      <a:pt x="721581" y="37915"/>
                      <a:pt x="721004" y="39167"/>
                    </a:cubicBezTo>
                    <a:cubicBezTo>
                      <a:pt x="719764" y="41863"/>
                      <a:pt x="716472" y="43195"/>
                      <a:pt x="711047" y="43195"/>
                    </a:cubicBezTo>
                    <a:lnTo>
                      <a:pt x="707078" y="43195"/>
                    </a:lnTo>
                    <a:lnTo>
                      <a:pt x="706855" y="22846"/>
                    </a:lnTo>
                    <a:lnTo>
                      <a:pt x="706638" y="2497"/>
                    </a:lnTo>
                    <a:lnTo>
                      <a:pt x="694678" y="2265"/>
                    </a:lnTo>
                    <a:cubicBezTo>
                      <a:pt x="688100" y="2138"/>
                      <a:pt x="682464" y="2296"/>
                      <a:pt x="682154" y="2615"/>
                    </a:cubicBezTo>
                    <a:close/>
                    <a:moveTo>
                      <a:pt x="704586" y="24314"/>
                    </a:moveTo>
                    <a:lnTo>
                      <a:pt x="704586" y="44873"/>
                    </a:lnTo>
                    <a:lnTo>
                      <a:pt x="711381" y="44873"/>
                    </a:lnTo>
                    <a:cubicBezTo>
                      <a:pt x="722982" y="44873"/>
                      <a:pt x="724185" y="42856"/>
                      <a:pt x="725177" y="21797"/>
                    </a:cubicBezTo>
                    <a:cubicBezTo>
                      <a:pt x="725549" y="13951"/>
                      <a:pt x="726094" y="6682"/>
                      <a:pt x="726398" y="5643"/>
                    </a:cubicBezTo>
                    <a:cubicBezTo>
                      <a:pt x="726938" y="3808"/>
                      <a:pt x="727260" y="3755"/>
                      <a:pt x="737887" y="3755"/>
                    </a:cubicBezTo>
                    <a:lnTo>
                      <a:pt x="748818" y="3755"/>
                    </a:lnTo>
                    <a:lnTo>
                      <a:pt x="747652" y="6138"/>
                    </a:lnTo>
                    <a:cubicBezTo>
                      <a:pt x="746877" y="7721"/>
                      <a:pt x="746251" y="13600"/>
                      <a:pt x="745773" y="23672"/>
                    </a:cubicBezTo>
                    <a:cubicBezTo>
                      <a:pt x="744899" y="42306"/>
                      <a:pt x="743907" y="45200"/>
                      <a:pt x="737230" y="48599"/>
                    </a:cubicBezTo>
                    <a:cubicBezTo>
                      <a:pt x="734911" y="49780"/>
                      <a:pt x="732530" y="50746"/>
                      <a:pt x="731941" y="50746"/>
                    </a:cubicBezTo>
                    <a:cubicBezTo>
                      <a:pt x="729765" y="50746"/>
                      <a:pt x="730955" y="53163"/>
                      <a:pt x="733559" y="54041"/>
                    </a:cubicBezTo>
                    <a:cubicBezTo>
                      <a:pt x="737639" y="55416"/>
                      <a:pt x="742004" y="59517"/>
                      <a:pt x="744118" y="63962"/>
                    </a:cubicBezTo>
                    <a:cubicBezTo>
                      <a:pt x="745687" y="67256"/>
                      <a:pt x="746022" y="69334"/>
                      <a:pt x="746040" y="75921"/>
                    </a:cubicBezTo>
                    <a:cubicBezTo>
                      <a:pt x="746059" y="83020"/>
                      <a:pt x="745811" y="84427"/>
                      <a:pt x="743715" y="88778"/>
                    </a:cubicBezTo>
                    <a:cubicBezTo>
                      <a:pt x="742202" y="91937"/>
                      <a:pt x="740193" y="94536"/>
                      <a:pt x="738036" y="96129"/>
                    </a:cubicBezTo>
                    <a:cubicBezTo>
                      <a:pt x="732022" y="100580"/>
                      <a:pt x="728624" y="101094"/>
                      <a:pt x="705256" y="101094"/>
                    </a:cubicBezTo>
                    <a:lnTo>
                      <a:pt x="684045" y="101094"/>
                    </a:lnTo>
                    <a:lnTo>
                      <a:pt x="684045" y="52425"/>
                    </a:lnTo>
                    <a:lnTo>
                      <a:pt x="684045" y="3755"/>
                    </a:lnTo>
                    <a:lnTo>
                      <a:pt x="694312" y="3755"/>
                    </a:lnTo>
                    <a:lnTo>
                      <a:pt x="704586" y="3755"/>
                    </a:lnTo>
                    <a:close/>
                    <a:moveTo>
                      <a:pt x="705132" y="59697"/>
                    </a:moveTo>
                    <a:cubicBezTo>
                      <a:pt x="704828" y="60005"/>
                      <a:pt x="704586" y="66273"/>
                      <a:pt x="704586" y="73627"/>
                    </a:cubicBezTo>
                    <a:lnTo>
                      <a:pt x="704586" y="86996"/>
                    </a:lnTo>
                    <a:lnTo>
                      <a:pt x="711908" y="86703"/>
                    </a:lnTo>
                    <a:cubicBezTo>
                      <a:pt x="718375" y="86445"/>
                      <a:pt x="719497" y="86162"/>
                      <a:pt x="721444" y="84312"/>
                    </a:cubicBezTo>
                    <a:cubicBezTo>
                      <a:pt x="724371" y="81527"/>
                      <a:pt x="725257" y="78977"/>
                      <a:pt x="725270" y="73287"/>
                    </a:cubicBezTo>
                    <a:cubicBezTo>
                      <a:pt x="725295" y="63739"/>
                      <a:pt x="720533" y="59138"/>
                      <a:pt x="710619" y="59138"/>
                    </a:cubicBezTo>
                    <a:cubicBezTo>
                      <a:pt x="707903" y="59138"/>
                      <a:pt x="705429" y="59390"/>
                      <a:pt x="705132" y="59697"/>
                    </a:cubicBezTo>
                    <a:close/>
                    <a:moveTo>
                      <a:pt x="718480" y="62877"/>
                    </a:moveTo>
                    <a:cubicBezTo>
                      <a:pt x="724792" y="66214"/>
                      <a:pt x="725245" y="79948"/>
                      <a:pt x="719144" y="83171"/>
                    </a:cubicBezTo>
                    <a:cubicBezTo>
                      <a:pt x="717768" y="83899"/>
                      <a:pt x="714481" y="84695"/>
                      <a:pt x="711840" y="84940"/>
                    </a:cubicBezTo>
                    <a:lnTo>
                      <a:pt x="707047" y="85384"/>
                    </a:lnTo>
                    <a:lnTo>
                      <a:pt x="707047" y="73520"/>
                    </a:lnTo>
                    <a:lnTo>
                      <a:pt x="707047" y="61656"/>
                    </a:lnTo>
                    <a:lnTo>
                      <a:pt x="711605" y="61656"/>
                    </a:lnTo>
                    <a:cubicBezTo>
                      <a:pt x="714116" y="61656"/>
                      <a:pt x="717203" y="62205"/>
                      <a:pt x="718480" y="62877"/>
                    </a:cubicBezTo>
                    <a:close/>
                    <a:moveTo>
                      <a:pt x="753871" y="3756"/>
                    </a:moveTo>
                    <a:cubicBezTo>
                      <a:pt x="753871" y="6385"/>
                      <a:pt x="777735" y="101365"/>
                      <a:pt x="778696" y="102563"/>
                    </a:cubicBezTo>
                    <a:cubicBezTo>
                      <a:pt x="779639" y="103743"/>
                      <a:pt x="806076" y="104089"/>
                      <a:pt x="807843" y="102944"/>
                    </a:cubicBezTo>
                    <a:cubicBezTo>
                      <a:pt x="808630" y="102434"/>
                      <a:pt x="832730" y="5446"/>
                      <a:pt x="832730" y="2791"/>
                    </a:cubicBezTo>
                    <a:cubicBezTo>
                      <a:pt x="832730" y="2398"/>
                      <a:pt x="827014" y="2077"/>
                      <a:pt x="820033" y="2077"/>
                    </a:cubicBezTo>
                    <a:lnTo>
                      <a:pt x="807341" y="2077"/>
                    </a:lnTo>
                    <a:lnTo>
                      <a:pt x="806795" y="5224"/>
                    </a:lnTo>
                    <a:cubicBezTo>
                      <a:pt x="806504" y="6955"/>
                      <a:pt x="805747" y="10944"/>
                      <a:pt x="805115" y="14090"/>
                    </a:cubicBezTo>
                    <a:cubicBezTo>
                      <a:pt x="804489" y="17235"/>
                      <a:pt x="803980" y="19973"/>
                      <a:pt x="803980" y="20173"/>
                    </a:cubicBezTo>
                    <a:cubicBezTo>
                      <a:pt x="803980" y="20374"/>
                      <a:pt x="799057" y="20538"/>
                      <a:pt x="793043" y="20538"/>
                    </a:cubicBezTo>
                    <a:lnTo>
                      <a:pt x="782106" y="20538"/>
                    </a:lnTo>
                    <a:lnTo>
                      <a:pt x="780513" y="11517"/>
                    </a:lnTo>
                    <a:lnTo>
                      <a:pt x="778926" y="2497"/>
                    </a:lnTo>
                    <a:lnTo>
                      <a:pt x="766395" y="2265"/>
                    </a:lnTo>
                    <a:cubicBezTo>
                      <a:pt x="754237" y="2040"/>
                      <a:pt x="753871" y="2084"/>
                      <a:pt x="753871" y="3756"/>
                    </a:cubicBezTo>
                    <a:close/>
                    <a:moveTo>
                      <a:pt x="777283" y="5643"/>
                    </a:moveTo>
                    <a:cubicBezTo>
                      <a:pt x="777524" y="6682"/>
                      <a:pt x="778361" y="10930"/>
                      <a:pt x="779143" y="15084"/>
                    </a:cubicBezTo>
                    <a:lnTo>
                      <a:pt x="780569" y="22636"/>
                    </a:lnTo>
                    <a:lnTo>
                      <a:pt x="792640" y="22868"/>
                    </a:lnTo>
                    <a:cubicBezTo>
                      <a:pt x="806777" y="23140"/>
                      <a:pt x="805512" y="24056"/>
                      <a:pt x="807719" y="11937"/>
                    </a:cubicBezTo>
                    <a:lnTo>
                      <a:pt x="809207" y="3755"/>
                    </a:lnTo>
                    <a:lnTo>
                      <a:pt x="819735" y="3755"/>
                    </a:lnTo>
                    <a:cubicBezTo>
                      <a:pt x="825526" y="3755"/>
                      <a:pt x="830275" y="4038"/>
                      <a:pt x="830288" y="4385"/>
                    </a:cubicBezTo>
                    <a:cubicBezTo>
                      <a:pt x="830300" y="4731"/>
                      <a:pt x="825036" y="26641"/>
                      <a:pt x="818582" y="53074"/>
                    </a:cubicBezTo>
                    <a:lnTo>
                      <a:pt x="806857" y="101133"/>
                    </a:lnTo>
                    <a:lnTo>
                      <a:pt x="793353" y="100904"/>
                    </a:lnTo>
                    <a:lnTo>
                      <a:pt x="779843" y="100675"/>
                    </a:lnTo>
                    <a:lnTo>
                      <a:pt x="777549" y="91444"/>
                    </a:lnTo>
                    <a:cubicBezTo>
                      <a:pt x="776284" y="86368"/>
                      <a:pt x="770847" y="64561"/>
                      <a:pt x="765465" y="42985"/>
                    </a:cubicBezTo>
                    <a:lnTo>
                      <a:pt x="755669" y="3755"/>
                    </a:lnTo>
                    <a:lnTo>
                      <a:pt x="766253" y="3755"/>
                    </a:lnTo>
                    <a:cubicBezTo>
                      <a:pt x="776551" y="3755"/>
                      <a:pt x="776848" y="3807"/>
                      <a:pt x="777283" y="5643"/>
                    </a:cubicBezTo>
                    <a:close/>
                    <a:moveTo>
                      <a:pt x="783979" y="39628"/>
                    </a:moveTo>
                    <a:cubicBezTo>
                      <a:pt x="783774" y="39975"/>
                      <a:pt x="785405" y="50075"/>
                      <a:pt x="787612" y="62075"/>
                    </a:cubicBezTo>
                    <a:cubicBezTo>
                      <a:pt x="789819" y="74074"/>
                      <a:pt x="791630" y="83987"/>
                      <a:pt x="791642" y="84102"/>
                    </a:cubicBezTo>
                    <a:cubicBezTo>
                      <a:pt x="791654" y="84217"/>
                      <a:pt x="792182" y="84312"/>
                      <a:pt x="792832" y="84312"/>
                    </a:cubicBezTo>
                    <a:cubicBezTo>
                      <a:pt x="793589" y="84312"/>
                      <a:pt x="794314" y="82750"/>
                      <a:pt x="794879" y="79906"/>
                    </a:cubicBezTo>
                    <a:cubicBezTo>
                      <a:pt x="796714" y="70641"/>
                      <a:pt x="802337" y="40317"/>
                      <a:pt x="802337" y="39674"/>
                    </a:cubicBezTo>
                    <a:cubicBezTo>
                      <a:pt x="802337" y="38821"/>
                      <a:pt x="784493" y="38777"/>
                      <a:pt x="783979" y="39628"/>
                    </a:cubicBezTo>
                    <a:close/>
                    <a:moveTo>
                      <a:pt x="799870" y="41456"/>
                    </a:moveTo>
                    <a:cubicBezTo>
                      <a:pt x="799870" y="41885"/>
                      <a:pt x="798394" y="50077"/>
                      <a:pt x="796584" y="59662"/>
                    </a:cubicBezTo>
                    <a:cubicBezTo>
                      <a:pt x="794779" y="69246"/>
                      <a:pt x="793242" y="78430"/>
                      <a:pt x="793167" y="80071"/>
                    </a:cubicBezTo>
                    <a:lnTo>
                      <a:pt x="793037" y="83053"/>
                    </a:lnTo>
                    <a:lnTo>
                      <a:pt x="792721" y="80116"/>
                    </a:lnTo>
                    <a:cubicBezTo>
                      <a:pt x="792442" y="77575"/>
                      <a:pt x="787550" y="49532"/>
                      <a:pt x="786236" y="42985"/>
                    </a:cubicBezTo>
                    <a:lnTo>
                      <a:pt x="785777" y="40677"/>
                    </a:lnTo>
                    <a:lnTo>
                      <a:pt x="792826" y="40677"/>
                    </a:lnTo>
                    <a:cubicBezTo>
                      <a:pt x="796701" y="40677"/>
                      <a:pt x="799870" y="41028"/>
                      <a:pt x="799870" y="41456"/>
                    </a:cubicBezTo>
                    <a:close/>
                    <a:moveTo>
                      <a:pt x="838676" y="52635"/>
                    </a:moveTo>
                    <a:lnTo>
                      <a:pt x="838887" y="103192"/>
                    </a:lnTo>
                    <a:lnTo>
                      <a:pt x="852118" y="103422"/>
                    </a:lnTo>
                    <a:cubicBezTo>
                      <a:pt x="862082" y="103596"/>
                      <a:pt x="865554" y="103388"/>
                      <a:pt x="866180" y="102583"/>
                    </a:cubicBezTo>
                    <a:cubicBezTo>
                      <a:pt x="866633" y="101995"/>
                      <a:pt x="870663" y="88914"/>
                      <a:pt x="875127" y="73513"/>
                    </a:cubicBezTo>
                    <a:lnTo>
                      <a:pt x="883249" y="45511"/>
                    </a:lnTo>
                    <a:lnTo>
                      <a:pt x="883466" y="74129"/>
                    </a:lnTo>
                    <a:lnTo>
                      <a:pt x="883677" y="102746"/>
                    </a:lnTo>
                    <a:lnTo>
                      <a:pt x="885518" y="103213"/>
                    </a:lnTo>
                    <a:cubicBezTo>
                      <a:pt x="886529" y="103469"/>
                      <a:pt x="891607" y="103570"/>
                      <a:pt x="896803" y="103436"/>
                    </a:cubicBezTo>
                    <a:lnTo>
                      <a:pt x="906245" y="103192"/>
                    </a:lnTo>
                    <a:lnTo>
                      <a:pt x="906456" y="52614"/>
                    </a:lnTo>
                    <a:lnTo>
                      <a:pt x="906667" y="2036"/>
                    </a:lnTo>
                    <a:lnTo>
                      <a:pt x="892915" y="2266"/>
                    </a:lnTo>
                    <a:lnTo>
                      <a:pt x="879157" y="2497"/>
                    </a:lnTo>
                    <a:lnTo>
                      <a:pt x="870111" y="33440"/>
                    </a:lnTo>
                    <a:lnTo>
                      <a:pt x="861065" y="64383"/>
                    </a:lnTo>
                    <a:lnTo>
                      <a:pt x="860854" y="33230"/>
                    </a:lnTo>
                    <a:lnTo>
                      <a:pt x="860637" y="2077"/>
                    </a:lnTo>
                    <a:lnTo>
                      <a:pt x="849551" y="2077"/>
                    </a:lnTo>
                    <a:lnTo>
                      <a:pt x="838466" y="2077"/>
                    </a:lnTo>
                    <a:close/>
                    <a:moveTo>
                      <a:pt x="859013" y="37740"/>
                    </a:moveTo>
                    <a:cubicBezTo>
                      <a:pt x="859013" y="65115"/>
                      <a:pt x="859223" y="71725"/>
                      <a:pt x="860085" y="71725"/>
                    </a:cubicBezTo>
                    <a:cubicBezTo>
                      <a:pt x="860786" y="71725"/>
                      <a:pt x="864574" y="60005"/>
                      <a:pt x="871010" y="37950"/>
                    </a:cubicBezTo>
                    <a:lnTo>
                      <a:pt x="880868" y="4175"/>
                    </a:lnTo>
                    <a:lnTo>
                      <a:pt x="892940" y="3943"/>
                    </a:lnTo>
                    <a:lnTo>
                      <a:pt x="905018" y="3711"/>
                    </a:lnTo>
                    <a:lnTo>
                      <a:pt x="905018" y="52402"/>
                    </a:lnTo>
                    <a:lnTo>
                      <a:pt x="905018" y="101094"/>
                    </a:lnTo>
                    <a:lnTo>
                      <a:pt x="895569" y="101094"/>
                    </a:lnTo>
                    <a:lnTo>
                      <a:pt x="886120" y="101094"/>
                    </a:lnTo>
                    <a:lnTo>
                      <a:pt x="886120" y="69146"/>
                    </a:lnTo>
                    <a:cubicBezTo>
                      <a:pt x="886120" y="27129"/>
                      <a:pt x="886392" y="27128"/>
                      <a:pt x="874135" y="69214"/>
                    </a:cubicBezTo>
                    <a:lnTo>
                      <a:pt x="864971" y="100675"/>
                    </a:lnTo>
                    <a:lnTo>
                      <a:pt x="852546" y="100906"/>
                    </a:lnTo>
                    <a:lnTo>
                      <a:pt x="840121" y="101138"/>
                    </a:lnTo>
                    <a:lnTo>
                      <a:pt x="840121" y="52447"/>
                    </a:lnTo>
                    <a:lnTo>
                      <a:pt x="840121" y="3755"/>
                    </a:lnTo>
                    <a:lnTo>
                      <a:pt x="849570" y="3755"/>
                    </a:lnTo>
                    <a:lnTo>
                      <a:pt x="859013" y="3755"/>
                    </a:lnTo>
                    <a:close/>
                    <a:moveTo>
                      <a:pt x="993109" y="52635"/>
                    </a:moveTo>
                    <a:lnTo>
                      <a:pt x="993320" y="103192"/>
                    </a:lnTo>
                    <a:lnTo>
                      <a:pt x="1021661" y="103192"/>
                    </a:lnTo>
                    <a:lnTo>
                      <a:pt x="1050001" y="103192"/>
                    </a:lnTo>
                    <a:lnTo>
                      <a:pt x="1050231" y="92913"/>
                    </a:lnTo>
                    <a:lnTo>
                      <a:pt x="1050460" y="82633"/>
                    </a:lnTo>
                    <a:lnTo>
                      <a:pt x="1034005" y="82633"/>
                    </a:lnTo>
                    <a:lnTo>
                      <a:pt x="1017550" y="82633"/>
                    </a:lnTo>
                    <a:lnTo>
                      <a:pt x="1017550" y="73403"/>
                    </a:lnTo>
                    <a:lnTo>
                      <a:pt x="1017550" y="64173"/>
                    </a:lnTo>
                    <a:lnTo>
                      <a:pt x="1033187" y="64173"/>
                    </a:lnTo>
                    <a:lnTo>
                      <a:pt x="1048817" y="64173"/>
                    </a:lnTo>
                    <a:lnTo>
                      <a:pt x="1048588" y="53893"/>
                    </a:lnTo>
                    <a:lnTo>
                      <a:pt x="1048358" y="43614"/>
                    </a:lnTo>
                    <a:lnTo>
                      <a:pt x="1032957" y="43386"/>
                    </a:lnTo>
                    <a:lnTo>
                      <a:pt x="1017556" y="43157"/>
                    </a:lnTo>
                    <a:lnTo>
                      <a:pt x="1017556" y="33124"/>
                    </a:lnTo>
                    <a:lnTo>
                      <a:pt x="1017556" y="23090"/>
                    </a:lnTo>
                    <a:lnTo>
                      <a:pt x="1034600" y="22863"/>
                    </a:lnTo>
                    <a:lnTo>
                      <a:pt x="1051645" y="22636"/>
                    </a:lnTo>
                    <a:lnTo>
                      <a:pt x="1051874" y="12357"/>
                    </a:lnTo>
                    <a:lnTo>
                      <a:pt x="1052103" y="2077"/>
                    </a:lnTo>
                    <a:lnTo>
                      <a:pt x="1022498" y="2077"/>
                    </a:lnTo>
                    <a:lnTo>
                      <a:pt x="992898" y="2077"/>
                    </a:lnTo>
                    <a:close/>
                    <a:moveTo>
                      <a:pt x="1050411" y="12130"/>
                    </a:moveTo>
                    <a:lnTo>
                      <a:pt x="1050411" y="20505"/>
                    </a:lnTo>
                    <a:lnTo>
                      <a:pt x="1032957" y="20731"/>
                    </a:lnTo>
                    <a:lnTo>
                      <a:pt x="1015498" y="20958"/>
                    </a:lnTo>
                    <a:lnTo>
                      <a:pt x="1015498" y="33125"/>
                    </a:lnTo>
                    <a:lnTo>
                      <a:pt x="1015498" y="45293"/>
                    </a:lnTo>
                    <a:lnTo>
                      <a:pt x="1031314" y="45520"/>
                    </a:lnTo>
                    <a:lnTo>
                      <a:pt x="1047125" y="45748"/>
                    </a:lnTo>
                    <a:lnTo>
                      <a:pt x="1047125" y="54103"/>
                    </a:lnTo>
                    <a:lnTo>
                      <a:pt x="1047125" y="62458"/>
                    </a:lnTo>
                    <a:lnTo>
                      <a:pt x="1031314" y="62686"/>
                    </a:lnTo>
                    <a:lnTo>
                      <a:pt x="1015498" y="62914"/>
                    </a:lnTo>
                    <a:lnTo>
                      <a:pt x="1015498" y="73403"/>
                    </a:lnTo>
                    <a:lnTo>
                      <a:pt x="1015498" y="83893"/>
                    </a:lnTo>
                    <a:lnTo>
                      <a:pt x="1032133" y="84120"/>
                    </a:lnTo>
                    <a:lnTo>
                      <a:pt x="1048768" y="84347"/>
                    </a:lnTo>
                    <a:lnTo>
                      <a:pt x="1048768" y="92720"/>
                    </a:lnTo>
                    <a:lnTo>
                      <a:pt x="1048768" y="101094"/>
                    </a:lnTo>
                    <a:lnTo>
                      <a:pt x="1021661" y="101094"/>
                    </a:lnTo>
                    <a:lnTo>
                      <a:pt x="994554" y="101094"/>
                    </a:lnTo>
                    <a:lnTo>
                      <a:pt x="994554" y="52425"/>
                    </a:lnTo>
                    <a:lnTo>
                      <a:pt x="994554" y="3755"/>
                    </a:lnTo>
                    <a:lnTo>
                      <a:pt x="1022485" y="3755"/>
                    </a:lnTo>
                    <a:lnTo>
                      <a:pt x="1050411" y="3755"/>
                    </a:lnTo>
                    <a:close/>
                    <a:moveTo>
                      <a:pt x="367528" y="32831"/>
                    </a:moveTo>
                    <a:cubicBezTo>
                      <a:pt x="367218" y="33146"/>
                      <a:pt x="366970" y="37873"/>
                      <a:pt x="366970" y="43334"/>
                    </a:cubicBezTo>
                    <a:lnTo>
                      <a:pt x="366970" y="53264"/>
                    </a:lnTo>
                    <a:lnTo>
                      <a:pt x="388355" y="53264"/>
                    </a:lnTo>
                    <a:lnTo>
                      <a:pt x="409733" y="53264"/>
                    </a:lnTo>
                    <a:lnTo>
                      <a:pt x="409503" y="42985"/>
                    </a:lnTo>
                    <a:lnTo>
                      <a:pt x="409274" y="32705"/>
                    </a:lnTo>
                    <a:lnTo>
                      <a:pt x="388683" y="32481"/>
                    </a:lnTo>
                    <a:cubicBezTo>
                      <a:pt x="377356" y="32358"/>
                      <a:pt x="367838" y="32516"/>
                      <a:pt x="367528" y="32831"/>
                    </a:cubicBezTo>
                    <a:close/>
                    <a:moveTo>
                      <a:pt x="408040" y="43195"/>
                    </a:moveTo>
                    <a:lnTo>
                      <a:pt x="408040" y="51586"/>
                    </a:lnTo>
                    <a:lnTo>
                      <a:pt x="388324" y="51586"/>
                    </a:lnTo>
                    <a:lnTo>
                      <a:pt x="368613" y="51586"/>
                    </a:lnTo>
                    <a:lnTo>
                      <a:pt x="368613" y="43195"/>
                    </a:lnTo>
                    <a:lnTo>
                      <a:pt x="368613" y="34803"/>
                    </a:lnTo>
                    <a:lnTo>
                      <a:pt x="388324" y="34803"/>
                    </a:lnTo>
                    <a:lnTo>
                      <a:pt x="408040" y="34803"/>
                    </a:lnTo>
                    <a:close/>
                    <a:moveTo>
                      <a:pt x="564190" y="33456"/>
                    </a:moveTo>
                    <a:cubicBezTo>
                      <a:pt x="563564" y="34226"/>
                      <a:pt x="563316" y="37738"/>
                      <a:pt x="563471" y="43735"/>
                    </a:cubicBezTo>
                    <a:lnTo>
                      <a:pt x="563707" y="52844"/>
                    </a:lnTo>
                    <a:lnTo>
                      <a:pt x="585265" y="53068"/>
                    </a:lnTo>
                    <a:lnTo>
                      <a:pt x="606829" y="53292"/>
                    </a:lnTo>
                    <a:lnTo>
                      <a:pt x="606829" y="43298"/>
                    </a:lnTo>
                    <a:cubicBezTo>
                      <a:pt x="606829" y="34959"/>
                      <a:pt x="606618" y="33220"/>
                      <a:pt x="605533" y="32795"/>
                    </a:cubicBezTo>
                    <a:cubicBezTo>
                      <a:pt x="604814" y="32515"/>
                      <a:pt x="595433" y="32286"/>
                      <a:pt x="584682" y="32286"/>
                    </a:cubicBezTo>
                    <a:cubicBezTo>
                      <a:pt x="568971" y="32286"/>
                      <a:pt x="564953" y="32516"/>
                      <a:pt x="564184" y="33456"/>
                    </a:cubicBezTo>
                    <a:close/>
                    <a:moveTo>
                      <a:pt x="604367" y="43195"/>
                    </a:moveTo>
                    <a:lnTo>
                      <a:pt x="604367" y="51586"/>
                    </a:lnTo>
                    <a:lnTo>
                      <a:pt x="585060" y="51586"/>
                    </a:lnTo>
                    <a:lnTo>
                      <a:pt x="565759" y="51586"/>
                    </a:lnTo>
                    <a:lnTo>
                      <a:pt x="565759" y="43195"/>
                    </a:lnTo>
                    <a:lnTo>
                      <a:pt x="565759" y="34803"/>
                    </a:lnTo>
                    <a:lnTo>
                      <a:pt x="585060" y="34803"/>
                    </a:lnTo>
                    <a:lnTo>
                      <a:pt x="604367" y="34803"/>
                    </a:lnTo>
                    <a:close/>
                  </a:path>
                </a:pathLst>
              </a:custGeom>
              <a:grpFill/>
              <a:ln w="3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7842DC4-1739-3A37-A361-8EC98E59D9DE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2E318F3F-A308-1453-47ED-13B070ECE281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14F125D-2866-55A7-8692-586849821DFB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6643E72B-D35F-5FEB-5C14-EBBDB9CC1F2F}"/>
                  </a:ext>
                </a:extLst>
              </p:cNvPr>
              <p:cNvSpPr/>
              <p:nvPr/>
            </p:nvSpPr>
            <p:spPr>
              <a:xfrm>
                <a:off x="7536929" y="6702606"/>
                <a:ext cx="55219" cy="96834"/>
              </a:xfrm>
              <a:custGeom>
                <a:avLst/>
                <a:gdLst>
                  <a:gd name="connsiteX0" fmla="*/ -346 w 55219"/>
                  <a:gd name="connsiteY0" fmla="*/ 48332 h 96834"/>
                  <a:gd name="connsiteX1" fmla="*/ -346 w 55219"/>
                  <a:gd name="connsiteY1" fmla="*/ -82 h 96834"/>
                  <a:gd name="connsiteX2" fmla="*/ 26392 w 55219"/>
                  <a:gd name="connsiteY2" fmla="*/ -82 h 96834"/>
                  <a:gd name="connsiteX3" fmla="*/ 53130 w 55219"/>
                  <a:gd name="connsiteY3" fmla="*/ -82 h 96834"/>
                  <a:gd name="connsiteX4" fmla="*/ 53130 w 55219"/>
                  <a:gd name="connsiteY4" fmla="*/ 8036 h 96834"/>
                  <a:gd name="connsiteX5" fmla="*/ 53130 w 55219"/>
                  <a:gd name="connsiteY5" fmla="*/ 16153 h 96834"/>
                  <a:gd name="connsiteX6" fmla="*/ 36650 w 55219"/>
                  <a:gd name="connsiteY6" fmla="*/ 16153 h 96834"/>
                  <a:gd name="connsiteX7" fmla="*/ 20170 w 55219"/>
                  <a:gd name="connsiteY7" fmla="*/ 16153 h 96834"/>
                  <a:gd name="connsiteX8" fmla="*/ 19794 w 55219"/>
                  <a:gd name="connsiteY8" fmla="*/ 21460 h 96834"/>
                  <a:gd name="connsiteX9" fmla="*/ 19417 w 55219"/>
                  <a:gd name="connsiteY9" fmla="*/ 32477 h 96834"/>
                  <a:gd name="connsiteX10" fmla="*/ 19417 w 55219"/>
                  <a:gd name="connsiteY10" fmla="*/ 38188 h 96834"/>
                  <a:gd name="connsiteX11" fmla="*/ 35111 w 55219"/>
                  <a:gd name="connsiteY11" fmla="*/ 38188 h 96834"/>
                  <a:gd name="connsiteX12" fmla="*/ 50805 w 55219"/>
                  <a:gd name="connsiteY12" fmla="*/ 38188 h 96834"/>
                  <a:gd name="connsiteX13" fmla="*/ 50805 w 55219"/>
                  <a:gd name="connsiteY13" fmla="*/ 46213 h 96834"/>
                  <a:gd name="connsiteX14" fmla="*/ 50805 w 55219"/>
                  <a:gd name="connsiteY14" fmla="*/ 54242 h 96834"/>
                  <a:gd name="connsiteX15" fmla="*/ 42523 w 55219"/>
                  <a:gd name="connsiteY15" fmla="*/ 54618 h 96834"/>
                  <a:gd name="connsiteX16" fmla="*/ 27118 w 55219"/>
                  <a:gd name="connsiteY16" fmla="*/ 54998 h 96834"/>
                  <a:gd name="connsiteX17" fmla="*/ 19998 w 55219"/>
                  <a:gd name="connsiteY17" fmla="*/ 55003 h 96834"/>
                  <a:gd name="connsiteX18" fmla="*/ 19998 w 55219"/>
                  <a:gd name="connsiteY18" fmla="*/ 67467 h 96834"/>
                  <a:gd name="connsiteX19" fmla="*/ 19998 w 55219"/>
                  <a:gd name="connsiteY19" fmla="*/ 79936 h 96834"/>
                  <a:gd name="connsiteX20" fmla="*/ 31242 w 55219"/>
                  <a:gd name="connsiteY20" fmla="*/ 79936 h 96834"/>
                  <a:gd name="connsiteX21" fmla="*/ 48680 w 55219"/>
                  <a:gd name="connsiteY21" fmla="*/ 80312 h 96834"/>
                  <a:gd name="connsiteX22" fmla="*/ 54874 w 55219"/>
                  <a:gd name="connsiteY22" fmla="*/ 80692 h 96834"/>
                  <a:gd name="connsiteX23" fmla="*/ 54874 w 55219"/>
                  <a:gd name="connsiteY23" fmla="*/ 88722 h 96834"/>
                  <a:gd name="connsiteX24" fmla="*/ 54874 w 55219"/>
                  <a:gd name="connsiteY24" fmla="*/ 96752 h 96834"/>
                  <a:gd name="connsiteX25" fmla="*/ 27262 w 55219"/>
                  <a:gd name="connsiteY25" fmla="*/ 96752 h 96834"/>
                  <a:gd name="connsiteX26" fmla="*/ -346 w 55219"/>
                  <a:gd name="connsiteY26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219" h="96834">
                    <a:moveTo>
                      <a:pt x="-346" y="48332"/>
                    </a:moveTo>
                    <a:lnTo>
                      <a:pt x="-346" y="-82"/>
                    </a:lnTo>
                    <a:lnTo>
                      <a:pt x="26392" y="-82"/>
                    </a:lnTo>
                    <a:lnTo>
                      <a:pt x="53130" y="-82"/>
                    </a:lnTo>
                    <a:lnTo>
                      <a:pt x="53130" y="8036"/>
                    </a:lnTo>
                    <a:lnTo>
                      <a:pt x="53130" y="16153"/>
                    </a:lnTo>
                    <a:lnTo>
                      <a:pt x="36650" y="16153"/>
                    </a:lnTo>
                    <a:lnTo>
                      <a:pt x="20170" y="16153"/>
                    </a:lnTo>
                    <a:lnTo>
                      <a:pt x="19794" y="21460"/>
                    </a:lnTo>
                    <a:cubicBezTo>
                      <a:pt x="19584" y="24378"/>
                      <a:pt x="19417" y="29337"/>
                      <a:pt x="19417" y="32477"/>
                    </a:cubicBezTo>
                    <a:lnTo>
                      <a:pt x="19417" y="38188"/>
                    </a:lnTo>
                    <a:lnTo>
                      <a:pt x="35111" y="38188"/>
                    </a:lnTo>
                    <a:lnTo>
                      <a:pt x="50805" y="38188"/>
                    </a:lnTo>
                    <a:lnTo>
                      <a:pt x="50805" y="46213"/>
                    </a:lnTo>
                    <a:lnTo>
                      <a:pt x="50805" y="54242"/>
                    </a:lnTo>
                    <a:lnTo>
                      <a:pt x="42523" y="54618"/>
                    </a:lnTo>
                    <a:cubicBezTo>
                      <a:pt x="37966" y="54827"/>
                      <a:pt x="31033" y="54998"/>
                      <a:pt x="27118" y="54998"/>
                    </a:cubicBezTo>
                    <a:lnTo>
                      <a:pt x="19998" y="55003"/>
                    </a:lnTo>
                    <a:lnTo>
                      <a:pt x="19998" y="67467"/>
                    </a:lnTo>
                    <a:lnTo>
                      <a:pt x="19998" y="79936"/>
                    </a:lnTo>
                    <a:lnTo>
                      <a:pt x="31242" y="79936"/>
                    </a:lnTo>
                    <a:cubicBezTo>
                      <a:pt x="37427" y="79936"/>
                      <a:pt x="45271" y="80103"/>
                      <a:pt x="48680" y="80312"/>
                    </a:cubicBezTo>
                    <a:lnTo>
                      <a:pt x="54874" y="80692"/>
                    </a:lnTo>
                    <a:lnTo>
                      <a:pt x="54874" y="88722"/>
                    </a:lnTo>
                    <a:lnTo>
                      <a:pt x="54874" y="96752"/>
                    </a:lnTo>
                    <a:lnTo>
                      <a:pt x="27262" y="96752"/>
                    </a:lnTo>
                    <a:lnTo>
                      <a:pt x="-346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AC8C4B5B-545D-91C5-DEA4-F9C91CA8BD2B}"/>
                  </a:ext>
                </a:extLst>
              </p:cNvPr>
              <p:cNvSpPr/>
              <p:nvPr/>
            </p:nvSpPr>
            <p:spPr>
              <a:xfrm>
                <a:off x="7458919" y="6702314"/>
                <a:ext cx="62762" cy="97126"/>
              </a:xfrm>
              <a:custGeom>
                <a:avLst/>
                <a:gdLst>
                  <a:gd name="connsiteX0" fmla="*/ -334 w 62762"/>
                  <a:gd name="connsiteY0" fmla="*/ 48481 h 97126"/>
                  <a:gd name="connsiteX1" fmla="*/ -334 w 62762"/>
                  <a:gd name="connsiteY1" fmla="*/ -82 h 97126"/>
                  <a:gd name="connsiteX2" fmla="*/ 20154 w 62762"/>
                  <a:gd name="connsiteY2" fmla="*/ 252 h 97126"/>
                  <a:gd name="connsiteX3" fmla="*/ 48255 w 62762"/>
                  <a:gd name="connsiteY3" fmla="*/ 3977 h 97126"/>
                  <a:gd name="connsiteX4" fmla="*/ 62428 w 62762"/>
                  <a:gd name="connsiteY4" fmla="*/ 47177 h 97126"/>
                  <a:gd name="connsiteX5" fmla="*/ 41061 w 62762"/>
                  <a:gd name="connsiteY5" fmla="*/ 95342 h 97126"/>
                  <a:gd name="connsiteX6" fmla="*/ 3302 w 62762"/>
                  <a:gd name="connsiteY6" fmla="*/ 97026 h 97126"/>
                  <a:gd name="connsiteX7" fmla="*/ -334 w 62762"/>
                  <a:gd name="connsiteY7" fmla="*/ 97044 h 97126"/>
                  <a:gd name="connsiteX8" fmla="*/ 34318 w 62762"/>
                  <a:gd name="connsiteY8" fmla="*/ 80419 h 97126"/>
                  <a:gd name="connsiteX9" fmla="*/ 42061 w 62762"/>
                  <a:gd name="connsiteY9" fmla="*/ 47757 h 97126"/>
                  <a:gd name="connsiteX10" fmla="*/ 39591 w 62762"/>
                  <a:gd name="connsiteY10" fmla="*/ 21878 h 97126"/>
                  <a:gd name="connsiteX11" fmla="*/ 24809 w 62762"/>
                  <a:gd name="connsiteY11" fmla="*/ 14706 h 97126"/>
                  <a:gd name="connsiteX12" fmla="*/ 19429 w 62762"/>
                  <a:gd name="connsiteY12" fmla="*/ 14706 h 97126"/>
                  <a:gd name="connsiteX13" fmla="*/ 19433 w 62762"/>
                  <a:gd name="connsiteY13" fmla="*/ 43550 h 97126"/>
                  <a:gd name="connsiteX14" fmla="*/ 19815 w 62762"/>
                  <a:gd name="connsiteY14" fmla="*/ 77255 h 97126"/>
                  <a:gd name="connsiteX15" fmla="*/ 20196 w 62762"/>
                  <a:gd name="connsiteY15" fmla="*/ 82112 h 97126"/>
                  <a:gd name="connsiteX16" fmla="*/ 26125 w 62762"/>
                  <a:gd name="connsiteY16" fmla="*/ 81848 h 97126"/>
                  <a:gd name="connsiteX17" fmla="*/ 34318 w 62762"/>
                  <a:gd name="connsiteY17" fmla="*/ 80419 h 9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762" h="97126">
                    <a:moveTo>
                      <a:pt x="-334" y="48481"/>
                    </a:moveTo>
                    <a:lnTo>
                      <a:pt x="-334" y="-82"/>
                    </a:lnTo>
                    <a:lnTo>
                      <a:pt x="20154" y="252"/>
                    </a:lnTo>
                    <a:cubicBezTo>
                      <a:pt x="42228" y="609"/>
                      <a:pt x="42568" y="651"/>
                      <a:pt x="48255" y="3977"/>
                    </a:cubicBezTo>
                    <a:cubicBezTo>
                      <a:pt x="58504" y="9970"/>
                      <a:pt x="62437" y="21966"/>
                      <a:pt x="62428" y="47177"/>
                    </a:cubicBezTo>
                    <a:cubicBezTo>
                      <a:pt x="62414" y="78981"/>
                      <a:pt x="56713" y="91835"/>
                      <a:pt x="41061" y="95342"/>
                    </a:cubicBezTo>
                    <a:cubicBezTo>
                      <a:pt x="38694" y="95871"/>
                      <a:pt x="14081" y="96965"/>
                      <a:pt x="3302" y="97026"/>
                    </a:cubicBezTo>
                    <a:lnTo>
                      <a:pt x="-334" y="97044"/>
                    </a:lnTo>
                    <a:close/>
                    <a:moveTo>
                      <a:pt x="34318" y="80419"/>
                    </a:moveTo>
                    <a:cubicBezTo>
                      <a:pt x="40173" y="77408"/>
                      <a:pt x="42098" y="69272"/>
                      <a:pt x="42061" y="47757"/>
                    </a:cubicBezTo>
                    <a:cubicBezTo>
                      <a:pt x="42033" y="31851"/>
                      <a:pt x="41424" y="25482"/>
                      <a:pt x="39591" y="21878"/>
                    </a:cubicBezTo>
                    <a:cubicBezTo>
                      <a:pt x="36722" y="16228"/>
                      <a:pt x="33602" y="14711"/>
                      <a:pt x="24809" y="14706"/>
                    </a:cubicBezTo>
                    <a:lnTo>
                      <a:pt x="19429" y="14706"/>
                    </a:lnTo>
                    <a:lnTo>
                      <a:pt x="19433" y="43550"/>
                    </a:lnTo>
                    <a:cubicBezTo>
                      <a:pt x="19433" y="59419"/>
                      <a:pt x="19605" y="74583"/>
                      <a:pt x="19815" y="77255"/>
                    </a:cubicBezTo>
                    <a:lnTo>
                      <a:pt x="20196" y="82112"/>
                    </a:lnTo>
                    <a:lnTo>
                      <a:pt x="26125" y="81848"/>
                    </a:lnTo>
                    <a:cubicBezTo>
                      <a:pt x="30538" y="81653"/>
                      <a:pt x="32635" y="81286"/>
                      <a:pt x="34318" y="8041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E660C9A9-49E7-69E4-4B5F-354D2401299F}"/>
                  </a:ext>
                </a:extLst>
              </p:cNvPr>
              <p:cNvSpPr/>
              <p:nvPr/>
            </p:nvSpPr>
            <p:spPr>
              <a:xfrm>
                <a:off x="7536809" y="6702606"/>
                <a:ext cx="55219" cy="96834"/>
              </a:xfrm>
              <a:custGeom>
                <a:avLst/>
                <a:gdLst>
                  <a:gd name="connsiteX0" fmla="*/ -346 w 55219"/>
                  <a:gd name="connsiteY0" fmla="*/ 48332 h 96834"/>
                  <a:gd name="connsiteX1" fmla="*/ -346 w 55219"/>
                  <a:gd name="connsiteY1" fmla="*/ -82 h 96834"/>
                  <a:gd name="connsiteX2" fmla="*/ 26392 w 55219"/>
                  <a:gd name="connsiteY2" fmla="*/ -82 h 96834"/>
                  <a:gd name="connsiteX3" fmla="*/ 53130 w 55219"/>
                  <a:gd name="connsiteY3" fmla="*/ -82 h 96834"/>
                  <a:gd name="connsiteX4" fmla="*/ 53130 w 55219"/>
                  <a:gd name="connsiteY4" fmla="*/ 8036 h 96834"/>
                  <a:gd name="connsiteX5" fmla="*/ 53130 w 55219"/>
                  <a:gd name="connsiteY5" fmla="*/ 16153 h 96834"/>
                  <a:gd name="connsiteX6" fmla="*/ 36567 w 55219"/>
                  <a:gd name="connsiteY6" fmla="*/ 16153 h 96834"/>
                  <a:gd name="connsiteX7" fmla="*/ 19998 w 55219"/>
                  <a:gd name="connsiteY7" fmla="*/ 16153 h 96834"/>
                  <a:gd name="connsiteX8" fmla="*/ 19998 w 55219"/>
                  <a:gd name="connsiteY8" fmla="*/ 20120 h 96834"/>
                  <a:gd name="connsiteX9" fmla="*/ 19622 w 55219"/>
                  <a:gd name="connsiteY9" fmla="*/ 31137 h 96834"/>
                  <a:gd name="connsiteX10" fmla="*/ 19240 w 55219"/>
                  <a:gd name="connsiteY10" fmla="*/ 38188 h 96834"/>
                  <a:gd name="connsiteX11" fmla="*/ 35023 w 55219"/>
                  <a:gd name="connsiteY11" fmla="*/ 38188 h 96834"/>
                  <a:gd name="connsiteX12" fmla="*/ 50805 w 55219"/>
                  <a:gd name="connsiteY12" fmla="*/ 38188 h 96834"/>
                  <a:gd name="connsiteX13" fmla="*/ 50805 w 55219"/>
                  <a:gd name="connsiteY13" fmla="*/ 46213 h 96834"/>
                  <a:gd name="connsiteX14" fmla="*/ 50805 w 55219"/>
                  <a:gd name="connsiteY14" fmla="*/ 54242 h 96834"/>
                  <a:gd name="connsiteX15" fmla="*/ 42523 w 55219"/>
                  <a:gd name="connsiteY15" fmla="*/ 54618 h 96834"/>
                  <a:gd name="connsiteX16" fmla="*/ 27122 w 55219"/>
                  <a:gd name="connsiteY16" fmla="*/ 54998 h 96834"/>
                  <a:gd name="connsiteX17" fmla="*/ 19998 w 55219"/>
                  <a:gd name="connsiteY17" fmla="*/ 55003 h 96834"/>
                  <a:gd name="connsiteX18" fmla="*/ 19998 w 55219"/>
                  <a:gd name="connsiteY18" fmla="*/ 67467 h 96834"/>
                  <a:gd name="connsiteX19" fmla="*/ 19998 w 55219"/>
                  <a:gd name="connsiteY19" fmla="*/ 79936 h 96834"/>
                  <a:gd name="connsiteX20" fmla="*/ 31772 w 55219"/>
                  <a:gd name="connsiteY20" fmla="*/ 79936 h 96834"/>
                  <a:gd name="connsiteX21" fmla="*/ 49210 w 55219"/>
                  <a:gd name="connsiteY21" fmla="*/ 80317 h 96834"/>
                  <a:gd name="connsiteX22" fmla="*/ 54874 w 55219"/>
                  <a:gd name="connsiteY22" fmla="*/ 80688 h 96834"/>
                  <a:gd name="connsiteX23" fmla="*/ 54874 w 55219"/>
                  <a:gd name="connsiteY23" fmla="*/ 88718 h 96834"/>
                  <a:gd name="connsiteX24" fmla="*/ 54874 w 55219"/>
                  <a:gd name="connsiteY24" fmla="*/ 96752 h 96834"/>
                  <a:gd name="connsiteX25" fmla="*/ 27266 w 55219"/>
                  <a:gd name="connsiteY25" fmla="*/ 96752 h 96834"/>
                  <a:gd name="connsiteX26" fmla="*/ -346 w 55219"/>
                  <a:gd name="connsiteY26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219" h="96834">
                    <a:moveTo>
                      <a:pt x="-346" y="48332"/>
                    </a:moveTo>
                    <a:lnTo>
                      <a:pt x="-346" y="-82"/>
                    </a:lnTo>
                    <a:lnTo>
                      <a:pt x="26392" y="-82"/>
                    </a:lnTo>
                    <a:lnTo>
                      <a:pt x="53130" y="-82"/>
                    </a:lnTo>
                    <a:lnTo>
                      <a:pt x="53130" y="8036"/>
                    </a:lnTo>
                    <a:lnTo>
                      <a:pt x="53130" y="16153"/>
                    </a:lnTo>
                    <a:lnTo>
                      <a:pt x="36567" y="16153"/>
                    </a:lnTo>
                    <a:lnTo>
                      <a:pt x="19998" y="16153"/>
                    </a:lnTo>
                    <a:lnTo>
                      <a:pt x="19998" y="20120"/>
                    </a:lnTo>
                    <a:cubicBezTo>
                      <a:pt x="19998" y="22300"/>
                      <a:pt x="19826" y="27259"/>
                      <a:pt x="19622" y="31137"/>
                    </a:cubicBezTo>
                    <a:lnTo>
                      <a:pt x="19240" y="38188"/>
                    </a:lnTo>
                    <a:lnTo>
                      <a:pt x="35023" y="38188"/>
                    </a:lnTo>
                    <a:lnTo>
                      <a:pt x="50805" y="38188"/>
                    </a:lnTo>
                    <a:lnTo>
                      <a:pt x="50805" y="46213"/>
                    </a:lnTo>
                    <a:lnTo>
                      <a:pt x="50805" y="54242"/>
                    </a:lnTo>
                    <a:lnTo>
                      <a:pt x="42523" y="54618"/>
                    </a:lnTo>
                    <a:cubicBezTo>
                      <a:pt x="37966" y="54827"/>
                      <a:pt x="31038" y="54998"/>
                      <a:pt x="27122" y="54998"/>
                    </a:cubicBezTo>
                    <a:lnTo>
                      <a:pt x="19998" y="55003"/>
                    </a:lnTo>
                    <a:lnTo>
                      <a:pt x="19998" y="67467"/>
                    </a:lnTo>
                    <a:lnTo>
                      <a:pt x="19998" y="79936"/>
                    </a:lnTo>
                    <a:lnTo>
                      <a:pt x="31772" y="79936"/>
                    </a:lnTo>
                    <a:cubicBezTo>
                      <a:pt x="38245" y="79941"/>
                      <a:pt x="46090" y="80108"/>
                      <a:pt x="49210" y="80317"/>
                    </a:cubicBezTo>
                    <a:lnTo>
                      <a:pt x="54874" y="80688"/>
                    </a:lnTo>
                    <a:lnTo>
                      <a:pt x="54874" y="88718"/>
                    </a:lnTo>
                    <a:lnTo>
                      <a:pt x="54874" y="96752"/>
                    </a:lnTo>
                    <a:lnTo>
                      <a:pt x="27266" y="96752"/>
                    </a:lnTo>
                    <a:lnTo>
                      <a:pt x="-346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A1A5CFC1-327E-D759-D730-F3E736E168BB}"/>
                  </a:ext>
                </a:extLst>
              </p:cNvPr>
              <p:cNvSpPr/>
              <p:nvPr/>
            </p:nvSpPr>
            <p:spPr>
              <a:xfrm>
                <a:off x="7602491" y="6751893"/>
                <a:ext cx="37782" cy="16235"/>
              </a:xfrm>
              <a:custGeom>
                <a:avLst/>
                <a:gdLst>
                  <a:gd name="connsiteX0" fmla="*/ -355 w 37782"/>
                  <a:gd name="connsiteY0" fmla="*/ 8034 h 16235"/>
                  <a:gd name="connsiteX1" fmla="*/ -355 w 37782"/>
                  <a:gd name="connsiteY1" fmla="*/ -84 h 16235"/>
                  <a:gd name="connsiteX2" fmla="*/ 18538 w 37782"/>
                  <a:gd name="connsiteY2" fmla="*/ -84 h 16235"/>
                  <a:gd name="connsiteX3" fmla="*/ 37427 w 37782"/>
                  <a:gd name="connsiteY3" fmla="*/ -84 h 16235"/>
                  <a:gd name="connsiteX4" fmla="*/ 37427 w 37782"/>
                  <a:gd name="connsiteY4" fmla="*/ 8034 h 16235"/>
                  <a:gd name="connsiteX5" fmla="*/ 37427 w 37782"/>
                  <a:gd name="connsiteY5" fmla="*/ 16152 h 16235"/>
                  <a:gd name="connsiteX6" fmla="*/ 18538 w 37782"/>
                  <a:gd name="connsiteY6" fmla="*/ 16152 h 16235"/>
                  <a:gd name="connsiteX7" fmla="*/ -355 w 37782"/>
                  <a:gd name="connsiteY7" fmla="*/ 16152 h 1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82" h="16235">
                    <a:moveTo>
                      <a:pt x="-355" y="8034"/>
                    </a:moveTo>
                    <a:lnTo>
                      <a:pt x="-355" y="-84"/>
                    </a:lnTo>
                    <a:lnTo>
                      <a:pt x="18538" y="-84"/>
                    </a:lnTo>
                    <a:lnTo>
                      <a:pt x="37427" y="-84"/>
                    </a:lnTo>
                    <a:lnTo>
                      <a:pt x="37427" y="8034"/>
                    </a:lnTo>
                    <a:lnTo>
                      <a:pt x="37427" y="16152"/>
                    </a:lnTo>
                    <a:lnTo>
                      <a:pt x="18538" y="16152"/>
                    </a:lnTo>
                    <a:lnTo>
                      <a:pt x="-355" y="161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8" name="Forme libre : forme 67">
                <a:extLst>
                  <a:ext uri="{FF2B5EF4-FFF2-40B4-BE49-F238E27FC236}">
                    <a16:creationId xmlns:a16="http://schemas.microsoft.com/office/drawing/2014/main" id="{9E3AD759-B04E-DAC5-7E3B-55D300CFD6EE}"/>
                  </a:ext>
                </a:extLst>
              </p:cNvPr>
              <p:cNvSpPr/>
              <p:nvPr/>
            </p:nvSpPr>
            <p:spPr>
              <a:xfrm>
                <a:off x="7654805" y="6702606"/>
                <a:ext cx="54057" cy="96834"/>
              </a:xfrm>
              <a:custGeom>
                <a:avLst/>
                <a:gdLst>
                  <a:gd name="connsiteX0" fmla="*/ -365 w 54057"/>
                  <a:gd name="connsiteY0" fmla="*/ 48332 h 96834"/>
                  <a:gd name="connsiteX1" fmla="*/ -365 w 54057"/>
                  <a:gd name="connsiteY1" fmla="*/ -82 h 96834"/>
                  <a:gd name="connsiteX2" fmla="*/ 26667 w 54057"/>
                  <a:gd name="connsiteY2" fmla="*/ -82 h 96834"/>
                  <a:gd name="connsiteX3" fmla="*/ 53693 w 54057"/>
                  <a:gd name="connsiteY3" fmla="*/ -82 h 96834"/>
                  <a:gd name="connsiteX4" fmla="*/ 53693 w 54057"/>
                  <a:gd name="connsiteY4" fmla="*/ 8026 h 96834"/>
                  <a:gd name="connsiteX5" fmla="*/ 53693 w 54057"/>
                  <a:gd name="connsiteY5" fmla="*/ 16135 h 96834"/>
                  <a:gd name="connsiteX6" fmla="*/ 36985 w 54057"/>
                  <a:gd name="connsiteY6" fmla="*/ 16288 h 96834"/>
                  <a:gd name="connsiteX7" fmla="*/ 20273 w 54057"/>
                  <a:gd name="connsiteY7" fmla="*/ 16441 h 96834"/>
                  <a:gd name="connsiteX8" fmla="*/ 20273 w 54057"/>
                  <a:gd name="connsiteY8" fmla="*/ 27170 h 96834"/>
                  <a:gd name="connsiteX9" fmla="*/ 20273 w 54057"/>
                  <a:gd name="connsiteY9" fmla="*/ 37895 h 96834"/>
                  <a:gd name="connsiteX10" fmla="*/ 36111 w 54057"/>
                  <a:gd name="connsiteY10" fmla="*/ 38048 h 96834"/>
                  <a:gd name="connsiteX11" fmla="*/ 51949 w 54057"/>
                  <a:gd name="connsiteY11" fmla="*/ 38206 h 96834"/>
                  <a:gd name="connsiteX12" fmla="*/ 51949 w 54057"/>
                  <a:gd name="connsiteY12" fmla="*/ 46315 h 96834"/>
                  <a:gd name="connsiteX13" fmla="*/ 51949 w 54057"/>
                  <a:gd name="connsiteY13" fmla="*/ 54423 h 96834"/>
                  <a:gd name="connsiteX14" fmla="*/ 47736 w 54057"/>
                  <a:gd name="connsiteY14" fmla="*/ 54502 h 96834"/>
                  <a:gd name="connsiteX15" fmla="*/ 31898 w 54057"/>
                  <a:gd name="connsiteY15" fmla="*/ 54933 h 96834"/>
                  <a:gd name="connsiteX16" fmla="*/ 20273 w 54057"/>
                  <a:gd name="connsiteY16" fmla="*/ 55291 h 96834"/>
                  <a:gd name="connsiteX17" fmla="*/ 20119 w 54057"/>
                  <a:gd name="connsiteY17" fmla="*/ 76021 h 96834"/>
                  <a:gd name="connsiteX18" fmla="*/ 19966 w 54057"/>
                  <a:gd name="connsiteY18" fmla="*/ 96752 h 96834"/>
                  <a:gd name="connsiteX19" fmla="*/ 9801 w 54057"/>
                  <a:gd name="connsiteY19" fmla="*/ 96752 h 96834"/>
                  <a:gd name="connsiteX20" fmla="*/ -365 w 54057"/>
                  <a:gd name="connsiteY20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057" h="96834">
                    <a:moveTo>
                      <a:pt x="-365" y="48332"/>
                    </a:moveTo>
                    <a:lnTo>
                      <a:pt x="-365" y="-82"/>
                    </a:lnTo>
                    <a:lnTo>
                      <a:pt x="26667" y="-82"/>
                    </a:lnTo>
                    <a:lnTo>
                      <a:pt x="53693" y="-82"/>
                    </a:lnTo>
                    <a:lnTo>
                      <a:pt x="53693" y="8026"/>
                    </a:lnTo>
                    <a:lnTo>
                      <a:pt x="53693" y="16135"/>
                    </a:lnTo>
                    <a:lnTo>
                      <a:pt x="36985" y="16288"/>
                    </a:lnTo>
                    <a:lnTo>
                      <a:pt x="20273" y="16441"/>
                    </a:lnTo>
                    <a:lnTo>
                      <a:pt x="20273" y="27170"/>
                    </a:lnTo>
                    <a:lnTo>
                      <a:pt x="20273" y="37895"/>
                    </a:lnTo>
                    <a:lnTo>
                      <a:pt x="36111" y="38048"/>
                    </a:lnTo>
                    <a:lnTo>
                      <a:pt x="51949" y="38206"/>
                    </a:lnTo>
                    <a:lnTo>
                      <a:pt x="51949" y="46315"/>
                    </a:lnTo>
                    <a:lnTo>
                      <a:pt x="51949" y="54423"/>
                    </a:lnTo>
                    <a:lnTo>
                      <a:pt x="47736" y="54502"/>
                    </a:lnTo>
                    <a:cubicBezTo>
                      <a:pt x="45420" y="54544"/>
                      <a:pt x="38292" y="54739"/>
                      <a:pt x="31898" y="54933"/>
                    </a:cubicBezTo>
                    <a:lnTo>
                      <a:pt x="20273" y="55291"/>
                    </a:lnTo>
                    <a:lnTo>
                      <a:pt x="20119" y="76021"/>
                    </a:lnTo>
                    <a:lnTo>
                      <a:pt x="19966" y="96752"/>
                    </a:lnTo>
                    <a:lnTo>
                      <a:pt x="9801" y="96752"/>
                    </a:lnTo>
                    <a:lnTo>
                      <a:pt x="-365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B913499A-B49E-DE47-48C8-7D7F29FA582D}"/>
                  </a:ext>
                </a:extLst>
              </p:cNvPr>
              <p:cNvSpPr/>
              <p:nvPr/>
            </p:nvSpPr>
            <p:spPr>
              <a:xfrm>
                <a:off x="7720487" y="6702606"/>
                <a:ext cx="64552" cy="96834"/>
              </a:xfrm>
              <a:custGeom>
                <a:avLst/>
                <a:gdLst>
                  <a:gd name="connsiteX0" fmla="*/ -376 w 64552"/>
                  <a:gd name="connsiteY0" fmla="*/ 48332 h 96834"/>
                  <a:gd name="connsiteX1" fmla="*/ -376 w 64552"/>
                  <a:gd name="connsiteY1" fmla="*/ -82 h 96834"/>
                  <a:gd name="connsiteX2" fmla="*/ 19536 w 64552"/>
                  <a:gd name="connsiteY2" fmla="*/ -78 h 96834"/>
                  <a:gd name="connsiteX3" fmla="*/ 43219 w 64552"/>
                  <a:gd name="connsiteY3" fmla="*/ 521 h 96834"/>
                  <a:gd name="connsiteX4" fmla="*/ 59341 w 64552"/>
                  <a:gd name="connsiteY4" fmla="*/ 12600 h 96834"/>
                  <a:gd name="connsiteX5" fmla="*/ 60950 w 64552"/>
                  <a:gd name="connsiteY5" fmla="*/ 24559 h 96834"/>
                  <a:gd name="connsiteX6" fmla="*/ 59378 w 64552"/>
                  <a:gd name="connsiteY6" fmla="*/ 36448 h 96834"/>
                  <a:gd name="connsiteX7" fmla="*/ 49911 w 64552"/>
                  <a:gd name="connsiteY7" fmla="*/ 45855 h 96834"/>
                  <a:gd name="connsiteX8" fmla="*/ 48794 w 64552"/>
                  <a:gd name="connsiteY8" fmla="*/ 50582 h 96834"/>
                  <a:gd name="connsiteX9" fmla="*/ 59453 w 64552"/>
                  <a:gd name="connsiteY9" fmla="*/ 60607 h 96834"/>
                  <a:gd name="connsiteX10" fmla="*/ 60955 w 64552"/>
                  <a:gd name="connsiteY10" fmla="*/ 75683 h 96834"/>
                  <a:gd name="connsiteX11" fmla="*/ 63363 w 64552"/>
                  <a:gd name="connsiteY11" fmla="*/ 95156 h 96834"/>
                  <a:gd name="connsiteX12" fmla="*/ 64177 w 64552"/>
                  <a:gd name="connsiteY12" fmla="*/ 96752 h 96834"/>
                  <a:gd name="connsiteX13" fmla="*/ 56104 w 64552"/>
                  <a:gd name="connsiteY13" fmla="*/ 96752 h 96834"/>
                  <a:gd name="connsiteX14" fmla="*/ 42354 w 64552"/>
                  <a:gd name="connsiteY14" fmla="*/ 95105 h 96834"/>
                  <a:gd name="connsiteX15" fmla="*/ 41163 w 64552"/>
                  <a:gd name="connsiteY15" fmla="*/ 81115 h 96834"/>
                  <a:gd name="connsiteX16" fmla="*/ 37755 w 64552"/>
                  <a:gd name="connsiteY16" fmla="*/ 58900 h 96834"/>
                  <a:gd name="connsiteX17" fmla="*/ 26218 w 64552"/>
                  <a:gd name="connsiteY17" fmla="*/ 55615 h 96834"/>
                  <a:gd name="connsiteX18" fmla="*/ 19968 w 64552"/>
                  <a:gd name="connsiteY18" fmla="*/ 55583 h 96834"/>
                  <a:gd name="connsiteX19" fmla="*/ 19968 w 64552"/>
                  <a:gd name="connsiteY19" fmla="*/ 76165 h 96834"/>
                  <a:gd name="connsiteX20" fmla="*/ 19968 w 64552"/>
                  <a:gd name="connsiteY20" fmla="*/ 96752 h 96834"/>
                  <a:gd name="connsiteX21" fmla="*/ 9799 w 64552"/>
                  <a:gd name="connsiteY21" fmla="*/ 96752 h 96834"/>
                  <a:gd name="connsiteX22" fmla="*/ -376 w 64552"/>
                  <a:gd name="connsiteY22" fmla="*/ 96752 h 96834"/>
                  <a:gd name="connsiteX23" fmla="*/ 32589 w 64552"/>
                  <a:gd name="connsiteY23" fmla="*/ 40790 h 96834"/>
                  <a:gd name="connsiteX24" fmla="*/ 40271 w 64552"/>
                  <a:gd name="connsiteY24" fmla="*/ 33154 h 96834"/>
                  <a:gd name="connsiteX25" fmla="*/ 39992 w 64552"/>
                  <a:gd name="connsiteY25" fmla="*/ 20338 h 96834"/>
                  <a:gd name="connsiteX26" fmla="*/ 34258 w 64552"/>
                  <a:gd name="connsiteY26" fmla="*/ 14460 h 96834"/>
                  <a:gd name="connsiteX27" fmla="*/ 26218 w 64552"/>
                  <a:gd name="connsiteY27" fmla="*/ 13509 h 96834"/>
                  <a:gd name="connsiteX28" fmla="*/ 19968 w 64552"/>
                  <a:gd name="connsiteY28" fmla="*/ 13115 h 96834"/>
                  <a:gd name="connsiteX29" fmla="*/ 19968 w 64552"/>
                  <a:gd name="connsiteY29" fmla="*/ 26479 h 96834"/>
                  <a:gd name="connsiteX30" fmla="*/ 20884 w 64552"/>
                  <a:gd name="connsiteY30" fmla="*/ 40753 h 96834"/>
                  <a:gd name="connsiteX31" fmla="*/ 32589 w 64552"/>
                  <a:gd name="connsiteY31" fmla="*/ 40790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4552" h="96834">
                    <a:moveTo>
                      <a:pt x="-376" y="48332"/>
                    </a:moveTo>
                    <a:lnTo>
                      <a:pt x="-376" y="-82"/>
                    </a:lnTo>
                    <a:lnTo>
                      <a:pt x="19536" y="-78"/>
                    </a:lnTo>
                    <a:cubicBezTo>
                      <a:pt x="30482" y="-78"/>
                      <a:pt x="41140" y="191"/>
                      <a:pt x="43219" y="521"/>
                    </a:cubicBezTo>
                    <a:cubicBezTo>
                      <a:pt x="50724" y="1704"/>
                      <a:pt x="55881" y="5568"/>
                      <a:pt x="59341" y="12600"/>
                    </a:cubicBezTo>
                    <a:cubicBezTo>
                      <a:pt x="60880" y="15722"/>
                      <a:pt x="60950" y="16232"/>
                      <a:pt x="60950" y="24559"/>
                    </a:cubicBezTo>
                    <a:cubicBezTo>
                      <a:pt x="60950" y="32834"/>
                      <a:pt x="60875" y="33410"/>
                      <a:pt x="59378" y="36448"/>
                    </a:cubicBezTo>
                    <a:cubicBezTo>
                      <a:pt x="57453" y="40354"/>
                      <a:pt x="54495" y="43295"/>
                      <a:pt x="49911" y="45855"/>
                    </a:cubicBezTo>
                    <a:cubicBezTo>
                      <a:pt x="45460" y="48337"/>
                      <a:pt x="45218" y="49367"/>
                      <a:pt x="48794" y="50582"/>
                    </a:cubicBezTo>
                    <a:cubicBezTo>
                      <a:pt x="55174" y="52749"/>
                      <a:pt x="58090" y="55495"/>
                      <a:pt x="59453" y="60607"/>
                    </a:cubicBezTo>
                    <a:cubicBezTo>
                      <a:pt x="59806" y="61938"/>
                      <a:pt x="60485" y="68724"/>
                      <a:pt x="60955" y="75683"/>
                    </a:cubicBezTo>
                    <a:cubicBezTo>
                      <a:pt x="61954" y="90462"/>
                      <a:pt x="62270" y="93004"/>
                      <a:pt x="63363" y="95156"/>
                    </a:cubicBezTo>
                    <a:lnTo>
                      <a:pt x="64177" y="96752"/>
                    </a:lnTo>
                    <a:lnTo>
                      <a:pt x="56104" y="96752"/>
                    </a:lnTo>
                    <a:cubicBezTo>
                      <a:pt x="46269" y="96752"/>
                      <a:pt x="42828" y="96339"/>
                      <a:pt x="42354" y="95105"/>
                    </a:cubicBezTo>
                    <a:cubicBezTo>
                      <a:pt x="42159" y="94600"/>
                      <a:pt x="41624" y="88305"/>
                      <a:pt x="41163" y="81115"/>
                    </a:cubicBezTo>
                    <a:cubicBezTo>
                      <a:pt x="40201" y="66025"/>
                      <a:pt x="39508" y="61502"/>
                      <a:pt x="37755" y="58900"/>
                    </a:cubicBezTo>
                    <a:cubicBezTo>
                      <a:pt x="36039" y="56358"/>
                      <a:pt x="33570" y="55652"/>
                      <a:pt x="26218" y="55615"/>
                    </a:cubicBezTo>
                    <a:lnTo>
                      <a:pt x="19968" y="55583"/>
                    </a:lnTo>
                    <a:lnTo>
                      <a:pt x="19968" y="76165"/>
                    </a:lnTo>
                    <a:lnTo>
                      <a:pt x="19968" y="96752"/>
                    </a:lnTo>
                    <a:lnTo>
                      <a:pt x="9799" y="96752"/>
                    </a:lnTo>
                    <a:lnTo>
                      <a:pt x="-376" y="96752"/>
                    </a:lnTo>
                    <a:close/>
                    <a:moveTo>
                      <a:pt x="32589" y="40790"/>
                    </a:moveTo>
                    <a:cubicBezTo>
                      <a:pt x="36076" y="39760"/>
                      <a:pt x="39336" y="36518"/>
                      <a:pt x="40271" y="33154"/>
                    </a:cubicBezTo>
                    <a:cubicBezTo>
                      <a:pt x="41192" y="29842"/>
                      <a:pt x="41038" y="22838"/>
                      <a:pt x="39992" y="20338"/>
                    </a:cubicBezTo>
                    <a:cubicBezTo>
                      <a:pt x="38815" y="17531"/>
                      <a:pt x="36504" y="15161"/>
                      <a:pt x="34258" y="14460"/>
                    </a:cubicBezTo>
                    <a:cubicBezTo>
                      <a:pt x="33272" y="14154"/>
                      <a:pt x="29655" y="13727"/>
                      <a:pt x="26218" y="13509"/>
                    </a:cubicBezTo>
                    <a:lnTo>
                      <a:pt x="19968" y="13115"/>
                    </a:lnTo>
                    <a:lnTo>
                      <a:pt x="19968" y="26479"/>
                    </a:lnTo>
                    <a:cubicBezTo>
                      <a:pt x="19968" y="37854"/>
                      <a:pt x="20108" y="39978"/>
                      <a:pt x="20884" y="40753"/>
                    </a:cubicBezTo>
                    <a:cubicBezTo>
                      <a:pt x="22089" y="41954"/>
                      <a:pt x="28594" y="41973"/>
                      <a:pt x="32589" y="4079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C5A0480D-D642-51F2-1504-71C15A17A87C}"/>
                  </a:ext>
                </a:extLst>
              </p:cNvPr>
              <p:cNvSpPr/>
              <p:nvPr/>
            </p:nvSpPr>
            <p:spPr>
              <a:xfrm>
                <a:off x="7792555" y="6702606"/>
                <a:ext cx="73601" cy="96848"/>
              </a:xfrm>
              <a:custGeom>
                <a:avLst/>
                <a:gdLst>
                  <a:gd name="connsiteX0" fmla="*/ -388 w 73601"/>
                  <a:gd name="connsiteY0" fmla="*/ 96316 h 96848"/>
                  <a:gd name="connsiteX1" fmla="*/ 11596 w 73601"/>
                  <a:gd name="connsiteY1" fmla="*/ 47896 h 96848"/>
                  <a:gd name="connsiteX2" fmla="*/ 23584 w 73601"/>
                  <a:gd name="connsiteY2" fmla="*/ -82 h 96848"/>
                  <a:gd name="connsiteX3" fmla="*/ 36850 w 73601"/>
                  <a:gd name="connsiteY3" fmla="*/ -82 h 96848"/>
                  <a:gd name="connsiteX4" fmla="*/ 50415 w 73601"/>
                  <a:gd name="connsiteY4" fmla="*/ 929 h 96848"/>
                  <a:gd name="connsiteX5" fmla="*/ 73144 w 73601"/>
                  <a:gd name="connsiteY5" fmla="*/ 94780 h 96848"/>
                  <a:gd name="connsiteX6" fmla="*/ 69508 w 73601"/>
                  <a:gd name="connsiteY6" fmla="*/ 96371 h 96848"/>
                  <a:gd name="connsiteX7" fmla="*/ 52846 w 73601"/>
                  <a:gd name="connsiteY7" fmla="*/ 96024 h 96848"/>
                  <a:gd name="connsiteX8" fmla="*/ 51172 w 73601"/>
                  <a:gd name="connsiteY8" fmla="*/ 87544 h 96848"/>
                  <a:gd name="connsiteX9" fmla="*/ 48871 w 73601"/>
                  <a:gd name="connsiteY9" fmla="*/ 78948 h 96848"/>
                  <a:gd name="connsiteX10" fmla="*/ 33930 w 73601"/>
                  <a:gd name="connsiteY10" fmla="*/ 77566 h 96848"/>
                  <a:gd name="connsiteX11" fmla="*/ 23769 w 73601"/>
                  <a:gd name="connsiteY11" fmla="*/ 77905 h 96848"/>
                  <a:gd name="connsiteX12" fmla="*/ 22012 w 73601"/>
                  <a:gd name="connsiteY12" fmla="*/ 86890 h 96848"/>
                  <a:gd name="connsiteX13" fmla="*/ 20259 w 73601"/>
                  <a:gd name="connsiteY13" fmla="*/ 95880 h 96848"/>
                  <a:gd name="connsiteX14" fmla="*/ 18515 w 73601"/>
                  <a:gd name="connsiteY14" fmla="*/ 96246 h 96848"/>
                  <a:gd name="connsiteX15" fmla="*/ -388 w 73601"/>
                  <a:gd name="connsiteY15" fmla="*/ 96316 h 96848"/>
                  <a:gd name="connsiteX16" fmla="*/ 45871 w 73601"/>
                  <a:gd name="connsiteY16" fmla="*/ 61247 h 96848"/>
                  <a:gd name="connsiteX17" fmla="*/ 37766 w 73601"/>
                  <a:gd name="connsiteY17" fmla="*/ 17893 h 96848"/>
                  <a:gd name="connsiteX18" fmla="*/ 35953 w 73601"/>
                  <a:gd name="connsiteY18" fmla="*/ 16441 h 96848"/>
                  <a:gd name="connsiteX19" fmla="*/ 30452 w 73601"/>
                  <a:gd name="connsiteY19" fmla="*/ 40794 h 96848"/>
                  <a:gd name="connsiteX20" fmla="*/ 28978 w 73601"/>
                  <a:gd name="connsiteY20" fmla="*/ 61479 h 96848"/>
                  <a:gd name="connsiteX21" fmla="*/ 45871 w 73601"/>
                  <a:gd name="connsiteY21" fmla="*/ 61247 h 9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3601" h="96848">
                    <a:moveTo>
                      <a:pt x="-388" y="96316"/>
                    </a:moveTo>
                    <a:cubicBezTo>
                      <a:pt x="-392" y="96075"/>
                      <a:pt x="4997" y="74286"/>
                      <a:pt x="11596" y="47896"/>
                    </a:cubicBezTo>
                    <a:lnTo>
                      <a:pt x="23584" y="-82"/>
                    </a:lnTo>
                    <a:lnTo>
                      <a:pt x="36850" y="-82"/>
                    </a:lnTo>
                    <a:cubicBezTo>
                      <a:pt x="48982" y="-82"/>
                      <a:pt x="50140" y="1"/>
                      <a:pt x="50415" y="929"/>
                    </a:cubicBezTo>
                    <a:cubicBezTo>
                      <a:pt x="50954" y="2761"/>
                      <a:pt x="71340" y="86950"/>
                      <a:pt x="73144" y="94780"/>
                    </a:cubicBezTo>
                    <a:cubicBezTo>
                      <a:pt x="73400" y="95908"/>
                      <a:pt x="73112" y="96033"/>
                      <a:pt x="69508" y="96371"/>
                    </a:cubicBezTo>
                    <a:cubicBezTo>
                      <a:pt x="62551" y="97030"/>
                      <a:pt x="53088" y="96831"/>
                      <a:pt x="52846" y="96024"/>
                    </a:cubicBezTo>
                    <a:cubicBezTo>
                      <a:pt x="52730" y="95625"/>
                      <a:pt x="51977" y="91812"/>
                      <a:pt x="51172" y="87544"/>
                    </a:cubicBezTo>
                    <a:cubicBezTo>
                      <a:pt x="50368" y="83276"/>
                      <a:pt x="49331" y="79408"/>
                      <a:pt x="48871" y="78948"/>
                    </a:cubicBezTo>
                    <a:cubicBezTo>
                      <a:pt x="47415" y="77492"/>
                      <a:pt x="44379" y="77213"/>
                      <a:pt x="33930" y="77566"/>
                    </a:cubicBezTo>
                    <a:lnTo>
                      <a:pt x="23769" y="77905"/>
                    </a:lnTo>
                    <a:lnTo>
                      <a:pt x="22012" y="86890"/>
                    </a:lnTo>
                    <a:lnTo>
                      <a:pt x="20259" y="95880"/>
                    </a:lnTo>
                    <a:lnTo>
                      <a:pt x="18515" y="96246"/>
                    </a:lnTo>
                    <a:cubicBezTo>
                      <a:pt x="16008" y="96775"/>
                      <a:pt x="-374" y="96835"/>
                      <a:pt x="-388" y="96316"/>
                    </a:cubicBezTo>
                    <a:close/>
                    <a:moveTo>
                      <a:pt x="45871" y="61247"/>
                    </a:moveTo>
                    <a:cubicBezTo>
                      <a:pt x="46267" y="60853"/>
                      <a:pt x="38552" y="19591"/>
                      <a:pt x="37766" y="17893"/>
                    </a:cubicBezTo>
                    <a:cubicBezTo>
                      <a:pt x="37385" y="17063"/>
                      <a:pt x="36608" y="16441"/>
                      <a:pt x="35953" y="16441"/>
                    </a:cubicBezTo>
                    <a:cubicBezTo>
                      <a:pt x="34655" y="16441"/>
                      <a:pt x="35092" y="14507"/>
                      <a:pt x="30452" y="40794"/>
                    </a:cubicBezTo>
                    <a:cubicBezTo>
                      <a:pt x="26732" y="61878"/>
                      <a:pt x="26797" y="60955"/>
                      <a:pt x="28978" y="61479"/>
                    </a:cubicBezTo>
                    <a:cubicBezTo>
                      <a:pt x="30791" y="61919"/>
                      <a:pt x="45402" y="61715"/>
                      <a:pt x="45871" y="61247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A07889D6-1162-4EF2-7CF2-3E1FF04EDB5C}"/>
                  </a:ext>
                </a:extLst>
              </p:cNvPr>
              <p:cNvSpPr/>
              <p:nvPr/>
            </p:nvSpPr>
            <p:spPr>
              <a:xfrm>
                <a:off x="7876847" y="6702606"/>
                <a:ext cx="64520" cy="96834"/>
              </a:xfrm>
              <a:custGeom>
                <a:avLst/>
                <a:gdLst>
                  <a:gd name="connsiteX0" fmla="*/ -400 w 64520"/>
                  <a:gd name="connsiteY0" fmla="*/ 48332 h 96834"/>
                  <a:gd name="connsiteX1" fmla="*/ -400 w 64520"/>
                  <a:gd name="connsiteY1" fmla="*/ -82 h 96834"/>
                  <a:gd name="connsiteX2" fmla="*/ 11806 w 64520"/>
                  <a:gd name="connsiteY2" fmla="*/ -82 h 96834"/>
                  <a:gd name="connsiteX3" fmla="*/ 24013 w 64520"/>
                  <a:gd name="connsiteY3" fmla="*/ 233 h 96834"/>
                  <a:gd name="connsiteX4" fmla="*/ 39781 w 64520"/>
                  <a:gd name="connsiteY4" fmla="*/ 53936 h 96834"/>
                  <a:gd name="connsiteX5" fmla="*/ 44464 w 64520"/>
                  <a:gd name="connsiteY5" fmla="*/ 62657 h 96834"/>
                  <a:gd name="connsiteX6" fmla="*/ 45408 w 64520"/>
                  <a:gd name="connsiteY6" fmla="*/ 30909 h 96834"/>
                  <a:gd name="connsiteX7" fmla="*/ 45584 w 64520"/>
                  <a:gd name="connsiteY7" fmla="*/ -82 h 96834"/>
                  <a:gd name="connsiteX8" fmla="*/ 54852 w 64520"/>
                  <a:gd name="connsiteY8" fmla="*/ -82 h 96834"/>
                  <a:gd name="connsiteX9" fmla="*/ 64120 w 64520"/>
                  <a:gd name="connsiteY9" fmla="*/ -82 h 96834"/>
                  <a:gd name="connsiteX10" fmla="*/ 64120 w 64520"/>
                  <a:gd name="connsiteY10" fmla="*/ 48295 h 96834"/>
                  <a:gd name="connsiteX11" fmla="*/ 64120 w 64520"/>
                  <a:gd name="connsiteY11" fmla="*/ 96673 h 96834"/>
                  <a:gd name="connsiteX12" fmla="*/ 52350 w 64520"/>
                  <a:gd name="connsiteY12" fmla="*/ 96348 h 96834"/>
                  <a:gd name="connsiteX13" fmla="*/ 40251 w 64520"/>
                  <a:gd name="connsiteY13" fmla="*/ 95662 h 96834"/>
                  <a:gd name="connsiteX14" fmla="*/ 32741 w 64520"/>
                  <a:gd name="connsiteY14" fmla="*/ 70659 h 96834"/>
                  <a:gd name="connsiteX15" fmla="*/ 19683 w 64520"/>
                  <a:gd name="connsiteY15" fmla="*/ 29035 h 96834"/>
                  <a:gd name="connsiteX16" fmla="*/ 18846 w 64520"/>
                  <a:gd name="connsiteY16" fmla="*/ 29388 h 96834"/>
                  <a:gd name="connsiteX17" fmla="*/ 17619 w 64520"/>
                  <a:gd name="connsiteY17" fmla="*/ 86987 h 96834"/>
                  <a:gd name="connsiteX18" fmla="*/ 17619 w 64520"/>
                  <a:gd name="connsiteY18" fmla="*/ 96752 h 96834"/>
                  <a:gd name="connsiteX19" fmla="*/ 8611 w 64520"/>
                  <a:gd name="connsiteY19" fmla="*/ 96752 h 96834"/>
                  <a:gd name="connsiteX20" fmla="*/ -400 w 64520"/>
                  <a:gd name="connsiteY20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4520" h="96834">
                    <a:moveTo>
                      <a:pt x="-400" y="48332"/>
                    </a:moveTo>
                    <a:lnTo>
                      <a:pt x="-400" y="-82"/>
                    </a:lnTo>
                    <a:lnTo>
                      <a:pt x="11806" y="-82"/>
                    </a:lnTo>
                    <a:cubicBezTo>
                      <a:pt x="18521" y="-82"/>
                      <a:pt x="24013" y="57"/>
                      <a:pt x="24013" y="233"/>
                    </a:cubicBezTo>
                    <a:cubicBezTo>
                      <a:pt x="24013" y="855"/>
                      <a:pt x="37489" y="46760"/>
                      <a:pt x="39781" y="53936"/>
                    </a:cubicBezTo>
                    <a:cubicBezTo>
                      <a:pt x="42427" y="62235"/>
                      <a:pt x="43282" y="63821"/>
                      <a:pt x="44464" y="62657"/>
                    </a:cubicBezTo>
                    <a:cubicBezTo>
                      <a:pt x="45073" y="62054"/>
                      <a:pt x="45268" y="55597"/>
                      <a:pt x="45408" y="30909"/>
                    </a:cubicBezTo>
                    <a:lnTo>
                      <a:pt x="45584" y="-82"/>
                    </a:lnTo>
                    <a:lnTo>
                      <a:pt x="54852" y="-82"/>
                    </a:lnTo>
                    <a:lnTo>
                      <a:pt x="64120" y="-82"/>
                    </a:lnTo>
                    <a:lnTo>
                      <a:pt x="64120" y="48295"/>
                    </a:lnTo>
                    <a:lnTo>
                      <a:pt x="64120" y="96673"/>
                    </a:lnTo>
                    <a:lnTo>
                      <a:pt x="52350" y="96348"/>
                    </a:lnTo>
                    <a:cubicBezTo>
                      <a:pt x="45877" y="96172"/>
                      <a:pt x="40432" y="95861"/>
                      <a:pt x="40251" y="95662"/>
                    </a:cubicBezTo>
                    <a:cubicBezTo>
                      <a:pt x="40069" y="95462"/>
                      <a:pt x="36689" y="84213"/>
                      <a:pt x="32741" y="70659"/>
                    </a:cubicBezTo>
                    <a:cubicBezTo>
                      <a:pt x="25756" y="46676"/>
                      <a:pt x="20465" y="29815"/>
                      <a:pt x="19683" y="29035"/>
                    </a:cubicBezTo>
                    <a:cubicBezTo>
                      <a:pt x="19474" y="28827"/>
                      <a:pt x="19097" y="28984"/>
                      <a:pt x="18846" y="29388"/>
                    </a:cubicBezTo>
                    <a:cubicBezTo>
                      <a:pt x="18405" y="30097"/>
                      <a:pt x="17619" y="67008"/>
                      <a:pt x="17619" y="86987"/>
                    </a:cubicBezTo>
                    <a:lnTo>
                      <a:pt x="17619" y="96752"/>
                    </a:lnTo>
                    <a:lnTo>
                      <a:pt x="8611" y="96752"/>
                    </a:lnTo>
                    <a:lnTo>
                      <a:pt x="-400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85725FA1-50C0-1F62-9620-4E9C36019432}"/>
                  </a:ext>
                </a:extLst>
              </p:cNvPr>
              <p:cNvSpPr/>
              <p:nvPr/>
            </p:nvSpPr>
            <p:spPr>
              <a:xfrm>
                <a:off x="7955923" y="6700866"/>
                <a:ext cx="63486" cy="99629"/>
              </a:xfrm>
              <a:custGeom>
                <a:avLst/>
                <a:gdLst>
                  <a:gd name="connsiteX0" fmla="*/ 19967 w 63486"/>
                  <a:gd name="connsiteY0" fmla="*/ 98765 h 99629"/>
                  <a:gd name="connsiteX1" fmla="*/ 176 w 63486"/>
                  <a:gd name="connsiteY1" fmla="*/ 67055 h 99629"/>
                  <a:gd name="connsiteX2" fmla="*/ 208 w 63486"/>
                  <a:gd name="connsiteY2" fmla="*/ 31517 h 99629"/>
                  <a:gd name="connsiteX3" fmla="*/ 9658 w 63486"/>
                  <a:gd name="connsiteY3" fmla="*/ 7275 h 99629"/>
                  <a:gd name="connsiteX4" fmla="*/ 32517 w 63486"/>
                  <a:gd name="connsiteY4" fmla="*/ -82 h 99629"/>
                  <a:gd name="connsiteX5" fmla="*/ 48184 w 63486"/>
                  <a:gd name="connsiteY5" fmla="*/ 2771 h 99629"/>
                  <a:gd name="connsiteX6" fmla="*/ 61455 w 63486"/>
                  <a:gd name="connsiteY6" fmla="*/ 25139 h 99629"/>
                  <a:gd name="connsiteX7" fmla="*/ 62129 w 63486"/>
                  <a:gd name="connsiteY7" fmla="*/ 30793 h 99629"/>
                  <a:gd name="connsiteX8" fmla="*/ 62441 w 63486"/>
                  <a:gd name="connsiteY8" fmla="*/ 32969 h 99629"/>
                  <a:gd name="connsiteX9" fmla="*/ 52304 w 63486"/>
                  <a:gd name="connsiteY9" fmla="*/ 32969 h 99629"/>
                  <a:gd name="connsiteX10" fmla="*/ 42162 w 63486"/>
                  <a:gd name="connsiteY10" fmla="*/ 32969 h 99629"/>
                  <a:gd name="connsiteX11" fmla="*/ 41850 w 63486"/>
                  <a:gd name="connsiteY11" fmla="*/ 26883 h 99629"/>
                  <a:gd name="connsiteX12" fmla="*/ 32778 w 63486"/>
                  <a:gd name="connsiteY12" fmla="*/ 12814 h 99629"/>
                  <a:gd name="connsiteX13" fmla="*/ 23180 w 63486"/>
                  <a:gd name="connsiteY13" fmla="*/ 17833 h 99629"/>
                  <a:gd name="connsiteX14" fmla="*/ 21943 w 63486"/>
                  <a:gd name="connsiteY14" fmla="*/ 49492 h 99629"/>
                  <a:gd name="connsiteX15" fmla="*/ 21943 w 63486"/>
                  <a:gd name="connsiteY15" fmla="*/ 78484 h 99629"/>
                  <a:gd name="connsiteX16" fmla="*/ 23394 w 63486"/>
                  <a:gd name="connsiteY16" fmla="*/ 81356 h 99629"/>
                  <a:gd name="connsiteX17" fmla="*/ 31685 w 63486"/>
                  <a:gd name="connsiteY17" fmla="*/ 86751 h 99629"/>
                  <a:gd name="connsiteX18" fmla="*/ 37177 w 63486"/>
                  <a:gd name="connsiteY18" fmla="*/ 85786 h 99629"/>
                  <a:gd name="connsiteX19" fmla="*/ 42576 w 63486"/>
                  <a:gd name="connsiteY19" fmla="*/ 68019 h 99629"/>
                  <a:gd name="connsiteX20" fmla="*/ 42576 w 63486"/>
                  <a:gd name="connsiteY20" fmla="*/ 61961 h 99629"/>
                  <a:gd name="connsiteX21" fmla="*/ 52824 w 63486"/>
                  <a:gd name="connsiteY21" fmla="*/ 61961 h 99629"/>
                  <a:gd name="connsiteX22" fmla="*/ 63073 w 63486"/>
                  <a:gd name="connsiteY22" fmla="*/ 61961 h 99629"/>
                  <a:gd name="connsiteX23" fmla="*/ 62664 w 63486"/>
                  <a:gd name="connsiteY23" fmla="*/ 67166 h 99629"/>
                  <a:gd name="connsiteX24" fmla="*/ 43985 w 63486"/>
                  <a:gd name="connsiteY24" fmla="*/ 97981 h 99629"/>
                  <a:gd name="connsiteX25" fmla="*/ 19967 w 63486"/>
                  <a:gd name="connsiteY25" fmla="*/ 98765 h 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3486" h="99629">
                    <a:moveTo>
                      <a:pt x="19967" y="98765"/>
                    </a:moveTo>
                    <a:cubicBezTo>
                      <a:pt x="7974" y="95416"/>
                      <a:pt x="2264" y="86264"/>
                      <a:pt x="176" y="67055"/>
                    </a:cubicBezTo>
                    <a:cubicBezTo>
                      <a:pt x="-624" y="59679"/>
                      <a:pt x="-605" y="38146"/>
                      <a:pt x="208" y="31517"/>
                    </a:cubicBezTo>
                    <a:cubicBezTo>
                      <a:pt x="1613" y="20078"/>
                      <a:pt x="4668" y="12238"/>
                      <a:pt x="9658" y="7275"/>
                    </a:cubicBezTo>
                    <a:cubicBezTo>
                      <a:pt x="15066" y="1894"/>
                      <a:pt x="21213" y="-82"/>
                      <a:pt x="32517" y="-82"/>
                    </a:cubicBezTo>
                    <a:cubicBezTo>
                      <a:pt x="39730" y="-82"/>
                      <a:pt x="43571" y="618"/>
                      <a:pt x="48184" y="2771"/>
                    </a:cubicBezTo>
                    <a:cubicBezTo>
                      <a:pt x="56019" y="6426"/>
                      <a:pt x="60255" y="13565"/>
                      <a:pt x="61455" y="25139"/>
                    </a:cubicBezTo>
                    <a:cubicBezTo>
                      <a:pt x="61655" y="27055"/>
                      <a:pt x="61957" y="29597"/>
                      <a:pt x="62129" y="30793"/>
                    </a:cubicBezTo>
                    <a:lnTo>
                      <a:pt x="62441" y="32969"/>
                    </a:lnTo>
                    <a:lnTo>
                      <a:pt x="52304" y="32969"/>
                    </a:lnTo>
                    <a:lnTo>
                      <a:pt x="42162" y="32969"/>
                    </a:lnTo>
                    <a:lnTo>
                      <a:pt x="41850" y="26883"/>
                    </a:lnTo>
                    <a:cubicBezTo>
                      <a:pt x="41367" y="17369"/>
                      <a:pt x="38795" y="13389"/>
                      <a:pt x="32778" y="12814"/>
                    </a:cubicBezTo>
                    <a:cubicBezTo>
                      <a:pt x="28449" y="12396"/>
                      <a:pt x="24822" y="14293"/>
                      <a:pt x="23180" y="17833"/>
                    </a:cubicBezTo>
                    <a:cubicBezTo>
                      <a:pt x="21971" y="20440"/>
                      <a:pt x="21943" y="21140"/>
                      <a:pt x="21943" y="49492"/>
                    </a:cubicBezTo>
                    <a:lnTo>
                      <a:pt x="21943" y="78484"/>
                    </a:lnTo>
                    <a:lnTo>
                      <a:pt x="23394" y="81356"/>
                    </a:lnTo>
                    <a:cubicBezTo>
                      <a:pt x="25393" y="85303"/>
                      <a:pt x="27240" y="86505"/>
                      <a:pt x="31685" y="86751"/>
                    </a:cubicBezTo>
                    <a:cubicBezTo>
                      <a:pt x="34559" y="86913"/>
                      <a:pt x="35698" y="86714"/>
                      <a:pt x="37177" y="85786"/>
                    </a:cubicBezTo>
                    <a:cubicBezTo>
                      <a:pt x="40836" y="83494"/>
                      <a:pt x="42576" y="77765"/>
                      <a:pt x="42576" y="68019"/>
                    </a:cubicBezTo>
                    <a:lnTo>
                      <a:pt x="42576" y="61961"/>
                    </a:lnTo>
                    <a:lnTo>
                      <a:pt x="52824" y="61961"/>
                    </a:lnTo>
                    <a:lnTo>
                      <a:pt x="63073" y="61961"/>
                    </a:lnTo>
                    <a:lnTo>
                      <a:pt x="62664" y="67166"/>
                    </a:lnTo>
                    <a:cubicBezTo>
                      <a:pt x="61241" y="85299"/>
                      <a:pt x="56219" y="93588"/>
                      <a:pt x="43985" y="97981"/>
                    </a:cubicBezTo>
                    <a:cubicBezTo>
                      <a:pt x="39376" y="99637"/>
                      <a:pt x="24789" y="100110"/>
                      <a:pt x="19967" y="98765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CCEA9F0C-1481-464A-232F-0E80829D7747}"/>
                  </a:ext>
                </a:extLst>
              </p:cNvPr>
              <p:cNvSpPr/>
              <p:nvPr/>
            </p:nvSpPr>
            <p:spPr>
              <a:xfrm>
                <a:off x="8031463" y="6702606"/>
                <a:ext cx="55219" cy="96834"/>
              </a:xfrm>
              <a:custGeom>
                <a:avLst/>
                <a:gdLst>
                  <a:gd name="connsiteX0" fmla="*/ -424 w 55219"/>
                  <a:gd name="connsiteY0" fmla="*/ 48332 h 96834"/>
                  <a:gd name="connsiteX1" fmla="*/ -424 w 55219"/>
                  <a:gd name="connsiteY1" fmla="*/ -82 h 96834"/>
                  <a:gd name="connsiteX2" fmla="*/ 26314 w 55219"/>
                  <a:gd name="connsiteY2" fmla="*/ -82 h 96834"/>
                  <a:gd name="connsiteX3" fmla="*/ 53052 w 55219"/>
                  <a:gd name="connsiteY3" fmla="*/ -82 h 96834"/>
                  <a:gd name="connsiteX4" fmla="*/ 53052 w 55219"/>
                  <a:gd name="connsiteY4" fmla="*/ 8036 h 96834"/>
                  <a:gd name="connsiteX5" fmla="*/ 53052 w 55219"/>
                  <a:gd name="connsiteY5" fmla="*/ 16153 h 96834"/>
                  <a:gd name="connsiteX6" fmla="*/ 36488 w 55219"/>
                  <a:gd name="connsiteY6" fmla="*/ 16153 h 96834"/>
                  <a:gd name="connsiteX7" fmla="*/ 19920 w 55219"/>
                  <a:gd name="connsiteY7" fmla="*/ 16153 h 96834"/>
                  <a:gd name="connsiteX8" fmla="*/ 19920 w 55219"/>
                  <a:gd name="connsiteY8" fmla="*/ 27170 h 96834"/>
                  <a:gd name="connsiteX9" fmla="*/ 19920 w 55219"/>
                  <a:gd name="connsiteY9" fmla="*/ 38188 h 96834"/>
                  <a:gd name="connsiteX10" fmla="*/ 35614 w 55219"/>
                  <a:gd name="connsiteY10" fmla="*/ 38188 h 96834"/>
                  <a:gd name="connsiteX11" fmla="*/ 51308 w 55219"/>
                  <a:gd name="connsiteY11" fmla="*/ 38188 h 96834"/>
                  <a:gd name="connsiteX12" fmla="*/ 51308 w 55219"/>
                  <a:gd name="connsiteY12" fmla="*/ 46213 h 96834"/>
                  <a:gd name="connsiteX13" fmla="*/ 51308 w 55219"/>
                  <a:gd name="connsiteY13" fmla="*/ 54242 h 96834"/>
                  <a:gd name="connsiteX14" fmla="*/ 43026 w 55219"/>
                  <a:gd name="connsiteY14" fmla="*/ 54618 h 96834"/>
                  <a:gd name="connsiteX15" fmla="*/ 27332 w 55219"/>
                  <a:gd name="connsiteY15" fmla="*/ 54998 h 96834"/>
                  <a:gd name="connsiteX16" fmla="*/ 19920 w 55219"/>
                  <a:gd name="connsiteY16" fmla="*/ 55003 h 96834"/>
                  <a:gd name="connsiteX17" fmla="*/ 19920 w 55219"/>
                  <a:gd name="connsiteY17" fmla="*/ 67467 h 96834"/>
                  <a:gd name="connsiteX18" fmla="*/ 19920 w 55219"/>
                  <a:gd name="connsiteY18" fmla="*/ 79936 h 96834"/>
                  <a:gd name="connsiteX19" fmla="*/ 31694 w 55219"/>
                  <a:gd name="connsiteY19" fmla="*/ 79936 h 96834"/>
                  <a:gd name="connsiteX20" fmla="*/ 49132 w 55219"/>
                  <a:gd name="connsiteY20" fmla="*/ 80317 h 96834"/>
                  <a:gd name="connsiteX21" fmla="*/ 54796 w 55219"/>
                  <a:gd name="connsiteY21" fmla="*/ 80688 h 96834"/>
                  <a:gd name="connsiteX22" fmla="*/ 54796 w 55219"/>
                  <a:gd name="connsiteY22" fmla="*/ 88718 h 96834"/>
                  <a:gd name="connsiteX23" fmla="*/ 54796 w 55219"/>
                  <a:gd name="connsiteY23" fmla="*/ 96752 h 96834"/>
                  <a:gd name="connsiteX24" fmla="*/ 27188 w 55219"/>
                  <a:gd name="connsiteY24" fmla="*/ 96752 h 96834"/>
                  <a:gd name="connsiteX25" fmla="*/ -424 w 55219"/>
                  <a:gd name="connsiteY25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5219" h="96834">
                    <a:moveTo>
                      <a:pt x="-424" y="48332"/>
                    </a:moveTo>
                    <a:lnTo>
                      <a:pt x="-424" y="-82"/>
                    </a:lnTo>
                    <a:lnTo>
                      <a:pt x="26314" y="-82"/>
                    </a:lnTo>
                    <a:lnTo>
                      <a:pt x="53052" y="-82"/>
                    </a:lnTo>
                    <a:lnTo>
                      <a:pt x="53052" y="8036"/>
                    </a:lnTo>
                    <a:lnTo>
                      <a:pt x="53052" y="16153"/>
                    </a:lnTo>
                    <a:lnTo>
                      <a:pt x="36488" y="16153"/>
                    </a:lnTo>
                    <a:lnTo>
                      <a:pt x="19920" y="16153"/>
                    </a:lnTo>
                    <a:lnTo>
                      <a:pt x="19920" y="27170"/>
                    </a:lnTo>
                    <a:lnTo>
                      <a:pt x="19920" y="38188"/>
                    </a:lnTo>
                    <a:lnTo>
                      <a:pt x="35614" y="38188"/>
                    </a:lnTo>
                    <a:lnTo>
                      <a:pt x="51308" y="38188"/>
                    </a:lnTo>
                    <a:lnTo>
                      <a:pt x="51308" y="46213"/>
                    </a:lnTo>
                    <a:lnTo>
                      <a:pt x="51308" y="54242"/>
                    </a:lnTo>
                    <a:lnTo>
                      <a:pt x="43026" y="54618"/>
                    </a:lnTo>
                    <a:cubicBezTo>
                      <a:pt x="38469" y="54827"/>
                      <a:pt x="31410" y="54998"/>
                      <a:pt x="27332" y="54998"/>
                    </a:cubicBezTo>
                    <a:lnTo>
                      <a:pt x="19920" y="55003"/>
                    </a:lnTo>
                    <a:lnTo>
                      <a:pt x="19920" y="67467"/>
                    </a:lnTo>
                    <a:lnTo>
                      <a:pt x="19920" y="79936"/>
                    </a:lnTo>
                    <a:lnTo>
                      <a:pt x="31694" y="79936"/>
                    </a:lnTo>
                    <a:cubicBezTo>
                      <a:pt x="38167" y="79941"/>
                      <a:pt x="46012" y="80108"/>
                      <a:pt x="49132" y="80317"/>
                    </a:cubicBezTo>
                    <a:lnTo>
                      <a:pt x="54796" y="80688"/>
                    </a:lnTo>
                    <a:lnTo>
                      <a:pt x="54796" y="88718"/>
                    </a:lnTo>
                    <a:lnTo>
                      <a:pt x="54796" y="96752"/>
                    </a:lnTo>
                    <a:lnTo>
                      <a:pt x="27188" y="96752"/>
                    </a:lnTo>
                    <a:lnTo>
                      <a:pt x="-424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8583051C-387A-5647-AD14-890C2D20D779}"/>
                  </a:ext>
                </a:extLst>
              </p:cNvPr>
              <p:cNvSpPr/>
              <p:nvPr/>
            </p:nvSpPr>
            <p:spPr>
              <a:xfrm>
                <a:off x="7405443" y="6751893"/>
                <a:ext cx="38944" cy="16235"/>
              </a:xfrm>
              <a:custGeom>
                <a:avLst/>
                <a:gdLst>
                  <a:gd name="connsiteX0" fmla="*/ -324 w 38944"/>
                  <a:gd name="connsiteY0" fmla="*/ 8034 h 16235"/>
                  <a:gd name="connsiteX1" fmla="*/ -324 w 38944"/>
                  <a:gd name="connsiteY1" fmla="*/ -84 h 16235"/>
                  <a:gd name="connsiteX2" fmla="*/ 19151 w 38944"/>
                  <a:gd name="connsiteY2" fmla="*/ -84 h 16235"/>
                  <a:gd name="connsiteX3" fmla="*/ 38621 w 38944"/>
                  <a:gd name="connsiteY3" fmla="*/ -84 h 16235"/>
                  <a:gd name="connsiteX4" fmla="*/ 38621 w 38944"/>
                  <a:gd name="connsiteY4" fmla="*/ 8034 h 16235"/>
                  <a:gd name="connsiteX5" fmla="*/ 38621 w 38944"/>
                  <a:gd name="connsiteY5" fmla="*/ 16152 h 16235"/>
                  <a:gd name="connsiteX6" fmla="*/ 19151 w 38944"/>
                  <a:gd name="connsiteY6" fmla="*/ 16152 h 16235"/>
                  <a:gd name="connsiteX7" fmla="*/ -324 w 38944"/>
                  <a:gd name="connsiteY7" fmla="*/ 16152 h 1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44" h="16235">
                    <a:moveTo>
                      <a:pt x="-324" y="8034"/>
                    </a:moveTo>
                    <a:lnTo>
                      <a:pt x="-324" y="-84"/>
                    </a:lnTo>
                    <a:lnTo>
                      <a:pt x="19151" y="-84"/>
                    </a:lnTo>
                    <a:lnTo>
                      <a:pt x="38621" y="-84"/>
                    </a:lnTo>
                    <a:lnTo>
                      <a:pt x="38621" y="8034"/>
                    </a:lnTo>
                    <a:lnTo>
                      <a:pt x="38621" y="16152"/>
                    </a:lnTo>
                    <a:lnTo>
                      <a:pt x="19151" y="16152"/>
                    </a:lnTo>
                    <a:lnTo>
                      <a:pt x="-324" y="161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0A8EEBF4-FF75-AE3F-08ED-282ADB2747B7}"/>
                  </a:ext>
                </a:extLst>
              </p:cNvPr>
              <p:cNvSpPr/>
              <p:nvPr/>
            </p:nvSpPr>
            <p:spPr>
              <a:xfrm>
                <a:off x="7331088" y="6700880"/>
                <a:ext cx="62729" cy="99644"/>
              </a:xfrm>
              <a:custGeom>
                <a:avLst/>
                <a:gdLst>
                  <a:gd name="connsiteX0" fmla="*/ 18821 w 62729"/>
                  <a:gd name="connsiteY0" fmla="*/ 98705 h 99644"/>
                  <a:gd name="connsiteX1" fmla="*/ 12 w 62729"/>
                  <a:gd name="connsiteY1" fmla="*/ 73976 h 99644"/>
                  <a:gd name="connsiteX2" fmla="*/ -314 w 62729"/>
                  <a:gd name="connsiteY2" fmla="*/ 70065 h 99644"/>
                  <a:gd name="connsiteX3" fmla="*/ 9837 w 62729"/>
                  <a:gd name="connsiteY3" fmla="*/ 70065 h 99644"/>
                  <a:gd name="connsiteX4" fmla="*/ 19984 w 62729"/>
                  <a:gd name="connsiteY4" fmla="*/ 70065 h 99644"/>
                  <a:gd name="connsiteX5" fmla="*/ 19988 w 62729"/>
                  <a:gd name="connsiteY5" fmla="*/ 73688 h 99644"/>
                  <a:gd name="connsiteX6" fmla="*/ 31032 w 62729"/>
                  <a:gd name="connsiteY6" fmla="*/ 86881 h 99644"/>
                  <a:gd name="connsiteX7" fmla="*/ 39281 w 62729"/>
                  <a:gd name="connsiteY7" fmla="*/ 83596 h 99644"/>
                  <a:gd name="connsiteX8" fmla="*/ 41760 w 62729"/>
                  <a:gd name="connsiteY8" fmla="*/ 69420 h 99644"/>
                  <a:gd name="connsiteX9" fmla="*/ 25508 w 62729"/>
                  <a:gd name="connsiteY9" fmla="*/ 57030 h 99644"/>
                  <a:gd name="connsiteX10" fmla="*/ 9209 w 62729"/>
                  <a:gd name="connsiteY10" fmla="*/ 47957 h 99644"/>
                  <a:gd name="connsiteX11" fmla="*/ 8414 w 62729"/>
                  <a:gd name="connsiteY11" fmla="*/ 7730 h 99644"/>
                  <a:gd name="connsiteX12" fmla="*/ 31028 w 62729"/>
                  <a:gd name="connsiteY12" fmla="*/ -82 h 99644"/>
                  <a:gd name="connsiteX13" fmla="*/ 47633 w 62729"/>
                  <a:gd name="connsiteY13" fmla="*/ 2734 h 99644"/>
                  <a:gd name="connsiteX14" fmla="*/ 57994 w 62729"/>
                  <a:gd name="connsiteY14" fmla="*/ 12392 h 99644"/>
                  <a:gd name="connsiteX15" fmla="*/ 61244 w 62729"/>
                  <a:gd name="connsiteY15" fmla="*/ 24703 h 99644"/>
                  <a:gd name="connsiteX16" fmla="*/ 61253 w 62729"/>
                  <a:gd name="connsiteY16" fmla="*/ 26025 h 99644"/>
                  <a:gd name="connsiteX17" fmla="*/ 51567 w 62729"/>
                  <a:gd name="connsiteY17" fmla="*/ 25862 h 99644"/>
                  <a:gd name="connsiteX18" fmla="*/ 41881 w 62729"/>
                  <a:gd name="connsiteY18" fmla="*/ 25705 h 99644"/>
                  <a:gd name="connsiteX19" fmla="*/ 41156 w 62729"/>
                  <a:gd name="connsiteY19" fmla="*/ 22151 h 99644"/>
                  <a:gd name="connsiteX20" fmla="*/ 37421 w 62729"/>
                  <a:gd name="connsiteY20" fmla="*/ 14108 h 99644"/>
                  <a:gd name="connsiteX21" fmla="*/ 25406 w 62729"/>
                  <a:gd name="connsiteY21" fmla="*/ 14145 h 99644"/>
                  <a:gd name="connsiteX22" fmla="*/ 21704 w 62729"/>
                  <a:gd name="connsiteY22" fmla="*/ 28238 h 99644"/>
                  <a:gd name="connsiteX23" fmla="*/ 33208 w 62729"/>
                  <a:gd name="connsiteY23" fmla="*/ 38846 h 99644"/>
                  <a:gd name="connsiteX24" fmla="*/ 59342 w 62729"/>
                  <a:gd name="connsiteY24" fmla="*/ 55959 h 99644"/>
                  <a:gd name="connsiteX25" fmla="*/ 62416 w 62729"/>
                  <a:gd name="connsiteY25" fmla="*/ 71127 h 99644"/>
                  <a:gd name="connsiteX26" fmla="*/ 40960 w 62729"/>
                  <a:gd name="connsiteY26" fmla="*/ 98807 h 99644"/>
                  <a:gd name="connsiteX27" fmla="*/ 18821 w 62729"/>
                  <a:gd name="connsiteY27" fmla="*/ 98700 h 9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2729" h="99644">
                    <a:moveTo>
                      <a:pt x="18821" y="98705"/>
                    </a:moveTo>
                    <a:cubicBezTo>
                      <a:pt x="6257" y="95337"/>
                      <a:pt x="1258" y="88764"/>
                      <a:pt x="12" y="73976"/>
                    </a:cubicBezTo>
                    <a:lnTo>
                      <a:pt x="-314" y="70065"/>
                    </a:lnTo>
                    <a:lnTo>
                      <a:pt x="9837" y="70065"/>
                    </a:lnTo>
                    <a:lnTo>
                      <a:pt x="19984" y="70065"/>
                    </a:lnTo>
                    <a:lnTo>
                      <a:pt x="19988" y="73688"/>
                    </a:lnTo>
                    <a:cubicBezTo>
                      <a:pt x="19998" y="82451"/>
                      <a:pt x="23704" y="86881"/>
                      <a:pt x="31032" y="86881"/>
                    </a:cubicBezTo>
                    <a:cubicBezTo>
                      <a:pt x="34120" y="86881"/>
                      <a:pt x="37538" y="85517"/>
                      <a:pt x="39281" y="83596"/>
                    </a:cubicBezTo>
                    <a:cubicBezTo>
                      <a:pt x="42369" y="80187"/>
                      <a:pt x="43429" y="74138"/>
                      <a:pt x="41760" y="69420"/>
                    </a:cubicBezTo>
                    <a:cubicBezTo>
                      <a:pt x="40095" y="64717"/>
                      <a:pt x="36101" y="61669"/>
                      <a:pt x="25508" y="57030"/>
                    </a:cubicBezTo>
                    <a:cubicBezTo>
                      <a:pt x="15101" y="52470"/>
                      <a:pt x="12404" y="50972"/>
                      <a:pt x="9209" y="47957"/>
                    </a:cubicBezTo>
                    <a:cubicBezTo>
                      <a:pt x="-1588" y="37770"/>
                      <a:pt x="-1970" y="18677"/>
                      <a:pt x="8414" y="7730"/>
                    </a:cubicBezTo>
                    <a:cubicBezTo>
                      <a:pt x="13762" y="2084"/>
                      <a:pt x="20012" y="-73"/>
                      <a:pt x="31028" y="-82"/>
                    </a:cubicBezTo>
                    <a:cubicBezTo>
                      <a:pt x="38900" y="-91"/>
                      <a:pt x="43109" y="623"/>
                      <a:pt x="47633" y="2734"/>
                    </a:cubicBezTo>
                    <a:cubicBezTo>
                      <a:pt x="52376" y="4946"/>
                      <a:pt x="55994" y="8323"/>
                      <a:pt x="57994" y="12392"/>
                    </a:cubicBezTo>
                    <a:cubicBezTo>
                      <a:pt x="59528" y="15518"/>
                      <a:pt x="61225" y="21943"/>
                      <a:pt x="61244" y="24703"/>
                    </a:cubicBezTo>
                    <a:lnTo>
                      <a:pt x="61253" y="26025"/>
                    </a:lnTo>
                    <a:lnTo>
                      <a:pt x="51567" y="25862"/>
                    </a:lnTo>
                    <a:lnTo>
                      <a:pt x="41881" y="25705"/>
                    </a:lnTo>
                    <a:lnTo>
                      <a:pt x="41156" y="22151"/>
                    </a:lnTo>
                    <a:cubicBezTo>
                      <a:pt x="40323" y="18069"/>
                      <a:pt x="39249" y="15759"/>
                      <a:pt x="37421" y="14108"/>
                    </a:cubicBezTo>
                    <a:cubicBezTo>
                      <a:pt x="35534" y="12405"/>
                      <a:pt x="27763" y="12429"/>
                      <a:pt x="25406" y="14145"/>
                    </a:cubicBezTo>
                    <a:cubicBezTo>
                      <a:pt x="22053" y="16590"/>
                      <a:pt x="20328" y="23149"/>
                      <a:pt x="21704" y="28238"/>
                    </a:cubicBezTo>
                    <a:cubicBezTo>
                      <a:pt x="22737" y="32037"/>
                      <a:pt x="26977" y="35952"/>
                      <a:pt x="33208" y="38846"/>
                    </a:cubicBezTo>
                    <a:cubicBezTo>
                      <a:pt x="53553" y="48296"/>
                      <a:pt x="56213" y="50035"/>
                      <a:pt x="59342" y="55959"/>
                    </a:cubicBezTo>
                    <a:cubicBezTo>
                      <a:pt x="61644" y="60310"/>
                      <a:pt x="62416" y="64132"/>
                      <a:pt x="62416" y="71127"/>
                    </a:cubicBezTo>
                    <a:cubicBezTo>
                      <a:pt x="62416" y="86644"/>
                      <a:pt x="54915" y="96325"/>
                      <a:pt x="40960" y="98807"/>
                    </a:cubicBezTo>
                    <a:cubicBezTo>
                      <a:pt x="35064" y="99860"/>
                      <a:pt x="22923" y="99800"/>
                      <a:pt x="18821" y="9870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927EAF2C-A147-3AE7-6633-15406E0E6B9C}"/>
                  </a:ext>
                </a:extLst>
              </p:cNvPr>
              <p:cNvSpPr/>
              <p:nvPr/>
            </p:nvSpPr>
            <p:spPr>
              <a:xfrm>
                <a:off x="7263034" y="6702606"/>
                <a:ext cx="61032" cy="96834"/>
              </a:xfrm>
              <a:custGeom>
                <a:avLst/>
                <a:gdLst>
                  <a:gd name="connsiteX0" fmla="*/ 20529 w 61032"/>
                  <a:gd name="connsiteY0" fmla="*/ 96603 h 96834"/>
                  <a:gd name="connsiteX1" fmla="*/ 20092 w 61032"/>
                  <a:gd name="connsiteY1" fmla="*/ 56450 h 96834"/>
                  <a:gd name="connsiteX2" fmla="*/ 19753 w 61032"/>
                  <a:gd name="connsiteY2" fmla="*/ 16441 h 96834"/>
                  <a:gd name="connsiteX3" fmla="*/ 9727 w 61032"/>
                  <a:gd name="connsiteY3" fmla="*/ 16283 h 96834"/>
                  <a:gd name="connsiteX4" fmla="*/ -303 w 61032"/>
                  <a:gd name="connsiteY4" fmla="*/ 16126 h 96834"/>
                  <a:gd name="connsiteX5" fmla="*/ -303 w 61032"/>
                  <a:gd name="connsiteY5" fmla="*/ 8022 h 96834"/>
                  <a:gd name="connsiteX6" fmla="*/ -303 w 61032"/>
                  <a:gd name="connsiteY6" fmla="*/ -82 h 96834"/>
                  <a:gd name="connsiteX7" fmla="*/ 30216 w 61032"/>
                  <a:gd name="connsiteY7" fmla="*/ -82 h 96834"/>
                  <a:gd name="connsiteX8" fmla="*/ 60729 w 61032"/>
                  <a:gd name="connsiteY8" fmla="*/ -82 h 96834"/>
                  <a:gd name="connsiteX9" fmla="*/ 60729 w 61032"/>
                  <a:gd name="connsiteY9" fmla="*/ 8036 h 96834"/>
                  <a:gd name="connsiteX10" fmla="*/ 60729 w 61032"/>
                  <a:gd name="connsiteY10" fmla="*/ 16153 h 96834"/>
                  <a:gd name="connsiteX11" fmla="*/ 50560 w 61032"/>
                  <a:gd name="connsiteY11" fmla="*/ 16153 h 96834"/>
                  <a:gd name="connsiteX12" fmla="*/ 40385 w 61032"/>
                  <a:gd name="connsiteY12" fmla="*/ 16153 h 96834"/>
                  <a:gd name="connsiteX13" fmla="*/ 40385 w 61032"/>
                  <a:gd name="connsiteY13" fmla="*/ 56450 h 96834"/>
                  <a:gd name="connsiteX14" fmla="*/ 40385 w 61032"/>
                  <a:gd name="connsiteY14" fmla="*/ 96752 h 96834"/>
                  <a:gd name="connsiteX15" fmla="*/ 30504 w 61032"/>
                  <a:gd name="connsiteY15" fmla="*/ 96752 h 96834"/>
                  <a:gd name="connsiteX16" fmla="*/ 20529 w 61032"/>
                  <a:gd name="connsiteY16" fmla="*/ 9660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032" h="96834">
                    <a:moveTo>
                      <a:pt x="20529" y="96603"/>
                    </a:moveTo>
                    <a:cubicBezTo>
                      <a:pt x="20478" y="96525"/>
                      <a:pt x="20283" y="78457"/>
                      <a:pt x="20092" y="56450"/>
                    </a:cubicBezTo>
                    <a:lnTo>
                      <a:pt x="19753" y="16441"/>
                    </a:lnTo>
                    <a:lnTo>
                      <a:pt x="9727" y="16283"/>
                    </a:lnTo>
                    <a:lnTo>
                      <a:pt x="-303" y="16126"/>
                    </a:lnTo>
                    <a:lnTo>
                      <a:pt x="-303" y="8022"/>
                    </a:lnTo>
                    <a:lnTo>
                      <a:pt x="-303" y="-82"/>
                    </a:lnTo>
                    <a:lnTo>
                      <a:pt x="30216" y="-82"/>
                    </a:lnTo>
                    <a:lnTo>
                      <a:pt x="60729" y="-82"/>
                    </a:lnTo>
                    <a:lnTo>
                      <a:pt x="60729" y="8036"/>
                    </a:lnTo>
                    <a:lnTo>
                      <a:pt x="60729" y="16153"/>
                    </a:lnTo>
                    <a:lnTo>
                      <a:pt x="50560" y="16153"/>
                    </a:lnTo>
                    <a:lnTo>
                      <a:pt x="40385" y="16153"/>
                    </a:lnTo>
                    <a:lnTo>
                      <a:pt x="40385" y="56450"/>
                    </a:lnTo>
                    <a:lnTo>
                      <a:pt x="40385" y="96752"/>
                    </a:lnTo>
                    <a:lnTo>
                      <a:pt x="30504" y="96752"/>
                    </a:lnTo>
                    <a:cubicBezTo>
                      <a:pt x="25072" y="96752"/>
                      <a:pt x="20580" y="96687"/>
                      <a:pt x="20529" y="9660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B6B7ECB6-B83E-8980-2DF7-C8F760568278}"/>
                  </a:ext>
                </a:extLst>
              </p:cNvPr>
              <p:cNvSpPr/>
              <p:nvPr/>
            </p:nvSpPr>
            <p:spPr>
              <a:xfrm>
                <a:off x="7192701" y="6702606"/>
                <a:ext cx="61181" cy="97910"/>
              </a:xfrm>
              <a:custGeom>
                <a:avLst/>
                <a:gdLst>
                  <a:gd name="connsiteX0" fmla="*/ 18983 w 61181"/>
                  <a:gd name="connsiteY0" fmla="*/ 96988 h 97910"/>
                  <a:gd name="connsiteX1" fmla="*/ 2359 w 61181"/>
                  <a:gd name="connsiteY1" fmla="*/ 83615 h 97910"/>
                  <a:gd name="connsiteX2" fmla="*/ -273 w 61181"/>
                  <a:gd name="connsiteY2" fmla="*/ 33113 h 97910"/>
                  <a:gd name="connsiteX3" fmla="*/ -292 w 61181"/>
                  <a:gd name="connsiteY3" fmla="*/ -82 h 97910"/>
                  <a:gd name="connsiteX4" fmla="*/ 9589 w 61181"/>
                  <a:gd name="connsiteY4" fmla="*/ -82 h 97910"/>
                  <a:gd name="connsiteX5" fmla="*/ 19471 w 61181"/>
                  <a:gd name="connsiteY5" fmla="*/ -82 h 97910"/>
                  <a:gd name="connsiteX6" fmla="*/ 19499 w 61181"/>
                  <a:gd name="connsiteY6" fmla="*/ 33113 h 97910"/>
                  <a:gd name="connsiteX7" fmla="*/ 20010 w 61181"/>
                  <a:gd name="connsiteY7" fmla="*/ 72510 h 97910"/>
                  <a:gd name="connsiteX8" fmla="*/ 24735 w 61181"/>
                  <a:gd name="connsiteY8" fmla="*/ 83902 h 97910"/>
                  <a:gd name="connsiteX9" fmla="*/ 30324 w 61181"/>
                  <a:gd name="connsiteY9" fmla="*/ 84988 h 97910"/>
                  <a:gd name="connsiteX10" fmla="*/ 38871 w 61181"/>
                  <a:gd name="connsiteY10" fmla="*/ 79407 h 97910"/>
                  <a:gd name="connsiteX11" fmla="*/ 40285 w 61181"/>
                  <a:gd name="connsiteY11" fmla="*/ 38331 h 97910"/>
                  <a:gd name="connsiteX12" fmla="*/ 40461 w 61181"/>
                  <a:gd name="connsiteY12" fmla="*/ -82 h 97910"/>
                  <a:gd name="connsiteX13" fmla="*/ 50678 w 61181"/>
                  <a:gd name="connsiteY13" fmla="*/ -82 h 97910"/>
                  <a:gd name="connsiteX14" fmla="*/ 60889 w 61181"/>
                  <a:gd name="connsiteY14" fmla="*/ -82 h 97910"/>
                  <a:gd name="connsiteX15" fmla="*/ 60471 w 61181"/>
                  <a:gd name="connsiteY15" fmla="*/ 36012 h 97910"/>
                  <a:gd name="connsiteX16" fmla="*/ 59578 w 61181"/>
                  <a:gd name="connsiteY16" fmla="*/ 76021 h 97910"/>
                  <a:gd name="connsiteX17" fmla="*/ 40341 w 61181"/>
                  <a:gd name="connsiteY17" fmla="*/ 97016 h 97910"/>
                  <a:gd name="connsiteX18" fmla="*/ 18978 w 61181"/>
                  <a:gd name="connsiteY18" fmla="*/ 96988 h 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181" h="97910">
                    <a:moveTo>
                      <a:pt x="18983" y="96988"/>
                    </a:moveTo>
                    <a:cubicBezTo>
                      <a:pt x="11733" y="95407"/>
                      <a:pt x="5804" y="90633"/>
                      <a:pt x="2359" y="83615"/>
                    </a:cubicBezTo>
                    <a:cubicBezTo>
                      <a:pt x="89" y="78995"/>
                      <a:pt x="-250" y="72449"/>
                      <a:pt x="-273" y="33113"/>
                    </a:cubicBezTo>
                    <a:lnTo>
                      <a:pt x="-292" y="-82"/>
                    </a:lnTo>
                    <a:lnTo>
                      <a:pt x="9589" y="-82"/>
                    </a:lnTo>
                    <a:lnTo>
                      <a:pt x="19471" y="-82"/>
                    </a:lnTo>
                    <a:lnTo>
                      <a:pt x="19499" y="33113"/>
                    </a:lnTo>
                    <a:cubicBezTo>
                      <a:pt x="19513" y="51371"/>
                      <a:pt x="19745" y="69100"/>
                      <a:pt x="20010" y="72510"/>
                    </a:cubicBezTo>
                    <a:cubicBezTo>
                      <a:pt x="20545" y="79477"/>
                      <a:pt x="21461" y="81676"/>
                      <a:pt x="24735" y="83902"/>
                    </a:cubicBezTo>
                    <a:cubicBezTo>
                      <a:pt x="26455" y="85071"/>
                      <a:pt x="27241" y="85229"/>
                      <a:pt x="30324" y="84988"/>
                    </a:cubicBezTo>
                    <a:cubicBezTo>
                      <a:pt x="34774" y="84649"/>
                      <a:pt x="37164" y="83086"/>
                      <a:pt x="38871" y="79407"/>
                    </a:cubicBezTo>
                    <a:cubicBezTo>
                      <a:pt x="40085" y="76791"/>
                      <a:pt x="40108" y="76077"/>
                      <a:pt x="40285" y="38331"/>
                    </a:cubicBezTo>
                    <a:lnTo>
                      <a:pt x="40461" y="-82"/>
                    </a:lnTo>
                    <a:lnTo>
                      <a:pt x="50678" y="-82"/>
                    </a:lnTo>
                    <a:lnTo>
                      <a:pt x="60889" y="-82"/>
                    </a:lnTo>
                    <a:lnTo>
                      <a:pt x="60471" y="36012"/>
                    </a:lnTo>
                    <a:cubicBezTo>
                      <a:pt x="60243" y="55866"/>
                      <a:pt x="59843" y="73869"/>
                      <a:pt x="59578" y="76021"/>
                    </a:cubicBezTo>
                    <a:cubicBezTo>
                      <a:pt x="58299" y="86560"/>
                      <a:pt x="51017" y="94507"/>
                      <a:pt x="40341" y="97016"/>
                    </a:cubicBezTo>
                    <a:cubicBezTo>
                      <a:pt x="35681" y="98111"/>
                      <a:pt x="24056" y="98097"/>
                      <a:pt x="18978" y="9698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BD8C50FE-EC22-B084-800C-30291326A21D}"/>
                  </a:ext>
                </a:extLst>
              </p:cNvPr>
              <p:cNvSpPr/>
              <p:nvPr/>
            </p:nvSpPr>
            <p:spPr>
              <a:xfrm>
                <a:off x="7110762" y="6702583"/>
                <a:ext cx="73220" cy="96872"/>
              </a:xfrm>
              <a:custGeom>
                <a:avLst/>
                <a:gdLst>
                  <a:gd name="connsiteX0" fmla="*/ 1013 w 73220"/>
                  <a:gd name="connsiteY0" fmla="*/ 96362 h 96872"/>
                  <a:gd name="connsiteX1" fmla="*/ -280 w 73220"/>
                  <a:gd name="connsiteY1" fmla="*/ 95138 h 96872"/>
                  <a:gd name="connsiteX2" fmla="*/ 11527 w 73220"/>
                  <a:gd name="connsiteY2" fmla="*/ 47196 h 96872"/>
                  <a:gd name="connsiteX3" fmla="*/ 23315 w 73220"/>
                  <a:gd name="connsiteY3" fmla="*/ 228 h 96872"/>
                  <a:gd name="connsiteX4" fmla="*/ 36744 w 73220"/>
                  <a:gd name="connsiteY4" fmla="*/ 75 h 96872"/>
                  <a:gd name="connsiteX5" fmla="*/ 50169 w 73220"/>
                  <a:gd name="connsiteY5" fmla="*/ -82 h 96872"/>
                  <a:gd name="connsiteX6" fmla="*/ 51383 w 73220"/>
                  <a:gd name="connsiteY6" fmla="*/ 5067 h 96872"/>
                  <a:gd name="connsiteX7" fmla="*/ 62766 w 73220"/>
                  <a:gd name="connsiteY7" fmla="*/ 52183 h 96872"/>
                  <a:gd name="connsiteX8" fmla="*/ 72941 w 73220"/>
                  <a:gd name="connsiteY8" fmla="*/ 95100 h 96872"/>
                  <a:gd name="connsiteX9" fmla="*/ 62771 w 73220"/>
                  <a:gd name="connsiteY9" fmla="*/ 96775 h 96872"/>
                  <a:gd name="connsiteX10" fmla="*/ 50950 w 73220"/>
                  <a:gd name="connsiteY10" fmla="*/ 87331 h 96872"/>
                  <a:gd name="connsiteX11" fmla="*/ 48681 w 73220"/>
                  <a:gd name="connsiteY11" fmla="*/ 78141 h 96872"/>
                  <a:gd name="connsiteX12" fmla="*/ 28541 w 73220"/>
                  <a:gd name="connsiteY12" fmla="*/ 77315 h 96872"/>
                  <a:gd name="connsiteX13" fmla="*/ 24142 w 73220"/>
                  <a:gd name="connsiteY13" fmla="*/ 78772 h 96872"/>
                  <a:gd name="connsiteX14" fmla="*/ 22134 w 73220"/>
                  <a:gd name="connsiteY14" fmla="*/ 85248 h 96872"/>
                  <a:gd name="connsiteX15" fmla="*/ 20567 w 73220"/>
                  <a:gd name="connsiteY15" fmla="*/ 93727 h 96872"/>
                  <a:gd name="connsiteX16" fmla="*/ 19967 w 73220"/>
                  <a:gd name="connsiteY16" fmla="*/ 96775 h 96872"/>
                  <a:gd name="connsiteX17" fmla="*/ 11141 w 73220"/>
                  <a:gd name="connsiteY17" fmla="*/ 96696 h 96872"/>
                  <a:gd name="connsiteX18" fmla="*/ 1013 w 73220"/>
                  <a:gd name="connsiteY18" fmla="*/ 96362 h 96872"/>
                  <a:gd name="connsiteX19" fmla="*/ 44975 w 73220"/>
                  <a:gd name="connsiteY19" fmla="*/ 60927 h 96872"/>
                  <a:gd name="connsiteX20" fmla="*/ 36874 w 73220"/>
                  <a:gd name="connsiteY20" fmla="*/ 16756 h 96872"/>
                  <a:gd name="connsiteX21" fmla="*/ 29606 w 73220"/>
                  <a:gd name="connsiteY21" fmla="*/ 43958 h 96872"/>
                  <a:gd name="connsiteX22" fmla="*/ 27021 w 73220"/>
                  <a:gd name="connsiteY22" fmla="*/ 59721 h 96872"/>
                  <a:gd name="connsiteX23" fmla="*/ 37363 w 73220"/>
                  <a:gd name="connsiteY23" fmla="*/ 61771 h 96872"/>
                  <a:gd name="connsiteX24" fmla="*/ 44975 w 73220"/>
                  <a:gd name="connsiteY24" fmla="*/ 60927 h 9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220" h="96872">
                    <a:moveTo>
                      <a:pt x="1013" y="96362"/>
                    </a:moveTo>
                    <a:cubicBezTo>
                      <a:pt x="264" y="96218"/>
                      <a:pt x="-289" y="95694"/>
                      <a:pt x="-280" y="95138"/>
                    </a:cubicBezTo>
                    <a:cubicBezTo>
                      <a:pt x="-271" y="94604"/>
                      <a:pt x="5045" y="73029"/>
                      <a:pt x="11527" y="47196"/>
                    </a:cubicBezTo>
                    <a:lnTo>
                      <a:pt x="23315" y="228"/>
                    </a:lnTo>
                    <a:lnTo>
                      <a:pt x="36744" y="75"/>
                    </a:lnTo>
                    <a:lnTo>
                      <a:pt x="50169" y="-82"/>
                    </a:lnTo>
                    <a:lnTo>
                      <a:pt x="51383" y="5067"/>
                    </a:lnTo>
                    <a:cubicBezTo>
                      <a:pt x="52048" y="7901"/>
                      <a:pt x="57172" y="29100"/>
                      <a:pt x="62766" y="52183"/>
                    </a:cubicBezTo>
                    <a:cubicBezTo>
                      <a:pt x="68365" y="75270"/>
                      <a:pt x="72941" y="94581"/>
                      <a:pt x="72941" y="95100"/>
                    </a:cubicBezTo>
                    <a:cubicBezTo>
                      <a:pt x="72941" y="96395"/>
                      <a:pt x="70634" y="96775"/>
                      <a:pt x="62771" y="96775"/>
                    </a:cubicBezTo>
                    <a:cubicBezTo>
                      <a:pt x="52085" y="96775"/>
                      <a:pt x="53099" y="97582"/>
                      <a:pt x="50950" y="87331"/>
                    </a:cubicBezTo>
                    <a:cubicBezTo>
                      <a:pt x="49946" y="82516"/>
                      <a:pt x="48923" y="78382"/>
                      <a:pt x="48681" y="78141"/>
                    </a:cubicBezTo>
                    <a:cubicBezTo>
                      <a:pt x="48011" y="77478"/>
                      <a:pt x="32373" y="76838"/>
                      <a:pt x="28541" y="77315"/>
                    </a:cubicBezTo>
                    <a:cubicBezTo>
                      <a:pt x="26556" y="77561"/>
                      <a:pt x="24756" y="78160"/>
                      <a:pt x="24142" y="78772"/>
                    </a:cubicBezTo>
                    <a:cubicBezTo>
                      <a:pt x="23491" y="79421"/>
                      <a:pt x="22738" y="81838"/>
                      <a:pt x="22134" y="85248"/>
                    </a:cubicBezTo>
                    <a:cubicBezTo>
                      <a:pt x="21599" y="88240"/>
                      <a:pt x="20897" y="92053"/>
                      <a:pt x="20567" y="93727"/>
                    </a:cubicBezTo>
                    <a:lnTo>
                      <a:pt x="19967" y="96775"/>
                    </a:lnTo>
                    <a:lnTo>
                      <a:pt x="11141" y="96696"/>
                    </a:lnTo>
                    <a:cubicBezTo>
                      <a:pt x="6291" y="96654"/>
                      <a:pt x="1729" y="96501"/>
                      <a:pt x="1013" y="96362"/>
                    </a:cubicBezTo>
                    <a:close/>
                    <a:moveTo>
                      <a:pt x="44975" y="60927"/>
                    </a:moveTo>
                    <a:cubicBezTo>
                      <a:pt x="45933" y="59382"/>
                      <a:pt x="38590" y="19363"/>
                      <a:pt x="36874" y="16756"/>
                    </a:cubicBezTo>
                    <a:cubicBezTo>
                      <a:pt x="35368" y="14465"/>
                      <a:pt x="34173" y="18927"/>
                      <a:pt x="29606" y="43958"/>
                    </a:cubicBezTo>
                    <a:cubicBezTo>
                      <a:pt x="28183" y="51742"/>
                      <a:pt x="27021" y="58835"/>
                      <a:pt x="27021" y="59721"/>
                    </a:cubicBezTo>
                    <a:cubicBezTo>
                      <a:pt x="27021" y="61734"/>
                      <a:pt x="27765" y="61882"/>
                      <a:pt x="37363" y="61771"/>
                    </a:cubicBezTo>
                    <a:cubicBezTo>
                      <a:pt x="42575" y="61715"/>
                      <a:pt x="44631" y="61488"/>
                      <a:pt x="44975" y="60927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25DA037-33A8-936E-39A8-14E08A8B25DC}"/>
                  </a:ext>
                </a:extLst>
              </p:cNvPr>
              <p:cNvSpPr/>
              <p:nvPr/>
            </p:nvSpPr>
            <p:spPr>
              <a:xfrm>
                <a:off x="7038086" y="6702606"/>
                <a:ext cx="62195" cy="96834"/>
              </a:xfrm>
              <a:custGeom>
                <a:avLst/>
                <a:gdLst>
                  <a:gd name="connsiteX0" fmla="*/ -268 w 62195"/>
                  <a:gd name="connsiteY0" fmla="*/ 48332 h 96834"/>
                  <a:gd name="connsiteX1" fmla="*/ -268 w 62195"/>
                  <a:gd name="connsiteY1" fmla="*/ -82 h 96834"/>
                  <a:gd name="connsiteX2" fmla="*/ 10195 w 62195"/>
                  <a:gd name="connsiteY2" fmla="*/ -82 h 96834"/>
                  <a:gd name="connsiteX3" fmla="*/ 20658 w 62195"/>
                  <a:gd name="connsiteY3" fmla="*/ -82 h 96834"/>
                  <a:gd name="connsiteX4" fmla="*/ 20658 w 62195"/>
                  <a:gd name="connsiteY4" fmla="*/ 18181 h 96834"/>
                  <a:gd name="connsiteX5" fmla="*/ 20658 w 62195"/>
                  <a:gd name="connsiteY5" fmla="*/ 36448 h 96834"/>
                  <a:gd name="connsiteX6" fmla="*/ 30744 w 62195"/>
                  <a:gd name="connsiteY6" fmla="*/ 36448 h 96834"/>
                  <a:gd name="connsiteX7" fmla="*/ 40830 w 62195"/>
                  <a:gd name="connsiteY7" fmla="*/ 36448 h 96834"/>
                  <a:gd name="connsiteX8" fmla="*/ 41207 w 62195"/>
                  <a:gd name="connsiteY8" fmla="*/ 31137 h 96834"/>
                  <a:gd name="connsiteX9" fmla="*/ 41583 w 62195"/>
                  <a:gd name="connsiteY9" fmla="*/ 12874 h 96834"/>
                  <a:gd name="connsiteX10" fmla="*/ 41583 w 62195"/>
                  <a:gd name="connsiteY10" fmla="*/ -82 h 96834"/>
                  <a:gd name="connsiteX11" fmla="*/ 51758 w 62195"/>
                  <a:gd name="connsiteY11" fmla="*/ -82 h 96834"/>
                  <a:gd name="connsiteX12" fmla="*/ 61927 w 62195"/>
                  <a:gd name="connsiteY12" fmla="*/ -82 h 96834"/>
                  <a:gd name="connsiteX13" fmla="*/ 61927 w 62195"/>
                  <a:gd name="connsiteY13" fmla="*/ 48332 h 96834"/>
                  <a:gd name="connsiteX14" fmla="*/ 61927 w 62195"/>
                  <a:gd name="connsiteY14" fmla="*/ 96752 h 96834"/>
                  <a:gd name="connsiteX15" fmla="*/ 51790 w 62195"/>
                  <a:gd name="connsiteY15" fmla="*/ 96752 h 96834"/>
                  <a:gd name="connsiteX16" fmla="*/ 41653 w 62195"/>
                  <a:gd name="connsiteY16" fmla="*/ 96752 h 96834"/>
                  <a:gd name="connsiteX17" fmla="*/ 41472 w 62195"/>
                  <a:gd name="connsiteY17" fmla="*/ 75924 h 96834"/>
                  <a:gd name="connsiteX18" fmla="*/ 40811 w 62195"/>
                  <a:gd name="connsiteY18" fmla="*/ 54613 h 96834"/>
                  <a:gd name="connsiteX19" fmla="*/ 30493 w 62195"/>
                  <a:gd name="connsiteY19" fmla="*/ 53950 h 96834"/>
                  <a:gd name="connsiteX20" fmla="*/ 20658 w 62195"/>
                  <a:gd name="connsiteY20" fmla="*/ 53764 h 96834"/>
                  <a:gd name="connsiteX21" fmla="*/ 20658 w 62195"/>
                  <a:gd name="connsiteY21" fmla="*/ 75256 h 96834"/>
                  <a:gd name="connsiteX22" fmla="*/ 20658 w 62195"/>
                  <a:gd name="connsiteY22" fmla="*/ 96752 h 96834"/>
                  <a:gd name="connsiteX23" fmla="*/ 10195 w 62195"/>
                  <a:gd name="connsiteY23" fmla="*/ 96752 h 96834"/>
                  <a:gd name="connsiteX24" fmla="*/ -268 w 62195"/>
                  <a:gd name="connsiteY24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195" h="96834">
                    <a:moveTo>
                      <a:pt x="-268" y="48332"/>
                    </a:moveTo>
                    <a:lnTo>
                      <a:pt x="-268" y="-82"/>
                    </a:lnTo>
                    <a:lnTo>
                      <a:pt x="10195" y="-82"/>
                    </a:lnTo>
                    <a:lnTo>
                      <a:pt x="20658" y="-82"/>
                    </a:lnTo>
                    <a:lnTo>
                      <a:pt x="20658" y="18181"/>
                    </a:lnTo>
                    <a:lnTo>
                      <a:pt x="20658" y="36448"/>
                    </a:lnTo>
                    <a:lnTo>
                      <a:pt x="30744" y="36448"/>
                    </a:lnTo>
                    <a:lnTo>
                      <a:pt x="40830" y="36448"/>
                    </a:lnTo>
                    <a:lnTo>
                      <a:pt x="41207" y="31137"/>
                    </a:lnTo>
                    <a:cubicBezTo>
                      <a:pt x="41416" y="28219"/>
                      <a:pt x="41583" y="19999"/>
                      <a:pt x="41583" y="12874"/>
                    </a:cubicBezTo>
                    <a:lnTo>
                      <a:pt x="41583" y="-82"/>
                    </a:lnTo>
                    <a:lnTo>
                      <a:pt x="51758" y="-82"/>
                    </a:lnTo>
                    <a:lnTo>
                      <a:pt x="61927" y="-82"/>
                    </a:lnTo>
                    <a:lnTo>
                      <a:pt x="61927" y="48332"/>
                    </a:lnTo>
                    <a:lnTo>
                      <a:pt x="61927" y="96752"/>
                    </a:lnTo>
                    <a:lnTo>
                      <a:pt x="51790" y="96752"/>
                    </a:lnTo>
                    <a:lnTo>
                      <a:pt x="41653" y="96752"/>
                    </a:lnTo>
                    <a:lnTo>
                      <a:pt x="41472" y="75924"/>
                    </a:lnTo>
                    <a:cubicBezTo>
                      <a:pt x="41374" y="64471"/>
                      <a:pt x="41076" y="54878"/>
                      <a:pt x="40811" y="54613"/>
                    </a:cubicBezTo>
                    <a:cubicBezTo>
                      <a:pt x="40546" y="54349"/>
                      <a:pt x="35901" y="54047"/>
                      <a:pt x="30493" y="53950"/>
                    </a:cubicBezTo>
                    <a:lnTo>
                      <a:pt x="20658" y="53764"/>
                    </a:lnTo>
                    <a:lnTo>
                      <a:pt x="20658" y="75256"/>
                    </a:lnTo>
                    <a:lnTo>
                      <a:pt x="20658" y="96752"/>
                    </a:lnTo>
                    <a:lnTo>
                      <a:pt x="10195" y="96752"/>
                    </a:lnTo>
                    <a:lnTo>
                      <a:pt x="-268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1F888B44-E7EE-AC59-49E1-636D978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7478B-C2E5-8C08-73D5-3F7D091A93A3}"/>
              </a:ext>
            </a:extLst>
          </p:cNvPr>
          <p:cNvSpPr/>
          <p:nvPr userDrawn="1"/>
        </p:nvSpPr>
        <p:spPr>
          <a:xfrm>
            <a:off x="7791451" y="0"/>
            <a:ext cx="4400550" cy="230188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ECA69-41A7-75DF-FC3D-786D09E30FDC}"/>
              </a:ext>
            </a:extLst>
          </p:cNvPr>
          <p:cNvSpPr/>
          <p:nvPr userDrawn="1"/>
        </p:nvSpPr>
        <p:spPr>
          <a:xfrm>
            <a:off x="838200" y="1235869"/>
            <a:ext cx="1900238" cy="70645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71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D191A8-53B1-1A3C-D873-902DA46E198C}"/>
              </a:ext>
            </a:extLst>
          </p:cNvPr>
          <p:cNvSpPr/>
          <p:nvPr userDrawn="1"/>
        </p:nvSpPr>
        <p:spPr>
          <a:xfrm>
            <a:off x="8524875" y="6176963"/>
            <a:ext cx="3667125" cy="681036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667FE-D770-073B-F376-F283CA3A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71E0C-D846-B85B-2DBB-0CEF36F7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290E8-6786-4CAD-E99A-53A3B30E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B0E153E-04DA-4826-87AC-0033037803C9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3" name="Graphique 8">
            <a:extLst>
              <a:ext uri="{FF2B5EF4-FFF2-40B4-BE49-F238E27FC236}">
                <a16:creationId xmlns:a16="http://schemas.microsoft.com/office/drawing/2014/main" id="{4CE1AFBD-E142-A8DB-0B21-1ECB499FF2AF}"/>
              </a:ext>
            </a:extLst>
          </p:cNvPr>
          <p:cNvGrpSpPr/>
          <p:nvPr/>
        </p:nvGrpSpPr>
        <p:grpSpPr>
          <a:xfrm>
            <a:off x="9377362" y="6197145"/>
            <a:ext cx="2711640" cy="591457"/>
            <a:chOff x="5376862" y="6232096"/>
            <a:chExt cx="2711640" cy="591457"/>
          </a:xfrm>
          <a:solidFill>
            <a:schemeClr val="bg1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16F9F69B-FA19-14E1-B42D-B422F239EBD6}"/>
                </a:ext>
              </a:extLst>
            </p:cNvPr>
            <p:cNvSpPr/>
            <p:nvPr/>
          </p:nvSpPr>
          <p:spPr>
            <a:xfrm>
              <a:off x="5376862" y="6232096"/>
              <a:ext cx="17575" cy="17532"/>
            </a:xfrm>
            <a:custGeom>
              <a:avLst/>
              <a:gdLst/>
              <a:ahLst/>
              <a:cxnLst/>
              <a:rect l="l" t="t" r="r" b="b"/>
              <a:pathLst>
                <a:path w="17575" h="17532"/>
              </a:pathLst>
            </a:custGeom>
            <a:grpFill/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15" name="Graphique 8">
              <a:extLst>
                <a:ext uri="{FF2B5EF4-FFF2-40B4-BE49-F238E27FC236}">
                  <a16:creationId xmlns:a16="http://schemas.microsoft.com/office/drawing/2014/main" id="{EA731873-E544-222F-4F66-6353F594675F}"/>
                </a:ext>
              </a:extLst>
            </p:cNvPr>
            <p:cNvGrpSpPr/>
            <p:nvPr/>
          </p:nvGrpSpPr>
          <p:grpSpPr>
            <a:xfrm>
              <a:off x="5421016" y="6253698"/>
              <a:ext cx="2667486" cy="569855"/>
              <a:chOff x="5421016" y="6253698"/>
              <a:chExt cx="2667486" cy="569855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4638B-1381-7996-5E2C-28E7E2CB396D}"/>
                  </a:ext>
                </a:extLst>
              </p:cNvPr>
              <p:cNvSpPr/>
              <p:nvPr/>
            </p:nvSpPr>
            <p:spPr>
              <a:xfrm flipV="1">
                <a:off x="7049875" y="6264302"/>
                <a:ext cx="11997" cy="97102"/>
              </a:xfrm>
              <a:custGeom>
                <a:avLst/>
                <a:gdLst>
                  <a:gd name="connsiteX0" fmla="*/ -179 w 11997"/>
                  <a:gd name="connsiteY0" fmla="*/ 97073 h 97102"/>
                  <a:gd name="connsiteX1" fmla="*/ 11818 w 11997"/>
                  <a:gd name="connsiteY1" fmla="*/ 97073 h 97102"/>
                  <a:gd name="connsiteX2" fmla="*/ 11818 w 11997"/>
                  <a:gd name="connsiteY2" fmla="*/ -29 h 97102"/>
                  <a:gd name="connsiteX3" fmla="*/ -179 w 11997"/>
                  <a:gd name="connsiteY3" fmla="*/ -29 h 97102"/>
                  <a:gd name="connsiteX4" fmla="*/ -179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179" y="97073"/>
                    </a:moveTo>
                    <a:lnTo>
                      <a:pt x="11818" y="97073"/>
                    </a:lnTo>
                    <a:lnTo>
                      <a:pt x="11818" y="-29"/>
                    </a:lnTo>
                    <a:lnTo>
                      <a:pt x="-179" y="-29"/>
                    </a:lnTo>
                    <a:lnTo>
                      <a:pt x="-179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64EE4FBC-4E75-4344-0A52-C2DA8AF917FE}"/>
                  </a:ext>
                </a:extLst>
              </p:cNvPr>
              <p:cNvSpPr/>
              <p:nvPr/>
            </p:nvSpPr>
            <p:spPr>
              <a:xfrm flipV="1">
                <a:off x="7077776" y="6264302"/>
                <a:ext cx="59986" cy="97102"/>
              </a:xfrm>
              <a:custGeom>
                <a:avLst/>
                <a:gdLst>
                  <a:gd name="connsiteX0" fmla="*/ -185 w 59986"/>
                  <a:gd name="connsiteY0" fmla="*/ 97073 h 97102"/>
                  <a:gd name="connsiteX1" fmla="*/ 15353 w 59986"/>
                  <a:gd name="connsiteY1" fmla="*/ 97073 h 97102"/>
                  <a:gd name="connsiteX2" fmla="*/ 47531 w 59986"/>
                  <a:gd name="connsiteY2" fmla="*/ 16023 h 97102"/>
                  <a:gd name="connsiteX3" fmla="*/ 47804 w 59986"/>
                  <a:gd name="connsiteY3" fmla="*/ 16023 h 97102"/>
                  <a:gd name="connsiteX4" fmla="*/ 47804 w 59986"/>
                  <a:gd name="connsiteY4" fmla="*/ 97073 h 97102"/>
                  <a:gd name="connsiteX5" fmla="*/ 59801 w 59986"/>
                  <a:gd name="connsiteY5" fmla="*/ 97073 h 97102"/>
                  <a:gd name="connsiteX6" fmla="*/ 59801 w 59986"/>
                  <a:gd name="connsiteY6" fmla="*/ -29 h 97102"/>
                  <a:gd name="connsiteX7" fmla="*/ 43309 w 59986"/>
                  <a:gd name="connsiteY7" fmla="*/ -29 h 97102"/>
                  <a:gd name="connsiteX8" fmla="*/ 12079 w 59986"/>
                  <a:gd name="connsiteY8" fmla="*/ 78579 h 97102"/>
                  <a:gd name="connsiteX9" fmla="*/ 11812 w 59986"/>
                  <a:gd name="connsiteY9" fmla="*/ 78579 h 97102"/>
                  <a:gd name="connsiteX10" fmla="*/ 11812 w 59986"/>
                  <a:gd name="connsiteY10" fmla="*/ -29 h 97102"/>
                  <a:gd name="connsiteX11" fmla="*/ -185 w 59986"/>
                  <a:gd name="connsiteY11" fmla="*/ -29 h 97102"/>
                  <a:gd name="connsiteX12" fmla="*/ -185 w 59986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2">
                    <a:moveTo>
                      <a:pt x="-185" y="97073"/>
                    </a:moveTo>
                    <a:lnTo>
                      <a:pt x="15353" y="97073"/>
                    </a:lnTo>
                    <a:lnTo>
                      <a:pt x="47531" y="16023"/>
                    </a:lnTo>
                    <a:lnTo>
                      <a:pt x="47804" y="16023"/>
                    </a:lnTo>
                    <a:lnTo>
                      <a:pt x="47804" y="97073"/>
                    </a:lnTo>
                    <a:lnTo>
                      <a:pt x="59801" y="97073"/>
                    </a:lnTo>
                    <a:lnTo>
                      <a:pt x="59801" y="-29"/>
                    </a:lnTo>
                    <a:lnTo>
                      <a:pt x="43309" y="-29"/>
                    </a:lnTo>
                    <a:lnTo>
                      <a:pt x="12079" y="78579"/>
                    </a:lnTo>
                    <a:lnTo>
                      <a:pt x="11812" y="78579"/>
                    </a:lnTo>
                    <a:lnTo>
                      <a:pt x="11812" y="-29"/>
                    </a:lnTo>
                    <a:lnTo>
                      <a:pt x="-185" y="-29"/>
                    </a:lnTo>
                    <a:lnTo>
                      <a:pt x="-185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DE63957D-6F20-B8D7-BF34-714E1BE04902}"/>
                  </a:ext>
                </a:extLst>
              </p:cNvPr>
              <p:cNvSpPr/>
              <p:nvPr/>
            </p:nvSpPr>
            <p:spPr>
              <a:xfrm flipV="1">
                <a:off x="7150230" y="6262394"/>
                <a:ext cx="59719" cy="100917"/>
              </a:xfrm>
              <a:custGeom>
                <a:avLst/>
                <a:gdLst>
                  <a:gd name="connsiteX0" fmla="*/ 44808 w 59719"/>
                  <a:gd name="connsiteY0" fmla="*/ 73821 h 100917"/>
                  <a:gd name="connsiteX1" fmla="*/ 29674 w 59719"/>
                  <a:gd name="connsiteY1" fmla="*/ 91096 h 100917"/>
                  <a:gd name="connsiteX2" fmla="*/ 13584 w 59719"/>
                  <a:gd name="connsiteY2" fmla="*/ 75319 h 100917"/>
                  <a:gd name="connsiteX3" fmla="*/ 59527 w 59719"/>
                  <a:gd name="connsiteY3" fmla="*/ 28806 h 100917"/>
                  <a:gd name="connsiteX4" fmla="*/ 29258 w 59719"/>
                  <a:gd name="connsiteY4" fmla="*/ -29 h 100917"/>
                  <a:gd name="connsiteX5" fmla="*/ -192 w 59719"/>
                  <a:gd name="connsiteY5" fmla="*/ 32341 h 100917"/>
                  <a:gd name="connsiteX6" fmla="*/ 11805 w 59719"/>
                  <a:gd name="connsiteY6" fmla="*/ 32341 h 100917"/>
                  <a:gd name="connsiteX7" fmla="*/ 30077 w 59719"/>
                  <a:gd name="connsiteY7" fmla="*/ 9763 h 100917"/>
                  <a:gd name="connsiteX8" fmla="*/ 46990 w 59719"/>
                  <a:gd name="connsiteY8" fmla="*/ 26902 h 100917"/>
                  <a:gd name="connsiteX9" fmla="*/ 1041 w 59719"/>
                  <a:gd name="connsiteY9" fmla="*/ 74095 h 100917"/>
                  <a:gd name="connsiteX10" fmla="*/ 29537 w 59719"/>
                  <a:gd name="connsiteY10" fmla="*/ 100888 h 100917"/>
                  <a:gd name="connsiteX11" fmla="*/ 56805 w 59719"/>
                  <a:gd name="connsiteY11" fmla="*/ 73821 h 100917"/>
                  <a:gd name="connsiteX12" fmla="*/ 44808 w 59719"/>
                  <a:gd name="connsiteY12" fmla="*/ 73821 h 10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7">
                    <a:moveTo>
                      <a:pt x="44808" y="73821"/>
                    </a:moveTo>
                    <a:cubicBezTo>
                      <a:pt x="44808" y="84022"/>
                      <a:pt x="41119" y="91096"/>
                      <a:pt x="29674" y="91096"/>
                    </a:cubicBezTo>
                    <a:cubicBezTo>
                      <a:pt x="19580" y="91096"/>
                      <a:pt x="13584" y="85655"/>
                      <a:pt x="13584" y="75319"/>
                    </a:cubicBezTo>
                    <a:cubicBezTo>
                      <a:pt x="13584" y="47985"/>
                      <a:pt x="59527" y="64305"/>
                      <a:pt x="59527" y="28806"/>
                    </a:cubicBezTo>
                    <a:cubicBezTo>
                      <a:pt x="59527" y="6366"/>
                      <a:pt x="43035" y="-29"/>
                      <a:pt x="29258" y="-29"/>
                    </a:cubicBezTo>
                    <a:cubicBezTo>
                      <a:pt x="6497" y="-29"/>
                      <a:pt x="-192" y="11667"/>
                      <a:pt x="-192" y="32341"/>
                    </a:cubicBezTo>
                    <a:lnTo>
                      <a:pt x="11805" y="32341"/>
                    </a:lnTo>
                    <a:cubicBezTo>
                      <a:pt x="11805" y="21461"/>
                      <a:pt x="12493" y="9763"/>
                      <a:pt x="30077" y="9763"/>
                    </a:cubicBezTo>
                    <a:cubicBezTo>
                      <a:pt x="39625" y="9763"/>
                      <a:pt x="46990" y="16567"/>
                      <a:pt x="46990" y="26902"/>
                    </a:cubicBezTo>
                    <a:cubicBezTo>
                      <a:pt x="46990" y="54373"/>
                      <a:pt x="1041" y="38463"/>
                      <a:pt x="1041" y="74095"/>
                    </a:cubicBezTo>
                    <a:cubicBezTo>
                      <a:pt x="1041" y="83070"/>
                      <a:pt x="4854" y="100888"/>
                      <a:pt x="29537" y="100888"/>
                    </a:cubicBezTo>
                    <a:cubicBezTo>
                      <a:pt x="48082" y="100888"/>
                      <a:pt x="56526" y="91640"/>
                      <a:pt x="56805" y="73821"/>
                    </a:cubicBezTo>
                    <a:lnTo>
                      <a:pt x="44808" y="738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CEFFAA6-37F4-289E-BAA5-687A176F9B28}"/>
                  </a:ext>
                </a:extLst>
              </p:cNvPr>
              <p:cNvSpPr/>
              <p:nvPr/>
            </p:nvSpPr>
            <p:spPr>
              <a:xfrm flipV="1">
                <a:off x="7215784" y="6264302"/>
                <a:ext cx="60940" cy="97102"/>
              </a:xfrm>
              <a:custGeom>
                <a:avLst/>
                <a:gdLst>
                  <a:gd name="connsiteX0" fmla="*/ 36202 w 60940"/>
                  <a:gd name="connsiteY0" fmla="*/ -29 h 97102"/>
                  <a:gd name="connsiteX1" fmla="*/ 24204 w 60940"/>
                  <a:gd name="connsiteY1" fmla="*/ -29 h 97102"/>
                  <a:gd name="connsiteX2" fmla="*/ 24204 w 60940"/>
                  <a:gd name="connsiteY2" fmla="*/ 86472 h 97102"/>
                  <a:gd name="connsiteX3" fmla="*/ -199 w 60940"/>
                  <a:gd name="connsiteY3" fmla="*/ 86472 h 97102"/>
                  <a:gd name="connsiteX4" fmla="*/ -199 w 60940"/>
                  <a:gd name="connsiteY4" fmla="*/ 97073 h 97102"/>
                  <a:gd name="connsiteX5" fmla="*/ 60742 w 60940"/>
                  <a:gd name="connsiteY5" fmla="*/ 97073 h 97102"/>
                  <a:gd name="connsiteX6" fmla="*/ 60742 w 60940"/>
                  <a:gd name="connsiteY6" fmla="*/ 86472 h 97102"/>
                  <a:gd name="connsiteX7" fmla="*/ 36202 w 60940"/>
                  <a:gd name="connsiteY7" fmla="*/ 86472 h 97102"/>
                  <a:gd name="connsiteX8" fmla="*/ 36202 w 60940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0" h="97102">
                    <a:moveTo>
                      <a:pt x="36202" y="-29"/>
                    </a:moveTo>
                    <a:lnTo>
                      <a:pt x="24204" y="-29"/>
                    </a:lnTo>
                    <a:lnTo>
                      <a:pt x="24204" y="86472"/>
                    </a:lnTo>
                    <a:lnTo>
                      <a:pt x="-199" y="86472"/>
                    </a:lnTo>
                    <a:lnTo>
                      <a:pt x="-199" y="97073"/>
                    </a:lnTo>
                    <a:lnTo>
                      <a:pt x="60742" y="97073"/>
                    </a:lnTo>
                    <a:lnTo>
                      <a:pt x="60742" y="86472"/>
                    </a:lnTo>
                    <a:lnTo>
                      <a:pt x="36202" y="86472"/>
                    </a:lnTo>
                    <a:lnTo>
                      <a:pt x="36202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4FD23696-CC83-BA63-D5E9-267E88C77CC9}"/>
                  </a:ext>
                </a:extLst>
              </p:cNvPr>
              <p:cNvSpPr/>
              <p:nvPr/>
            </p:nvSpPr>
            <p:spPr>
              <a:xfrm flipV="1">
                <a:off x="7286949" y="6264302"/>
                <a:ext cx="11997" cy="97102"/>
              </a:xfrm>
              <a:custGeom>
                <a:avLst/>
                <a:gdLst>
                  <a:gd name="connsiteX0" fmla="*/ -204 w 11997"/>
                  <a:gd name="connsiteY0" fmla="*/ 97073 h 97102"/>
                  <a:gd name="connsiteX1" fmla="*/ 11793 w 11997"/>
                  <a:gd name="connsiteY1" fmla="*/ 97073 h 97102"/>
                  <a:gd name="connsiteX2" fmla="*/ 11793 w 11997"/>
                  <a:gd name="connsiteY2" fmla="*/ -29 h 97102"/>
                  <a:gd name="connsiteX3" fmla="*/ -204 w 11997"/>
                  <a:gd name="connsiteY3" fmla="*/ -29 h 97102"/>
                  <a:gd name="connsiteX4" fmla="*/ -204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04" y="97073"/>
                    </a:moveTo>
                    <a:lnTo>
                      <a:pt x="11793" y="97073"/>
                    </a:lnTo>
                    <a:lnTo>
                      <a:pt x="11793" y="-29"/>
                    </a:lnTo>
                    <a:lnTo>
                      <a:pt x="-204" y="-29"/>
                    </a:lnTo>
                    <a:lnTo>
                      <a:pt x="-204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0D8C61C3-48EB-2ABF-D7B5-31E514F5ACCA}"/>
                  </a:ext>
                </a:extLst>
              </p:cNvPr>
              <p:cNvSpPr/>
              <p:nvPr/>
            </p:nvSpPr>
            <p:spPr>
              <a:xfrm flipV="1">
                <a:off x="7309028" y="6264302"/>
                <a:ext cx="60940" cy="97102"/>
              </a:xfrm>
              <a:custGeom>
                <a:avLst/>
                <a:gdLst>
                  <a:gd name="connsiteX0" fmla="*/ 36198 w 60940"/>
                  <a:gd name="connsiteY0" fmla="*/ -29 h 97102"/>
                  <a:gd name="connsiteX1" fmla="*/ 24201 w 60940"/>
                  <a:gd name="connsiteY1" fmla="*/ -29 h 97102"/>
                  <a:gd name="connsiteX2" fmla="*/ 24201 w 60940"/>
                  <a:gd name="connsiteY2" fmla="*/ 86472 h 97102"/>
                  <a:gd name="connsiteX3" fmla="*/ -209 w 60940"/>
                  <a:gd name="connsiteY3" fmla="*/ 86472 h 97102"/>
                  <a:gd name="connsiteX4" fmla="*/ -209 w 60940"/>
                  <a:gd name="connsiteY4" fmla="*/ 97073 h 97102"/>
                  <a:gd name="connsiteX5" fmla="*/ 60732 w 60940"/>
                  <a:gd name="connsiteY5" fmla="*/ 97073 h 97102"/>
                  <a:gd name="connsiteX6" fmla="*/ 60732 w 60940"/>
                  <a:gd name="connsiteY6" fmla="*/ 86472 h 97102"/>
                  <a:gd name="connsiteX7" fmla="*/ 36198 w 60940"/>
                  <a:gd name="connsiteY7" fmla="*/ 86472 h 97102"/>
                  <a:gd name="connsiteX8" fmla="*/ 36198 w 60940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0" h="97102">
                    <a:moveTo>
                      <a:pt x="36198" y="-29"/>
                    </a:moveTo>
                    <a:lnTo>
                      <a:pt x="24201" y="-29"/>
                    </a:lnTo>
                    <a:lnTo>
                      <a:pt x="24201" y="86472"/>
                    </a:lnTo>
                    <a:lnTo>
                      <a:pt x="-209" y="86472"/>
                    </a:lnTo>
                    <a:lnTo>
                      <a:pt x="-209" y="97073"/>
                    </a:lnTo>
                    <a:lnTo>
                      <a:pt x="60732" y="97073"/>
                    </a:lnTo>
                    <a:lnTo>
                      <a:pt x="60732" y="86472"/>
                    </a:lnTo>
                    <a:lnTo>
                      <a:pt x="36198" y="86472"/>
                    </a:lnTo>
                    <a:lnTo>
                      <a:pt x="36198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F2F184C-9FBB-B9A6-FBDE-8549C362DAC3}"/>
                  </a:ext>
                </a:extLst>
              </p:cNvPr>
              <p:cNvSpPr/>
              <p:nvPr/>
            </p:nvSpPr>
            <p:spPr>
              <a:xfrm flipV="1">
                <a:off x="7379666" y="6264302"/>
                <a:ext cx="57121" cy="99008"/>
              </a:xfrm>
              <a:custGeom>
                <a:avLst/>
                <a:gdLst>
                  <a:gd name="connsiteX0" fmla="*/ -216 w 57121"/>
                  <a:gd name="connsiteY0" fmla="*/ 98980 h 99008"/>
                  <a:gd name="connsiteX1" fmla="*/ 11775 w 57121"/>
                  <a:gd name="connsiteY1" fmla="*/ 98980 h 99008"/>
                  <a:gd name="connsiteX2" fmla="*/ 11775 w 57121"/>
                  <a:gd name="connsiteY2" fmla="*/ 30710 h 99008"/>
                  <a:gd name="connsiteX3" fmla="*/ 28273 w 57121"/>
                  <a:gd name="connsiteY3" fmla="*/ 9763 h 99008"/>
                  <a:gd name="connsiteX4" fmla="*/ 44908 w 57121"/>
                  <a:gd name="connsiteY4" fmla="*/ 30710 h 99008"/>
                  <a:gd name="connsiteX5" fmla="*/ 44908 w 57121"/>
                  <a:gd name="connsiteY5" fmla="*/ 98980 h 99008"/>
                  <a:gd name="connsiteX6" fmla="*/ 56906 w 57121"/>
                  <a:gd name="connsiteY6" fmla="*/ 98980 h 99008"/>
                  <a:gd name="connsiteX7" fmla="*/ 56906 w 57121"/>
                  <a:gd name="connsiteY7" fmla="*/ 30710 h 99008"/>
                  <a:gd name="connsiteX8" fmla="*/ 28273 w 57121"/>
                  <a:gd name="connsiteY8" fmla="*/ -29 h 99008"/>
                  <a:gd name="connsiteX9" fmla="*/ -216 w 57121"/>
                  <a:gd name="connsiteY9" fmla="*/ 30710 h 99008"/>
                  <a:gd name="connsiteX10" fmla="*/ -216 w 57121"/>
                  <a:gd name="connsiteY10" fmla="*/ 98980 h 9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121" h="99008">
                    <a:moveTo>
                      <a:pt x="-216" y="98980"/>
                    </a:moveTo>
                    <a:lnTo>
                      <a:pt x="11775" y="98980"/>
                    </a:lnTo>
                    <a:lnTo>
                      <a:pt x="11775" y="30710"/>
                    </a:lnTo>
                    <a:cubicBezTo>
                      <a:pt x="11775" y="16431"/>
                      <a:pt x="16413" y="9763"/>
                      <a:pt x="28273" y="9763"/>
                    </a:cubicBezTo>
                    <a:cubicBezTo>
                      <a:pt x="41089" y="9763"/>
                      <a:pt x="44908" y="17110"/>
                      <a:pt x="44908" y="30710"/>
                    </a:cubicBezTo>
                    <a:lnTo>
                      <a:pt x="44908" y="98980"/>
                    </a:lnTo>
                    <a:lnTo>
                      <a:pt x="56906" y="98980"/>
                    </a:lnTo>
                    <a:lnTo>
                      <a:pt x="56906" y="30710"/>
                    </a:lnTo>
                    <a:cubicBezTo>
                      <a:pt x="56906" y="12080"/>
                      <a:pt x="47364" y="-29"/>
                      <a:pt x="28273" y="-29"/>
                    </a:cubicBezTo>
                    <a:cubicBezTo>
                      <a:pt x="8780" y="-29"/>
                      <a:pt x="-216" y="10718"/>
                      <a:pt x="-216" y="30710"/>
                    </a:cubicBezTo>
                    <a:lnTo>
                      <a:pt x="-216" y="9898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2BCD6C35-654A-06C8-0EA0-0ED67ED4A530}"/>
                  </a:ext>
                </a:extLst>
              </p:cNvPr>
              <p:cNvSpPr/>
              <p:nvPr/>
            </p:nvSpPr>
            <p:spPr>
              <a:xfrm flipV="1">
                <a:off x="7446479" y="6264302"/>
                <a:ext cx="60941" cy="97102"/>
              </a:xfrm>
              <a:custGeom>
                <a:avLst/>
                <a:gdLst>
                  <a:gd name="connsiteX0" fmla="*/ 36184 w 60941"/>
                  <a:gd name="connsiteY0" fmla="*/ -29 h 97102"/>
                  <a:gd name="connsiteX1" fmla="*/ 24187 w 60941"/>
                  <a:gd name="connsiteY1" fmla="*/ -29 h 97102"/>
                  <a:gd name="connsiteX2" fmla="*/ 24187 w 60941"/>
                  <a:gd name="connsiteY2" fmla="*/ 86472 h 97102"/>
                  <a:gd name="connsiteX3" fmla="*/ -223 w 60941"/>
                  <a:gd name="connsiteY3" fmla="*/ 86472 h 97102"/>
                  <a:gd name="connsiteX4" fmla="*/ -223 w 60941"/>
                  <a:gd name="connsiteY4" fmla="*/ 97073 h 97102"/>
                  <a:gd name="connsiteX5" fmla="*/ 60718 w 60941"/>
                  <a:gd name="connsiteY5" fmla="*/ 97073 h 97102"/>
                  <a:gd name="connsiteX6" fmla="*/ 60718 w 60941"/>
                  <a:gd name="connsiteY6" fmla="*/ 86472 h 97102"/>
                  <a:gd name="connsiteX7" fmla="*/ 36184 w 60941"/>
                  <a:gd name="connsiteY7" fmla="*/ 86472 h 97102"/>
                  <a:gd name="connsiteX8" fmla="*/ 36184 w 60941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1" h="97102">
                    <a:moveTo>
                      <a:pt x="36184" y="-29"/>
                    </a:moveTo>
                    <a:lnTo>
                      <a:pt x="24187" y="-29"/>
                    </a:lnTo>
                    <a:lnTo>
                      <a:pt x="24187" y="86472"/>
                    </a:lnTo>
                    <a:lnTo>
                      <a:pt x="-223" y="86472"/>
                    </a:lnTo>
                    <a:lnTo>
                      <a:pt x="-223" y="97073"/>
                    </a:lnTo>
                    <a:lnTo>
                      <a:pt x="60718" y="97073"/>
                    </a:lnTo>
                    <a:lnTo>
                      <a:pt x="60718" y="86472"/>
                    </a:lnTo>
                    <a:lnTo>
                      <a:pt x="36184" y="86472"/>
                    </a:lnTo>
                    <a:lnTo>
                      <a:pt x="36184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A29BBC9-4EEC-C30F-8053-3F26465102A3}"/>
                  </a:ext>
                </a:extLst>
              </p:cNvPr>
              <p:cNvSpPr/>
              <p:nvPr/>
            </p:nvSpPr>
            <p:spPr>
              <a:xfrm flipV="1">
                <a:off x="7549159" y="6264302"/>
                <a:ext cx="59986" cy="97102"/>
              </a:xfrm>
              <a:custGeom>
                <a:avLst/>
                <a:gdLst>
                  <a:gd name="connsiteX0" fmla="*/ -234 w 59986"/>
                  <a:gd name="connsiteY0" fmla="*/ 97073 h 97102"/>
                  <a:gd name="connsiteX1" fmla="*/ 15310 w 59986"/>
                  <a:gd name="connsiteY1" fmla="*/ 97073 h 97102"/>
                  <a:gd name="connsiteX2" fmla="*/ 47482 w 59986"/>
                  <a:gd name="connsiteY2" fmla="*/ 16023 h 97102"/>
                  <a:gd name="connsiteX3" fmla="*/ 47755 w 59986"/>
                  <a:gd name="connsiteY3" fmla="*/ 16023 h 97102"/>
                  <a:gd name="connsiteX4" fmla="*/ 47755 w 59986"/>
                  <a:gd name="connsiteY4" fmla="*/ 97073 h 97102"/>
                  <a:gd name="connsiteX5" fmla="*/ 59752 w 59986"/>
                  <a:gd name="connsiteY5" fmla="*/ 97073 h 97102"/>
                  <a:gd name="connsiteX6" fmla="*/ 59752 w 59986"/>
                  <a:gd name="connsiteY6" fmla="*/ -29 h 97102"/>
                  <a:gd name="connsiteX7" fmla="*/ 43254 w 59986"/>
                  <a:gd name="connsiteY7" fmla="*/ -29 h 97102"/>
                  <a:gd name="connsiteX8" fmla="*/ 12036 w 59986"/>
                  <a:gd name="connsiteY8" fmla="*/ 78579 h 97102"/>
                  <a:gd name="connsiteX9" fmla="*/ 11757 w 59986"/>
                  <a:gd name="connsiteY9" fmla="*/ 78579 h 97102"/>
                  <a:gd name="connsiteX10" fmla="*/ 11757 w 59986"/>
                  <a:gd name="connsiteY10" fmla="*/ -29 h 97102"/>
                  <a:gd name="connsiteX11" fmla="*/ -234 w 59986"/>
                  <a:gd name="connsiteY11" fmla="*/ -29 h 97102"/>
                  <a:gd name="connsiteX12" fmla="*/ -234 w 59986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2">
                    <a:moveTo>
                      <a:pt x="-234" y="97073"/>
                    </a:moveTo>
                    <a:lnTo>
                      <a:pt x="15310" y="97073"/>
                    </a:lnTo>
                    <a:lnTo>
                      <a:pt x="47482" y="16023"/>
                    </a:lnTo>
                    <a:lnTo>
                      <a:pt x="47755" y="16023"/>
                    </a:lnTo>
                    <a:lnTo>
                      <a:pt x="47755" y="97073"/>
                    </a:lnTo>
                    <a:lnTo>
                      <a:pt x="59752" y="97073"/>
                    </a:lnTo>
                    <a:lnTo>
                      <a:pt x="59752" y="-29"/>
                    </a:lnTo>
                    <a:lnTo>
                      <a:pt x="43254" y="-29"/>
                    </a:lnTo>
                    <a:lnTo>
                      <a:pt x="12036" y="78579"/>
                    </a:lnTo>
                    <a:lnTo>
                      <a:pt x="11757" y="78579"/>
                    </a:lnTo>
                    <a:lnTo>
                      <a:pt x="11757" y="-29"/>
                    </a:lnTo>
                    <a:lnTo>
                      <a:pt x="-234" y="-29"/>
                    </a:lnTo>
                    <a:lnTo>
                      <a:pt x="-234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34705AD4-7D9A-CF05-0398-EF6357E65136}"/>
                  </a:ext>
                </a:extLst>
              </p:cNvPr>
              <p:cNvSpPr/>
              <p:nvPr/>
            </p:nvSpPr>
            <p:spPr>
              <a:xfrm flipV="1">
                <a:off x="7618396" y="6264302"/>
                <a:ext cx="70340" cy="97102"/>
              </a:xfrm>
              <a:custGeom>
                <a:avLst/>
                <a:gdLst>
                  <a:gd name="connsiteX0" fmla="*/ 21979 w 70340"/>
                  <a:gd name="connsiteY0" fmla="*/ 36419 h 97102"/>
                  <a:gd name="connsiteX1" fmla="*/ 48150 w 70340"/>
                  <a:gd name="connsiteY1" fmla="*/ 36419 h 97102"/>
                  <a:gd name="connsiteX2" fmla="*/ 35744 w 70340"/>
                  <a:gd name="connsiteY2" fmla="*/ 83338 h 97102"/>
                  <a:gd name="connsiteX3" fmla="*/ 35471 w 70340"/>
                  <a:gd name="connsiteY3" fmla="*/ 83338 h 97102"/>
                  <a:gd name="connsiteX4" fmla="*/ 27838 w 70340"/>
                  <a:gd name="connsiteY4" fmla="*/ 97073 h 97102"/>
                  <a:gd name="connsiteX5" fmla="*/ 43928 w 70340"/>
                  <a:gd name="connsiteY5" fmla="*/ 97073 h 97102"/>
                  <a:gd name="connsiteX6" fmla="*/ 70098 w 70340"/>
                  <a:gd name="connsiteY6" fmla="*/ -29 h 97102"/>
                  <a:gd name="connsiteX7" fmla="*/ 57562 w 70340"/>
                  <a:gd name="connsiteY7" fmla="*/ -29 h 97102"/>
                  <a:gd name="connsiteX8" fmla="*/ 50605 w 70340"/>
                  <a:gd name="connsiteY8" fmla="*/ 26630 h 97102"/>
                  <a:gd name="connsiteX9" fmla="*/ 19524 w 70340"/>
                  <a:gd name="connsiteY9" fmla="*/ 26630 h 97102"/>
                  <a:gd name="connsiteX10" fmla="*/ 12295 w 70340"/>
                  <a:gd name="connsiteY10" fmla="*/ -29 h 97102"/>
                  <a:gd name="connsiteX11" fmla="*/ -242 w 70340"/>
                  <a:gd name="connsiteY11" fmla="*/ -29 h 97102"/>
                  <a:gd name="connsiteX12" fmla="*/ 27838 w 70340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40" h="97102">
                    <a:moveTo>
                      <a:pt x="21979" y="36419"/>
                    </a:moveTo>
                    <a:lnTo>
                      <a:pt x="48150" y="36419"/>
                    </a:lnTo>
                    <a:lnTo>
                      <a:pt x="35744" y="83338"/>
                    </a:lnTo>
                    <a:lnTo>
                      <a:pt x="35471" y="83338"/>
                    </a:lnTo>
                    <a:close/>
                    <a:moveTo>
                      <a:pt x="27838" y="97073"/>
                    </a:moveTo>
                    <a:lnTo>
                      <a:pt x="43928" y="97073"/>
                    </a:lnTo>
                    <a:lnTo>
                      <a:pt x="70098" y="-29"/>
                    </a:lnTo>
                    <a:lnTo>
                      <a:pt x="57562" y="-29"/>
                    </a:lnTo>
                    <a:lnTo>
                      <a:pt x="50605" y="26630"/>
                    </a:lnTo>
                    <a:lnTo>
                      <a:pt x="19524" y="26630"/>
                    </a:lnTo>
                    <a:lnTo>
                      <a:pt x="12295" y="-29"/>
                    </a:lnTo>
                    <a:lnTo>
                      <a:pt x="-242" y="-29"/>
                    </a:lnTo>
                    <a:lnTo>
                      <a:pt x="27838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9527484B-7EE1-AED6-319A-4FED85AA88C5}"/>
                  </a:ext>
                </a:extLst>
              </p:cNvPr>
              <p:cNvSpPr/>
              <p:nvPr/>
            </p:nvSpPr>
            <p:spPr>
              <a:xfrm flipV="1">
                <a:off x="7682728" y="6264302"/>
                <a:ext cx="60941" cy="97102"/>
              </a:xfrm>
              <a:custGeom>
                <a:avLst/>
                <a:gdLst>
                  <a:gd name="connsiteX0" fmla="*/ 36153 w 60941"/>
                  <a:gd name="connsiteY0" fmla="*/ -29 h 97102"/>
                  <a:gd name="connsiteX1" fmla="*/ 24149 w 60941"/>
                  <a:gd name="connsiteY1" fmla="*/ -29 h 97102"/>
                  <a:gd name="connsiteX2" fmla="*/ 24149 w 60941"/>
                  <a:gd name="connsiteY2" fmla="*/ 86472 h 97102"/>
                  <a:gd name="connsiteX3" fmla="*/ -248 w 60941"/>
                  <a:gd name="connsiteY3" fmla="*/ 86472 h 97102"/>
                  <a:gd name="connsiteX4" fmla="*/ -248 w 60941"/>
                  <a:gd name="connsiteY4" fmla="*/ 97073 h 97102"/>
                  <a:gd name="connsiteX5" fmla="*/ 60693 w 60941"/>
                  <a:gd name="connsiteY5" fmla="*/ 97073 h 97102"/>
                  <a:gd name="connsiteX6" fmla="*/ 60693 w 60941"/>
                  <a:gd name="connsiteY6" fmla="*/ 86472 h 97102"/>
                  <a:gd name="connsiteX7" fmla="*/ 36153 w 60941"/>
                  <a:gd name="connsiteY7" fmla="*/ 86472 h 97102"/>
                  <a:gd name="connsiteX8" fmla="*/ 36153 w 60941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1" h="97102">
                    <a:moveTo>
                      <a:pt x="36153" y="-29"/>
                    </a:moveTo>
                    <a:lnTo>
                      <a:pt x="24149" y="-29"/>
                    </a:lnTo>
                    <a:lnTo>
                      <a:pt x="24149" y="86472"/>
                    </a:lnTo>
                    <a:lnTo>
                      <a:pt x="-248" y="86472"/>
                    </a:lnTo>
                    <a:lnTo>
                      <a:pt x="-248" y="97073"/>
                    </a:lnTo>
                    <a:lnTo>
                      <a:pt x="60693" y="97073"/>
                    </a:lnTo>
                    <a:lnTo>
                      <a:pt x="60693" y="86472"/>
                    </a:lnTo>
                    <a:lnTo>
                      <a:pt x="36153" y="86472"/>
                    </a:lnTo>
                    <a:lnTo>
                      <a:pt x="36153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608D1E8-405E-D591-4F5B-6249620EBB9D}"/>
                  </a:ext>
                </a:extLst>
              </p:cNvPr>
              <p:cNvSpPr/>
              <p:nvPr/>
            </p:nvSpPr>
            <p:spPr>
              <a:xfrm flipV="1">
                <a:off x="7753894" y="6264302"/>
                <a:ext cx="11997" cy="97102"/>
              </a:xfrm>
              <a:custGeom>
                <a:avLst/>
                <a:gdLst>
                  <a:gd name="connsiteX0" fmla="*/ -253 w 11997"/>
                  <a:gd name="connsiteY0" fmla="*/ 97073 h 97102"/>
                  <a:gd name="connsiteX1" fmla="*/ 11744 w 11997"/>
                  <a:gd name="connsiteY1" fmla="*/ 97073 h 97102"/>
                  <a:gd name="connsiteX2" fmla="*/ 11744 w 11997"/>
                  <a:gd name="connsiteY2" fmla="*/ -29 h 97102"/>
                  <a:gd name="connsiteX3" fmla="*/ -253 w 11997"/>
                  <a:gd name="connsiteY3" fmla="*/ -29 h 97102"/>
                  <a:gd name="connsiteX4" fmla="*/ -253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53" y="97073"/>
                    </a:moveTo>
                    <a:lnTo>
                      <a:pt x="11744" y="97073"/>
                    </a:lnTo>
                    <a:lnTo>
                      <a:pt x="11744" y="-29"/>
                    </a:lnTo>
                    <a:lnTo>
                      <a:pt x="-253" y="-29"/>
                    </a:lnTo>
                    <a:lnTo>
                      <a:pt x="-253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B9B7CA78-2365-BF49-01B3-DAA8524625CB}"/>
                  </a:ext>
                </a:extLst>
              </p:cNvPr>
              <p:cNvSpPr/>
              <p:nvPr/>
            </p:nvSpPr>
            <p:spPr>
              <a:xfrm flipV="1">
                <a:off x="7780058" y="6262394"/>
                <a:ext cx="62714" cy="100917"/>
              </a:xfrm>
              <a:custGeom>
                <a:avLst/>
                <a:gdLst>
                  <a:gd name="connsiteX0" fmla="*/ 12278 w 62714"/>
                  <a:gd name="connsiteY0" fmla="*/ 50430 h 100917"/>
                  <a:gd name="connsiteX1" fmla="*/ 31102 w 62714"/>
                  <a:gd name="connsiteY1" fmla="*/ 9763 h 100917"/>
                  <a:gd name="connsiteX2" fmla="*/ 49919 w 62714"/>
                  <a:gd name="connsiteY2" fmla="*/ 50430 h 100917"/>
                  <a:gd name="connsiteX3" fmla="*/ 31102 w 62714"/>
                  <a:gd name="connsiteY3" fmla="*/ 91096 h 100917"/>
                  <a:gd name="connsiteX4" fmla="*/ 12278 w 62714"/>
                  <a:gd name="connsiteY4" fmla="*/ 50430 h 100917"/>
                  <a:gd name="connsiteX5" fmla="*/ 62456 w 62714"/>
                  <a:gd name="connsiteY5" fmla="*/ 50430 h 100917"/>
                  <a:gd name="connsiteX6" fmla="*/ 31102 w 62714"/>
                  <a:gd name="connsiteY6" fmla="*/ -29 h 100917"/>
                  <a:gd name="connsiteX7" fmla="*/ -258 w 62714"/>
                  <a:gd name="connsiteY7" fmla="*/ 50430 h 100917"/>
                  <a:gd name="connsiteX8" fmla="*/ 31102 w 62714"/>
                  <a:gd name="connsiteY8" fmla="*/ 100888 h 100917"/>
                  <a:gd name="connsiteX9" fmla="*/ 62456 w 62714"/>
                  <a:gd name="connsiteY9" fmla="*/ 50430 h 10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714" h="100917">
                    <a:moveTo>
                      <a:pt x="12278" y="50430"/>
                    </a:moveTo>
                    <a:cubicBezTo>
                      <a:pt x="12278" y="27990"/>
                      <a:pt x="14467" y="9763"/>
                      <a:pt x="31102" y="9763"/>
                    </a:cubicBezTo>
                    <a:cubicBezTo>
                      <a:pt x="47731" y="9763"/>
                      <a:pt x="49919" y="27990"/>
                      <a:pt x="49919" y="50430"/>
                    </a:cubicBezTo>
                    <a:cubicBezTo>
                      <a:pt x="49919" y="72869"/>
                      <a:pt x="47731" y="91096"/>
                      <a:pt x="31102" y="91096"/>
                    </a:cubicBezTo>
                    <a:cubicBezTo>
                      <a:pt x="14467" y="91096"/>
                      <a:pt x="12278" y="72869"/>
                      <a:pt x="12278" y="50430"/>
                    </a:cubicBezTo>
                    <a:close/>
                    <a:moveTo>
                      <a:pt x="62456" y="50430"/>
                    </a:moveTo>
                    <a:cubicBezTo>
                      <a:pt x="62456" y="25951"/>
                      <a:pt x="57961" y="-29"/>
                      <a:pt x="31102" y="-29"/>
                    </a:cubicBezTo>
                    <a:cubicBezTo>
                      <a:pt x="4237" y="-29"/>
                      <a:pt x="-258" y="25951"/>
                      <a:pt x="-258" y="50430"/>
                    </a:cubicBezTo>
                    <a:cubicBezTo>
                      <a:pt x="-258" y="74911"/>
                      <a:pt x="4237" y="100888"/>
                      <a:pt x="31102" y="100888"/>
                    </a:cubicBezTo>
                    <a:cubicBezTo>
                      <a:pt x="57961" y="100888"/>
                      <a:pt x="62456" y="74911"/>
                      <a:pt x="62456" y="50430"/>
                    </a:cubicBez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D8BCE167-5853-0D08-369C-C2281D5E8182}"/>
                  </a:ext>
                </a:extLst>
              </p:cNvPr>
              <p:cNvSpPr/>
              <p:nvPr/>
            </p:nvSpPr>
            <p:spPr>
              <a:xfrm flipV="1">
                <a:off x="7856989" y="6264302"/>
                <a:ext cx="59992" cy="97102"/>
              </a:xfrm>
              <a:custGeom>
                <a:avLst/>
                <a:gdLst>
                  <a:gd name="connsiteX0" fmla="*/ -266 w 59992"/>
                  <a:gd name="connsiteY0" fmla="*/ 97073 h 97102"/>
                  <a:gd name="connsiteX1" fmla="*/ 15284 w 59992"/>
                  <a:gd name="connsiteY1" fmla="*/ 97073 h 97102"/>
                  <a:gd name="connsiteX2" fmla="*/ 47456 w 59992"/>
                  <a:gd name="connsiteY2" fmla="*/ 16023 h 97102"/>
                  <a:gd name="connsiteX3" fmla="*/ 47723 w 59992"/>
                  <a:gd name="connsiteY3" fmla="*/ 16023 h 97102"/>
                  <a:gd name="connsiteX4" fmla="*/ 47723 w 59992"/>
                  <a:gd name="connsiteY4" fmla="*/ 97073 h 97102"/>
                  <a:gd name="connsiteX5" fmla="*/ 59726 w 59992"/>
                  <a:gd name="connsiteY5" fmla="*/ 97073 h 97102"/>
                  <a:gd name="connsiteX6" fmla="*/ 59726 w 59992"/>
                  <a:gd name="connsiteY6" fmla="*/ -29 h 97102"/>
                  <a:gd name="connsiteX7" fmla="*/ 43228 w 59992"/>
                  <a:gd name="connsiteY7" fmla="*/ -29 h 97102"/>
                  <a:gd name="connsiteX8" fmla="*/ 12010 w 59992"/>
                  <a:gd name="connsiteY8" fmla="*/ 78579 h 97102"/>
                  <a:gd name="connsiteX9" fmla="*/ 11737 w 59992"/>
                  <a:gd name="connsiteY9" fmla="*/ 78579 h 97102"/>
                  <a:gd name="connsiteX10" fmla="*/ 11737 w 59992"/>
                  <a:gd name="connsiteY10" fmla="*/ -29 h 97102"/>
                  <a:gd name="connsiteX11" fmla="*/ -266 w 59992"/>
                  <a:gd name="connsiteY11" fmla="*/ -29 h 97102"/>
                  <a:gd name="connsiteX12" fmla="*/ -266 w 59992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92" h="97102">
                    <a:moveTo>
                      <a:pt x="-266" y="97073"/>
                    </a:moveTo>
                    <a:lnTo>
                      <a:pt x="15284" y="97073"/>
                    </a:lnTo>
                    <a:lnTo>
                      <a:pt x="47456" y="16023"/>
                    </a:lnTo>
                    <a:lnTo>
                      <a:pt x="47723" y="16023"/>
                    </a:lnTo>
                    <a:lnTo>
                      <a:pt x="47723" y="97073"/>
                    </a:lnTo>
                    <a:lnTo>
                      <a:pt x="59726" y="97073"/>
                    </a:lnTo>
                    <a:lnTo>
                      <a:pt x="59726" y="-29"/>
                    </a:lnTo>
                    <a:lnTo>
                      <a:pt x="43228" y="-29"/>
                    </a:lnTo>
                    <a:lnTo>
                      <a:pt x="12010" y="78579"/>
                    </a:lnTo>
                    <a:lnTo>
                      <a:pt x="11737" y="78579"/>
                    </a:lnTo>
                    <a:lnTo>
                      <a:pt x="11737" y="-29"/>
                    </a:lnTo>
                    <a:lnTo>
                      <a:pt x="-266" y="-29"/>
                    </a:lnTo>
                    <a:lnTo>
                      <a:pt x="-266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22EDEECE-1611-3D2F-9C78-6905DBB8F516}"/>
                  </a:ext>
                </a:extLst>
              </p:cNvPr>
              <p:cNvSpPr/>
              <p:nvPr/>
            </p:nvSpPr>
            <p:spPr>
              <a:xfrm flipV="1">
                <a:off x="7926226" y="6264302"/>
                <a:ext cx="70352" cy="97102"/>
              </a:xfrm>
              <a:custGeom>
                <a:avLst/>
                <a:gdLst>
                  <a:gd name="connsiteX0" fmla="*/ 21947 w 70352"/>
                  <a:gd name="connsiteY0" fmla="*/ 36419 h 97102"/>
                  <a:gd name="connsiteX1" fmla="*/ 48124 w 70352"/>
                  <a:gd name="connsiteY1" fmla="*/ 36419 h 97102"/>
                  <a:gd name="connsiteX2" fmla="*/ 35724 w 70352"/>
                  <a:gd name="connsiteY2" fmla="*/ 83338 h 97102"/>
                  <a:gd name="connsiteX3" fmla="*/ 35451 w 70352"/>
                  <a:gd name="connsiteY3" fmla="*/ 83338 h 97102"/>
                  <a:gd name="connsiteX4" fmla="*/ 27813 w 70352"/>
                  <a:gd name="connsiteY4" fmla="*/ 97073 h 97102"/>
                  <a:gd name="connsiteX5" fmla="*/ 43896 w 70352"/>
                  <a:gd name="connsiteY5" fmla="*/ 97073 h 97102"/>
                  <a:gd name="connsiteX6" fmla="*/ 70079 w 70352"/>
                  <a:gd name="connsiteY6" fmla="*/ -29 h 97102"/>
                  <a:gd name="connsiteX7" fmla="*/ 57536 w 70352"/>
                  <a:gd name="connsiteY7" fmla="*/ -29 h 97102"/>
                  <a:gd name="connsiteX8" fmla="*/ 50573 w 70352"/>
                  <a:gd name="connsiteY8" fmla="*/ 26630 h 97102"/>
                  <a:gd name="connsiteX9" fmla="*/ 19498 w 70352"/>
                  <a:gd name="connsiteY9" fmla="*/ 26630 h 97102"/>
                  <a:gd name="connsiteX10" fmla="*/ 12269 w 70352"/>
                  <a:gd name="connsiteY10" fmla="*/ -29 h 97102"/>
                  <a:gd name="connsiteX11" fmla="*/ -274 w 70352"/>
                  <a:gd name="connsiteY11" fmla="*/ -29 h 97102"/>
                  <a:gd name="connsiteX12" fmla="*/ 27813 w 70352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52" h="97102">
                    <a:moveTo>
                      <a:pt x="21947" y="36419"/>
                    </a:moveTo>
                    <a:lnTo>
                      <a:pt x="48124" y="36419"/>
                    </a:lnTo>
                    <a:lnTo>
                      <a:pt x="35724" y="83338"/>
                    </a:lnTo>
                    <a:lnTo>
                      <a:pt x="35451" y="83338"/>
                    </a:lnTo>
                    <a:close/>
                    <a:moveTo>
                      <a:pt x="27813" y="97073"/>
                    </a:moveTo>
                    <a:lnTo>
                      <a:pt x="43896" y="97073"/>
                    </a:lnTo>
                    <a:lnTo>
                      <a:pt x="70079" y="-29"/>
                    </a:lnTo>
                    <a:lnTo>
                      <a:pt x="57536" y="-29"/>
                    </a:lnTo>
                    <a:lnTo>
                      <a:pt x="50573" y="26630"/>
                    </a:lnTo>
                    <a:lnTo>
                      <a:pt x="19498" y="26630"/>
                    </a:lnTo>
                    <a:lnTo>
                      <a:pt x="12269" y="-29"/>
                    </a:lnTo>
                    <a:lnTo>
                      <a:pt x="-274" y="-29"/>
                    </a:lnTo>
                    <a:lnTo>
                      <a:pt x="27813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235433BF-FC78-6A89-0661-52B70B7669C1}"/>
                  </a:ext>
                </a:extLst>
              </p:cNvPr>
              <p:cNvSpPr/>
              <p:nvPr/>
            </p:nvSpPr>
            <p:spPr>
              <a:xfrm flipV="1">
                <a:off x="8005749" y="6264302"/>
                <a:ext cx="51541" cy="97102"/>
              </a:xfrm>
              <a:custGeom>
                <a:avLst/>
                <a:gdLst>
                  <a:gd name="connsiteX0" fmla="*/ -281 w 51541"/>
                  <a:gd name="connsiteY0" fmla="*/ 97073 h 97102"/>
                  <a:gd name="connsiteX1" fmla="*/ 11722 w 51541"/>
                  <a:gd name="connsiteY1" fmla="*/ 97073 h 97102"/>
                  <a:gd name="connsiteX2" fmla="*/ 11722 w 51541"/>
                  <a:gd name="connsiteY2" fmla="*/ 10580 h 97102"/>
                  <a:gd name="connsiteX3" fmla="*/ 51261 w 51541"/>
                  <a:gd name="connsiteY3" fmla="*/ 10580 h 97102"/>
                  <a:gd name="connsiteX4" fmla="*/ 51261 w 51541"/>
                  <a:gd name="connsiteY4" fmla="*/ -29 h 97102"/>
                  <a:gd name="connsiteX5" fmla="*/ -281 w 51541"/>
                  <a:gd name="connsiteY5" fmla="*/ -29 h 97102"/>
                  <a:gd name="connsiteX6" fmla="*/ -281 w 51541"/>
                  <a:gd name="connsiteY6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541" h="97102">
                    <a:moveTo>
                      <a:pt x="-281" y="97073"/>
                    </a:moveTo>
                    <a:lnTo>
                      <a:pt x="11722" y="97073"/>
                    </a:lnTo>
                    <a:lnTo>
                      <a:pt x="11722" y="10580"/>
                    </a:lnTo>
                    <a:lnTo>
                      <a:pt x="51261" y="10580"/>
                    </a:lnTo>
                    <a:lnTo>
                      <a:pt x="51261" y="-29"/>
                    </a:lnTo>
                    <a:lnTo>
                      <a:pt x="-281" y="-29"/>
                    </a:lnTo>
                    <a:lnTo>
                      <a:pt x="-281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92D96F76-FCF4-7C16-2DD3-D497837D214C}"/>
                  </a:ext>
                </a:extLst>
              </p:cNvPr>
              <p:cNvSpPr/>
              <p:nvPr/>
            </p:nvSpPr>
            <p:spPr>
              <a:xfrm flipV="1">
                <a:off x="7051103" y="6415444"/>
                <a:ext cx="60116" cy="97104"/>
              </a:xfrm>
              <a:custGeom>
                <a:avLst/>
                <a:gdLst>
                  <a:gd name="connsiteX0" fmla="*/ 11809 w 60116"/>
                  <a:gd name="connsiteY0" fmla="*/ 9796 h 97104"/>
                  <a:gd name="connsiteX1" fmla="*/ 24358 w 60116"/>
                  <a:gd name="connsiteY1" fmla="*/ 9796 h 97104"/>
                  <a:gd name="connsiteX2" fmla="*/ 47398 w 60116"/>
                  <a:gd name="connsiteY2" fmla="*/ 48421 h 97104"/>
                  <a:gd name="connsiteX3" fmla="*/ 24358 w 60116"/>
                  <a:gd name="connsiteY3" fmla="*/ 87316 h 97104"/>
                  <a:gd name="connsiteX4" fmla="*/ 11809 w 60116"/>
                  <a:gd name="connsiteY4" fmla="*/ 87316 h 97104"/>
                  <a:gd name="connsiteX5" fmla="*/ -182 w 60116"/>
                  <a:gd name="connsiteY5" fmla="*/ 97109 h 97104"/>
                  <a:gd name="connsiteX6" fmla="*/ 25852 w 60116"/>
                  <a:gd name="connsiteY6" fmla="*/ 97109 h 97104"/>
                  <a:gd name="connsiteX7" fmla="*/ 59934 w 60116"/>
                  <a:gd name="connsiteY7" fmla="*/ 48559 h 97104"/>
                  <a:gd name="connsiteX8" fmla="*/ 27080 w 60116"/>
                  <a:gd name="connsiteY8" fmla="*/ 4 h 97104"/>
                  <a:gd name="connsiteX9" fmla="*/ -182 w 60116"/>
                  <a:gd name="connsiteY9" fmla="*/ 4 h 97104"/>
                  <a:gd name="connsiteX10" fmla="*/ -182 w 60116"/>
                  <a:gd name="connsiteY10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16" h="97104">
                    <a:moveTo>
                      <a:pt x="11809" y="9796"/>
                    </a:moveTo>
                    <a:lnTo>
                      <a:pt x="24358" y="9796"/>
                    </a:lnTo>
                    <a:cubicBezTo>
                      <a:pt x="45079" y="9796"/>
                      <a:pt x="47398" y="31014"/>
                      <a:pt x="47398" y="48421"/>
                    </a:cubicBezTo>
                    <a:cubicBezTo>
                      <a:pt x="47398" y="67191"/>
                      <a:pt x="46170" y="87316"/>
                      <a:pt x="24358" y="87316"/>
                    </a:cubicBezTo>
                    <a:lnTo>
                      <a:pt x="11809" y="87316"/>
                    </a:lnTo>
                    <a:close/>
                    <a:moveTo>
                      <a:pt x="-182" y="97109"/>
                    </a:moveTo>
                    <a:lnTo>
                      <a:pt x="25852" y="97109"/>
                    </a:lnTo>
                    <a:cubicBezTo>
                      <a:pt x="56128" y="97109"/>
                      <a:pt x="59934" y="75347"/>
                      <a:pt x="59934" y="48559"/>
                    </a:cubicBezTo>
                    <a:cubicBezTo>
                      <a:pt x="59934" y="24075"/>
                      <a:pt x="53809" y="4"/>
                      <a:pt x="27080" y="4"/>
                    </a:cubicBezTo>
                    <a:lnTo>
                      <a:pt x="-182" y="4"/>
                    </a:lnTo>
                    <a:lnTo>
                      <a:pt x="-182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5BF293CE-17D9-72B9-D3E5-350451186B6D}"/>
                  </a:ext>
                </a:extLst>
              </p:cNvPr>
              <p:cNvSpPr/>
              <p:nvPr/>
            </p:nvSpPr>
            <p:spPr>
              <a:xfrm flipV="1">
                <a:off x="7125256" y="6415444"/>
                <a:ext cx="51938" cy="97104"/>
              </a:xfrm>
              <a:custGeom>
                <a:avLst/>
                <a:gdLst>
                  <a:gd name="connsiteX0" fmla="*/ -189 w 51938"/>
                  <a:gd name="connsiteY0" fmla="*/ 97109 h 97104"/>
                  <a:gd name="connsiteX1" fmla="*/ 50119 w 51938"/>
                  <a:gd name="connsiteY1" fmla="*/ 97109 h 97104"/>
                  <a:gd name="connsiteX2" fmla="*/ 50119 w 51938"/>
                  <a:gd name="connsiteY2" fmla="*/ 86503 h 97104"/>
                  <a:gd name="connsiteX3" fmla="*/ 11808 w 51938"/>
                  <a:gd name="connsiteY3" fmla="*/ 86503 h 97104"/>
                  <a:gd name="connsiteX4" fmla="*/ 11808 w 51938"/>
                  <a:gd name="connsiteY4" fmla="*/ 56039 h 97104"/>
                  <a:gd name="connsiteX5" fmla="*/ 47936 w 51938"/>
                  <a:gd name="connsiteY5" fmla="*/ 56039 h 97104"/>
                  <a:gd name="connsiteX6" fmla="*/ 47936 w 51938"/>
                  <a:gd name="connsiteY6" fmla="*/ 45432 h 97104"/>
                  <a:gd name="connsiteX7" fmla="*/ 11808 w 51938"/>
                  <a:gd name="connsiteY7" fmla="*/ 45432 h 97104"/>
                  <a:gd name="connsiteX8" fmla="*/ 11808 w 51938"/>
                  <a:gd name="connsiteY8" fmla="*/ 10615 h 97104"/>
                  <a:gd name="connsiteX9" fmla="*/ 51749 w 51938"/>
                  <a:gd name="connsiteY9" fmla="*/ 10615 h 97104"/>
                  <a:gd name="connsiteX10" fmla="*/ 51749 w 51938"/>
                  <a:gd name="connsiteY10" fmla="*/ 4 h 97104"/>
                  <a:gd name="connsiteX11" fmla="*/ -189 w 51938"/>
                  <a:gd name="connsiteY11" fmla="*/ 4 h 97104"/>
                  <a:gd name="connsiteX12" fmla="*/ -189 w 51938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38" h="97104">
                    <a:moveTo>
                      <a:pt x="-189" y="97109"/>
                    </a:moveTo>
                    <a:lnTo>
                      <a:pt x="50119" y="97109"/>
                    </a:lnTo>
                    <a:lnTo>
                      <a:pt x="50119" y="86503"/>
                    </a:lnTo>
                    <a:lnTo>
                      <a:pt x="11808" y="86503"/>
                    </a:lnTo>
                    <a:lnTo>
                      <a:pt x="11808" y="56039"/>
                    </a:lnTo>
                    <a:lnTo>
                      <a:pt x="47936" y="56039"/>
                    </a:lnTo>
                    <a:lnTo>
                      <a:pt x="47936" y="45432"/>
                    </a:lnTo>
                    <a:lnTo>
                      <a:pt x="11808" y="45432"/>
                    </a:lnTo>
                    <a:lnTo>
                      <a:pt x="11808" y="10615"/>
                    </a:lnTo>
                    <a:lnTo>
                      <a:pt x="51749" y="10615"/>
                    </a:lnTo>
                    <a:lnTo>
                      <a:pt x="51749" y="4"/>
                    </a:lnTo>
                    <a:lnTo>
                      <a:pt x="-189" y="4"/>
                    </a:lnTo>
                    <a:lnTo>
                      <a:pt x="-189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2E8C2615-822D-A441-72AE-1E4AFEC97067}"/>
                  </a:ext>
                </a:extLst>
              </p:cNvPr>
              <p:cNvSpPr/>
              <p:nvPr/>
            </p:nvSpPr>
            <p:spPr>
              <a:xfrm flipV="1">
                <a:off x="7185230" y="6413535"/>
                <a:ext cx="59713" cy="100916"/>
              </a:xfrm>
              <a:custGeom>
                <a:avLst/>
                <a:gdLst>
                  <a:gd name="connsiteX0" fmla="*/ 44792 w 59713"/>
                  <a:gd name="connsiteY0" fmla="*/ 73852 h 100916"/>
                  <a:gd name="connsiteX1" fmla="*/ 29658 w 59713"/>
                  <a:gd name="connsiteY1" fmla="*/ 91126 h 100916"/>
                  <a:gd name="connsiteX2" fmla="*/ 13574 w 59713"/>
                  <a:gd name="connsiteY2" fmla="*/ 75350 h 100916"/>
                  <a:gd name="connsiteX3" fmla="*/ 59517 w 59713"/>
                  <a:gd name="connsiteY3" fmla="*/ 28839 h 100916"/>
                  <a:gd name="connsiteX4" fmla="*/ 29248 w 59713"/>
                  <a:gd name="connsiteY4" fmla="*/ 4 h 100916"/>
                  <a:gd name="connsiteX5" fmla="*/ -196 w 59713"/>
                  <a:gd name="connsiteY5" fmla="*/ 32371 h 100916"/>
                  <a:gd name="connsiteX6" fmla="*/ 11801 w 59713"/>
                  <a:gd name="connsiteY6" fmla="*/ 32371 h 100916"/>
                  <a:gd name="connsiteX7" fmla="*/ 30073 w 59713"/>
                  <a:gd name="connsiteY7" fmla="*/ 9794 h 100916"/>
                  <a:gd name="connsiteX8" fmla="*/ 46975 w 59713"/>
                  <a:gd name="connsiteY8" fmla="*/ 26933 h 100916"/>
                  <a:gd name="connsiteX9" fmla="*/ 1032 w 59713"/>
                  <a:gd name="connsiteY9" fmla="*/ 74128 h 100916"/>
                  <a:gd name="connsiteX10" fmla="*/ 29521 w 59713"/>
                  <a:gd name="connsiteY10" fmla="*/ 100921 h 100916"/>
                  <a:gd name="connsiteX11" fmla="*/ 56789 w 59713"/>
                  <a:gd name="connsiteY11" fmla="*/ 73852 h 100916"/>
                  <a:gd name="connsiteX12" fmla="*/ 44792 w 59713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3" h="100916">
                    <a:moveTo>
                      <a:pt x="44792" y="73852"/>
                    </a:moveTo>
                    <a:cubicBezTo>
                      <a:pt x="44792" y="84052"/>
                      <a:pt x="41115" y="91126"/>
                      <a:pt x="29658" y="91126"/>
                    </a:cubicBezTo>
                    <a:cubicBezTo>
                      <a:pt x="19570" y="91126"/>
                      <a:pt x="13574" y="85688"/>
                      <a:pt x="13574" y="75350"/>
                    </a:cubicBezTo>
                    <a:cubicBezTo>
                      <a:pt x="13574" y="48015"/>
                      <a:pt x="59517" y="64335"/>
                      <a:pt x="59517" y="28839"/>
                    </a:cubicBezTo>
                    <a:cubicBezTo>
                      <a:pt x="59517" y="6397"/>
                      <a:pt x="43019" y="4"/>
                      <a:pt x="29248" y="4"/>
                    </a:cubicBezTo>
                    <a:cubicBezTo>
                      <a:pt x="6481" y="4"/>
                      <a:pt x="-196" y="11700"/>
                      <a:pt x="-196" y="32371"/>
                    </a:cubicBezTo>
                    <a:lnTo>
                      <a:pt x="11801" y="32371"/>
                    </a:lnTo>
                    <a:cubicBezTo>
                      <a:pt x="11801" y="21494"/>
                      <a:pt x="12477" y="9794"/>
                      <a:pt x="30073" y="9794"/>
                    </a:cubicBezTo>
                    <a:cubicBezTo>
                      <a:pt x="39609" y="9794"/>
                      <a:pt x="46975" y="16595"/>
                      <a:pt x="46975" y="26933"/>
                    </a:cubicBezTo>
                    <a:cubicBezTo>
                      <a:pt x="46975" y="54403"/>
                      <a:pt x="1032" y="38493"/>
                      <a:pt x="1032" y="74128"/>
                    </a:cubicBezTo>
                    <a:cubicBezTo>
                      <a:pt x="1032" y="83103"/>
                      <a:pt x="4845" y="100921"/>
                      <a:pt x="29521" y="100921"/>
                    </a:cubicBezTo>
                    <a:cubicBezTo>
                      <a:pt x="48066" y="100921"/>
                      <a:pt x="56517" y="91670"/>
                      <a:pt x="56789" y="73852"/>
                    </a:cubicBezTo>
                    <a:lnTo>
                      <a:pt x="44792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0542576F-61A5-A6AC-2FFB-BC526317F203}"/>
                  </a:ext>
                </a:extLst>
              </p:cNvPr>
              <p:cNvSpPr/>
              <p:nvPr/>
            </p:nvSpPr>
            <p:spPr>
              <a:xfrm flipV="1">
                <a:off x="7286131" y="6413535"/>
                <a:ext cx="59719" cy="100916"/>
              </a:xfrm>
              <a:custGeom>
                <a:avLst/>
                <a:gdLst>
                  <a:gd name="connsiteX0" fmla="*/ 44788 w 59719"/>
                  <a:gd name="connsiteY0" fmla="*/ 73852 h 100916"/>
                  <a:gd name="connsiteX1" fmla="*/ 29653 w 59719"/>
                  <a:gd name="connsiteY1" fmla="*/ 91126 h 100916"/>
                  <a:gd name="connsiteX2" fmla="*/ 13564 w 59719"/>
                  <a:gd name="connsiteY2" fmla="*/ 75350 h 100916"/>
                  <a:gd name="connsiteX3" fmla="*/ 59513 w 59719"/>
                  <a:gd name="connsiteY3" fmla="*/ 28839 h 100916"/>
                  <a:gd name="connsiteX4" fmla="*/ 29238 w 59719"/>
                  <a:gd name="connsiteY4" fmla="*/ 4 h 100916"/>
                  <a:gd name="connsiteX5" fmla="*/ -207 w 59719"/>
                  <a:gd name="connsiteY5" fmla="*/ 32371 h 100916"/>
                  <a:gd name="connsiteX6" fmla="*/ 11791 w 59719"/>
                  <a:gd name="connsiteY6" fmla="*/ 32371 h 100916"/>
                  <a:gd name="connsiteX7" fmla="*/ 30063 w 59719"/>
                  <a:gd name="connsiteY7" fmla="*/ 9794 h 100916"/>
                  <a:gd name="connsiteX8" fmla="*/ 46970 w 59719"/>
                  <a:gd name="connsiteY8" fmla="*/ 26933 h 100916"/>
                  <a:gd name="connsiteX9" fmla="*/ 1021 w 59719"/>
                  <a:gd name="connsiteY9" fmla="*/ 74128 h 100916"/>
                  <a:gd name="connsiteX10" fmla="*/ 29517 w 59719"/>
                  <a:gd name="connsiteY10" fmla="*/ 100921 h 100916"/>
                  <a:gd name="connsiteX11" fmla="*/ 56785 w 59719"/>
                  <a:gd name="connsiteY11" fmla="*/ 73852 h 100916"/>
                  <a:gd name="connsiteX12" fmla="*/ 44788 w 59719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6">
                    <a:moveTo>
                      <a:pt x="44788" y="73852"/>
                    </a:moveTo>
                    <a:cubicBezTo>
                      <a:pt x="44788" y="84052"/>
                      <a:pt x="41105" y="91126"/>
                      <a:pt x="29653" y="91126"/>
                    </a:cubicBezTo>
                    <a:cubicBezTo>
                      <a:pt x="19566" y="91126"/>
                      <a:pt x="13564" y="85688"/>
                      <a:pt x="13564" y="75350"/>
                    </a:cubicBezTo>
                    <a:cubicBezTo>
                      <a:pt x="13564" y="48015"/>
                      <a:pt x="59513" y="64335"/>
                      <a:pt x="59513" y="28839"/>
                    </a:cubicBezTo>
                    <a:cubicBezTo>
                      <a:pt x="59513" y="6397"/>
                      <a:pt x="43015" y="4"/>
                      <a:pt x="29238" y="4"/>
                    </a:cubicBezTo>
                    <a:cubicBezTo>
                      <a:pt x="6477" y="4"/>
                      <a:pt x="-207" y="11700"/>
                      <a:pt x="-207" y="32371"/>
                    </a:cubicBezTo>
                    <a:lnTo>
                      <a:pt x="11791" y="32371"/>
                    </a:lnTo>
                    <a:cubicBezTo>
                      <a:pt x="11791" y="21494"/>
                      <a:pt x="12473" y="9794"/>
                      <a:pt x="30063" y="9794"/>
                    </a:cubicBezTo>
                    <a:cubicBezTo>
                      <a:pt x="39605" y="9794"/>
                      <a:pt x="46970" y="16595"/>
                      <a:pt x="46970" y="26933"/>
                    </a:cubicBezTo>
                    <a:cubicBezTo>
                      <a:pt x="46970" y="54403"/>
                      <a:pt x="1021" y="38493"/>
                      <a:pt x="1021" y="74128"/>
                    </a:cubicBezTo>
                    <a:cubicBezTo>
                      <a:pt x="1021" y="83103"/>
                      <a:pt x="4840" y="100921"/>
                      <a:pt x="29517" y="100921"/>
                    </a:cubicBezTo>
                    <a:cubicBezTo>
                      <a:pt x="48061" y="100921"/>
                      <a:pt x="56506" y="91670"/>
                      <a:pt x="56785" y="73852"/>
                    </a:cubicBezTo>
                    <a:lnTo>
                      <a:pt x="44788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F1BDF501-3127-EEFE-44A9-1853BEECE281}"/>
                  </a:ext>
                </a:extLst>
              </p:cNvPr>
              <p:cNvSpPr/>
              <p:nvPr/>
            </p:nvSpPr>
            <p:spPr>
              <a:xfrm flipV="1">
                <a:off x="7356509" y="6413535"/>
                <a:ext cx="60947" cy="100916"/>
              </a:xfrm>
              <a:custGeom>
                <a:avLst/>
                <a:gdLst>
                  <a:gd name="connsiteX0" fmla="*/ 60733 w 60947"/>
                  <a:gd name="connsiteY0" fmla="*/ 35230 h 100916"/>
                  <a:gd name="connsiteX1" fmla="*/ 31146 w 60947"/>
                  <a:gd name="connsiteY1" fmla="*/ 4 h 100916"/>
                  <a:gd name="connsiteX2" fmla="*/ -214 w 60947"/>
                  <a:gd name="connsiteY2" fmla="*/ 50463 h 100916"/>
                  <a:gd name="connsiteX3" fmla="*/ 31146 w 60947"/>
                  <a:gd name="connsiteY3" fmla="*/ 100921 h 100916"/>
                  <a:gd name="connsiteX4" fmla="*/ 59909 w 60947"/>
                  <a:gd name="connsiteY4" fmla="*/ 70723 h 100916"/>
                  <a:gd name="connsiteX5" fmla="*/ 47372 w 60947"/>
                  <a:gd name="connsiteY5" fmla="*/ 70723 h 100916"/>
                  <a:gd name="connsiteX6" fmla="*/ 31146 w 60947"/>
                  <a:gd name="connsiteY6" fmla="*/ 91126 h 100916"/>
                  <a:gd name="connsiteX7" fmla="*/ 12329 w 60947"/>
                  <a:gd name="connsiteY7" fmla="*/ 50463 h 100916"/>
                  <a:gd name="connsiteX8" fmla="*/ 31146 w 60947"/>
                  <a:gd name="connsiteY8" fmla="*/ 9794 h 100916"/>
                  <a:gd name="connsiteX9" fmla="*/ 48184 w 60947"/>
                  <a:gd name="connsiteY9" fmla="*/ 35230 h 100916"/>
                  <a:gd name="connsiteX10" fmla="*/ 60733 w 60947"/>
                  <a:gd name="connsiteY10" fmla="*/ 35230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47" h="100916">
                    <a:moveTo>
                      <a:pt x="60733" y="35230"/>
                    </a:moveTo>
                    <a:cubicBezTo>
                      <a:pt x="59642" y="16870"/>
                      <a:pt x="52413" y="4"/>
                      <a:pt x="31146" y="4"/>
                    </a:cubicBezTo>
                    <a:cubicBezTo>
                      <a:pt x="3463" y="4"/>
                      <a:pt x="-214" y="25979"/>
                      <a:pt x="-214" y="50463"/>
                    </a:cubicBezTo>
                    <a:cubicBezTo>
                      <a:pt x="-214" y="74941"/>
                      <a:pt x="4287" y="100921"/>
                      <a:pt x="31146" y="100921"/>
                    </a:cubicBezTo>
                    <a:cubicBezTo>
                      <a:pt x="51049" y="100921"/>
                      <a:pt x="59369" y="89766"/>
                      <a:pt x="59909" y="70723"/>
                    </a:cubicBezTo>
                    <a:lnTo>
                      <a:pt x="47372" y="70723"/>
                    </a:lnTo>
                    <a:cubicBezTo>
                      <a:pt x="47087" y="81743"/>
                      <a:pt x="43547" y="91126"/>
                      <a:pt x="31146" y="91126"/>
                    </a:cubicBezTo>
                    <a:cubicBezTo>
                      <a:pt x="14511" y="91126"/>
                      <a:pt x="12329" y="72900"/>
                      <a:pt x="12329" y="50463"/>
                    </a:cubicBezTo>
                    <a:cubicBezTo>
                      <a:pt x="12329" y="28020"/>
                      <a:pt x="14511" y="9794"/>
                      <a:pt x="31146" y="9794"/>
                    </a:cubicBezTo>
                    <a:cubicBezTo>
                      <a:pt x="45735" y="9794"/>
                      <a:pt x="47781" y="23398"/>
                      <a:pt x="48184" y="35230"/>
                    </a:cubicBezTo>
                    <a:lnTo>
                      <a:pt x="60733" y="3523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FC16137C-E40D-2538-F784-FE619E44CA31}"/>
                  </a:ext>
                </a:extLst>
              </p:cNvPr>
              <p:cNvSpPr/>
              <p:nvPr/>
            </p:nvSpPr>
            <p:spPr>
              <a:xfrm flipV="1">
                <a:off x="7428914" y="6415444"/>
                <a:ext cx="12003" cy="97104"/>
              </a:xfrm>
              <a:custGeom>
                <a:avLst/>
                <a:gdLst>
                  <a:gd name="connsiteX0" fmla="*/ -219 w 12003"/>
                  <a:gd name="connsiteY0" fmla="*/ 97109 h 97104"/>
                  <a:gd name="connsiteX1" fmla="*/ 11784 w 12003"/>
                  <a:gd name="connsiteY1" fmla="*/ 97109 h 97104"/>
                  <a:gd name="connsiteX2" fmla="*/ 11784 w 12003"/>
                  <a:gd name="connsiteY2" fmla="*/ 4 h 97104"/>
                  <a:gd name="connsiteX3" fmla="*/ -219 w 12003"/>
                  <a:gd name="connsiteY3" fmla="*/ 4 h 97104"/>
                  <a:gd name="connsiteX4" fmla="*/ -219 w 12003"/>
                  <a:gd name="connsiteY4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03" h="97104">
                    <a:moveTo>
                      <a:pt x="-219" y="97109"/>
                    </a:moveTo>
                    <a:lnTo>
                      <a:pt x="11784" y="97109"/>
                    </a:lnTo>
                    <a:lnTo>
                      <a:pt x="11784" y="4"/>
                    </a:lnTo>
                    <a:lnTo>
                      <a:pt x="-219" y="4"/>
                    </a:lnTo>
                    <a:lnTo>
                      <a:pt x="-219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FD75B2A6-3033-F0D3-AF00-C2C40838A157}"/>
                  </a:ext>
                </a:extLst>
              </p:cNvPr>
              <p:cNvSpPr/>
              <p:nvPr/>
            </p:nvSpPr>
            <p:spPr>
              <a:xfrm flipV="1">
                <a:off x="7456814" y="6415444"/>
                <a:ext cx="51944" cy="97104"/>
              </a:xfrm>
              <a:custGeom>
                <a:avLst/>
                <a:gdLst>
                  <a:gd name="connsiteX0" fmla="*/ -224 w 51944"/>
                  <a:gd name="connsiteY0" fmla="*/ 97109 h 97104"/>
                  <a:gd name="connsiteX1" fmla="*/ 50084 w 51944"/>
                  <a:gd name="connsiteY1" fmla="*/ 97109 h 97104"/>
                  <a:gd name="connsiteX2" fmla="*/ 50084 w 51944"/>
                  <a:gd name="connsiteY2" fmla="*/ 86503 h 97104"/>
                  <a:gd name="connsiteX3" fmla="*/ 11773 w 51944"/>
                  <a:gd name="connsiteY3" fmla="*/ 86503 h 97104"/>
                  <a:gd name="connsiteX4" fmla="*/ 11773 w 51944"/>
                  <a:gd name="connsiteY4" fmla="*/ 56039 h 97104"/>
                  <a:gd name="connsiteX5" fmla="*/ 47908 w 51944"/>
                  <a:gd name="connsiteY5" fmla="*/ 56039 h 97104"/>
                  <a:gd name="connsiteX6" fmla="*/ 47908 w 51944"/>
                  <a:gd name="connsiteY6" fmla="*/ 45432 h 97104"/>
                  <a:gd name="connsiteX7" fmla="*/ 11773 w 51944"/>
                  <a:gd name="connsiteY7" fmla="*/ 45432 h 97104"/>
                  <a:gd name="connsiteX8" fmla="*/ 11773 w 51944"/>
                  <a:gd name="connsiteY8" fmla="*/ 10615 h 97104"/>
                  <a:gd name="connsiteX9" fmla="*/ 51721 w 51944"/>
                  <a:gd name="connsiteY9" fmla="*/ 10615 h 97104"/>
                  <a:gd name="connsiteX10" fmla="*/ 51721 w 51944"/>
                  <a:gd name="connsiteY10" fmla="*/ 4 h 97104"/>
                  <a:gd name="connsiteX11" fmla="*/ -224 w 51944"/>
                  <a:gd name="connsiteY11" fmla="*/ 4 h 97104"/>
                  <a:gd name="connsiteX12" fmla="*/ -224 w 51944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4">
                    <a:moveTo>
                      <a:pt x="-224" y="97109"/>
                    </a:moveTo>
                    <a:lnTo>
                      <a:pt x="50084" y="97109"/>
                    </a:lnTo>
                    <a:lnTo>
                      <a:pt x="50084" y="86503"/>
                    </a:lnTo>
                    <a:lnTo>
                      <a:pt x="11773" y="86503"/>
                    </a:lnTo>
                    <a:lnTo>
                      <a:pt x="11773" y="56039"/>
                    </a:lnTo>
                    <a:lnTo>
                      <a:pt x="47908" y="56039"/>
                    </a:lnTo>
                    <a:lnTo>
                      <a:pt x="47908" y="45432"/>
                    </a:lnTo>
                    <a:lnTo>
                      <a:pt x="11773" y="45432"/>
                    </a:lnTo>
                    <a:lnTo>
                      <a:pt x="11773" y="10615"/>
                    </a:lnTo>
                    <a:lnTo>
                      <a:pt x="51721" y="10615"/>
                    </a:lnTo>
                    <a:lnTo>
                      <a:pt x="51721" y="4"/>
                    </a:lnTo>
                    <a:lnTo>
                      <a:pt x="-224" y="4"/>
                    </a:lnTo>
                    <a:lnTo>
                      <a:pt x="-224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DB5E1D1C-AA3C-DCC5-1F46-8091AFE4A0EB}"/>
                  </a:ext>
                </a:extLst>
              </p:cNvPr>
              <p:cNvSpPr/>
              <p:nvPr/>
            </p:nvSpPr>
            <p:spPr>
              <a:xfrm flipV="1">
                <a:off x="7520031" y="6415444"/>
                <a:ext cx="59986" cy="97104"/>
              </a:xfrm>
              <a:custGeom>
                <a:avLst/>
                <a:gdLst>
                  <a:gd name="connsiteX0" fmla="*/ -231 w 59986"/>
                  <a:gd name="connsiteY0" fmla="*/ 97109 h 97104"/>
                  <a:gd name="connsiteX1" fmla="*/ 15313 w 59986"/>
                  <a:gd name="connsiteY1" fmla="*/ 97109 h 97104"/>
                  <a:gd name="connsiteX2" fmla="*/ 47485 w 59986"/>
                  <a:gd name="connsiteY2" fmla="*/ 16056 h 97104"/>
                  <a:gd name="connsiteX3" fmla="*/ 47764 w 59986"/>
                  <a:gd name="connsiteY3" fmla="*/ 16056 h 97104"/>
                  <a:gd name="connsiteX4" fmla="*/ 47764 w 59986"/>
                  <a:gd name="connsiteY4" fmla="*/ 97109 h 97104"/>
                  <a:gd name="connsiteX5" fmla="*/ 59755 w 59986"/>
                  <a:gd name="connsiteY5" fmla="*/ 97109 h 97104"/>
                  <a:gd name="connsiteX6" fmla="*/ 59755 w 59986"/>
                  <a:gd name="connsiteY6" fmla="*/ 4 h 97104"/>
                  <a:gd name="connsiteX7" fmla="*/ 43257 w 59986"/>
                  <a:gd name="connsiteY7" fmla="*/ 4 h 97104"/>
                  <a:gd name="connsiteX8" fmla="*/ 12045 w 59986"/>
                  <a:gd name="connsiteY8" fmla="*/ 78614 h 97104"/>
                  <a:gd name="connsiteX9" fmla="*/ 11766 w 59986"/>
                  <a:gd name="connsiteY9" fmla="*/ 78614 h 97104"/>
                  <a:gd name="connsiteX10" fmla="*/ 11766 w 59986"/>
                  <a:gd name="connsiteY10" fmla="*/ 4 h 97104"/>
                  <a:gd name="connsiteX11" fmla="*/ -231 w 59986"/>
                  <a:gd name="connsiteY11" fmla="*/ 4 h 97104"/>
                  <a:gd name="connsiteX12" fmla="*/ -231 w 59986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4">
                    <a:moveTo>
                      <a:pt x="-231" y="97109"/>
                    </a:moveTo>
                    <a:lnTo>
                      <a:pt x="15313" y="97109"/>
                    </a:lnTo>
                    <a:lnTo>
                      <a:pt x="47485" y="16056"/>
                    </a:lnTo>
                    <a:lnTo>
                      <a:pt x="47764" y="16056"/>
                    </a:lnTo>
                    <a:lnTo>
                      <a:pt x="47764" y="97109"/>
                    </a:lnTo>
                    <a:lnTo>
                      <a:pt x="59755" y="97109"/>
                    </a:lnTo>
                    <a:lnTo>
                      <a:pt x="59755" y="4"/>
                    </a:lnTo>
                    <a:lnTo>
                      <a:pt x="43257" y="4"/>
                    </a:lnTo>
                    <a:lnTo>
                      <a:pt x="12045" y="78614"/>
                    </a:lnTo>
                    <a:lnTo>
                      <a:pt x="11766" y="78614"/>
                    </a:lnTo>
                    <a:lnTo>
                      <a:pt x="11766" y="4"/>
                    </a:lnTo>
                    <a:lnTo>
                      <a:pt x="-231" y="4"/>
                    </a:lnTo>
                    <a:lnTo>
                      <a:pt x="-231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6FF01E7-2A90-72F0-2ECD-75C94960BF32}"/>
                  </a:ext>
                </a:extLst>
              </p:cNvPr>
              <p:cNvSpPr/>
              <p:nvPr/>
            </p:nvSpPr>
            <p:spPr>
              <a:xfrm flipV="1">
                <a:off x="7594240" y="6413535"/>
                <a:ext cx="60941" cy="100916"/>
              </a:xfrm>
              <a:custGeom>
                <a:avLst/>
                <a:gdLst>
                  <a:gd name="connsiteX0" fmla="*/ 60702 w 60941"/>
                  <a:gd name="connsiteY0" fmla="*/ 35230 h 100916"/>
                  <a:gd name="connsiteX1" fmla="*/ 31122 w 60941"/>
                  <a:gd name="connsiteY1" fmla="*/ 4 h 100916"/>
                  <a:gd name="connsiteX2" fmla="*/ -239 w 60941"/>
                  <a:gd name="connsiteY2" fmla="*/ 50463 h 100916"/>
                  <a:gd name="connsiteX3" fmla="*/ 31122 w 60941"/>
                  <a:gd name="connsiteY3" fmla="*/ 100921 h 100916"/>
                  <a:gd name="connsiteX4" fmla="*/ 59890 w 60941"/>
                  <a:gd name="connsiteY4" fmla="*/ 70723 h 100916"/>
                  <a:gd name="connsiteX5" fmla="*/ 47341 w 60941"/>
                  <a:gd name="connsiteY5" fmla="*/ 70723 h 100916"/>
                  <a:gd name="connsiteX6" fmla="*/ 31122 w 60941"/>
                  <a:gd name="connsiteY6" fmla="*/ 91126 h 100916"/>
                  <a:gd name="connsiteX7" fmla="*/ 12310 w 60941"/>
                  <a:gd name="connsiteY7" fmla="*/ 50463 h 100916"/>
                  <a:gd name="connsiteX8" fmla="*/ 31122 w 60941"/>
                  <a:gd name="connsiteY8" fmla="*/ 9794 h 100916"/>
                  <a:gd name="connsiteX9" fmla="*/ 48166 w 60941"/>
                  <a:gd name="connsiteY9" fmla="*/ 35230 h 100916"/>
                  <a:gd name="connsiteX10" fmla="*/ 60702 w 60941"/>
                  <a:gd name="connsiteY10" fmla="*/ 35230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41" h="100916">
                    <a:moveTo>
                      <a:pt x="60702" y="35230"/>
                    </a:moveTo>
                    <a:cubicBezTo>
                      <a:pt x="59611" y="16870"/>
                      <a:pt x="52388" y="4"/>
                      <a:pt x="31122" y="4"/>
                    </a:cubicBezTo>
                    <a:cubicBezTo>
                      <a:pt x="3444" y="4"/>
                      <a:pt x="-239" y="25979"/>
                      <a:pt x="-239" y="50463"/>
                    </a:cubicBezTo>
                    <a:cubicBezTo>
                      <a:pt x="-239" y="74941"/>
                      <a:pt x="4269" y="100921"/>
                      <a:pt x="31122" y="100921"/>
                    </a:cubicBezTo>
                    <a:cubicBezTo>
                      <a:pt x="51024" y="100921"/>
                      <a:pt x="59345" y="89766"/>
                      <a:pt x="59890" y="70723"/>
                    </a:cubicBezTo>
                    <a:lnTo>
                      <a:pt x="47341" y="70723"/>
                    </a:lnTo>
                    <a:cubicBezTo>
                      <a:pt x="47074" y="81743"/>
                      <a:pt x="43528" y="91126"/>
                      <a:pt x="31122" y="91126"/>
                    </a:cubicBezTo>
                    <a:cubicBezTo>
                      <a:pt x="14486" y="91126"/>
                      <a:pt x="12310" y="72900"/>
                      <a:pt x="12310" y="50463"/>
                    </a:cubicBezTo>
                    <a:cubicBezTo>
                      <a:pt x="12310" y="28020"/>
                      <a:pt x="14486" y="9794"/>
                      <a:pt x="31122" y="9794"/>
                    </a:cubicBezTo>
                    <a:cubicBezTo>
                      <a:pt x="45710" y="9794"/>
                      <a:pt x="47750" y="23398"/>
                      <a:pt x="48166" y="35230"/>
                    </a:cubicBezTo>
                    <a:lnTo>
                      <a:pt x="60702" y="3523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3FAAD11C-A717-3980-9DE6-112CBC89E3BE}"/>
                  </a:ext>
                </a:extLst>
              </p:cNvPr>
              <p:cNvSpPr/>
              <p:nvPr/>
            </p:nvSpPr>
            <p:spPr>
              <a:xfrm flipV="1">
                <a:off x="7666720" y="6415444"/>
                <a:ext cx="51944" cy="97104"/>
              </a:xfrm>
              <a:custGeom>
                <a:avLst/>
                <a:gdLst>
                  <a:gd name="connsiteX0" fmla="*/ -246 w 51944"/>
                  <a:gd name="connsiteY0" fmla="*/ 97109 h 97104"/>
                  <a:gd name="connsiteX1" fmla="*/ 50062 w 51944"/>
                  <a:gd name="connsiteY1" fmla="*/ 97109 h 97104"/>
                  <a:gd name="connsiteX2" fmla="*/ 50062 w 51944"/>
                  <a:gd name="connsiteY2" fmla="*/ 86503 h 97104"/>
                  <a:gd name="connsiteX3" fmla="*/ 11745 w 51944"/>
                  <a:gd name="connsiteY3" fmla="*/ 86503 h 97104"/>
                  <a:gd name="connsiteX4" fmla="*/ 11745 w 51944"/>
                  <a:gd name="connsiteY4" fmla="*/ 56039 h 97104"/>
                  <a:gd name="connsiteX5" fmla="*/ 47880 w 51944"/>
                  <a:gd name="connsiteY5" fmla="*/ 56039 h 97104"/>
                  <a:gd name="connsiteX6" fmla="*/ 47880 w 51944"/>
                  <a:gd name="connsiteY6" fmla="*/ 45432 h 97104"/>
                  <a:gd name="connsiteX7" fmla="*/ 11745 w 51944"/>
                  <a:gd name="connsiteY7" fmla="*/ 45432 h 97104"/>
                  <a:gd name="connsiteX8" fmla="*/ 11745 w 51944"/>
                  <a:gd name="connsiteY8" fmla="*/ 10615 h 97104"/>
                  <a:gd name="connsiteX9" fmla="*/ 51699 w 51944"/>
                  <a:gd name="connsiteY9" fmla="*/ 10615 h 97104"/>
                  <a:gd name="connsiteX10" fmla="*/ 51699 w 51944"/>
                  <a:gd name="connsiteY10" fmla="*/ 4 h 97104"/>
                  <a:gd name="connsiteX11" fmla="*/ -246 w 51944"/>
                  <a:gd name="connsiteY11" fmla="*/ 4 h 97104"/>
                  <a:gd name="connsiteX12" fmla="*/ -246 w 51944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4">
                    <a:moveTo>
                      <a:pt x="-246" y="97109"/>
                    </a:moveTo>
                    <a:lnTo>
                      <a:pt x="50062" y="97109"/>
                    </a:lnTo>
                    <a:lnTo>
                      <a:pt x="50062" y="86503"/>
                    </a:lnTo>
                    <a:lnTo>
                      <a:pt x="11745" y="86503"/>
                    </a:lnTo>
                    <a:lnTo>
                      <a:pt x="11745" y="56039"/>
                    </a:lnTo>
                    <a:lnTo>
                      <a:pt x="47880" y="56039"/>
                    </a:lnTo>
                    <a:lnTo>
                      <a:pt x="47880" y="45432"/>
                    </a:lnTo>
                    <a:lnTo>
                      <a:pt x="11745" y="45432"/>
                    </a:lnTo>
                    <a:lnTo>
                      <a:pt x="11745" y="10615"/>
                    </a:lnTo>
                    <a:lnTo>
                      <a:pt x="51699" y="10615"/>
                    </a:lnTo>
                    <a:lnTo>
                      <a:pt x="51699" y="4"/>
                    </a:lnTo>
                    <a:lnTo>
                      <a:pt x="-246" y="4"/>
                    </a:lnTo>
                    <a:lnTo>
                      <a:pt x="-246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79354420-9B3D-66EF-E20A-49375891BBEB}"/>
                  </a:ext>
                </a:extLst>
              </p:cNvPr>
              <p:cNvSpPr/>
              <p:nvPr/>
            </p:nvSpPr>
            <p:spPr>
              <a:xfrm flipV="1">
                <a:off x="7726687" y="6413535"/>
                <a:ext cx="59713" cy="100916"/>
              </a:xfrm>
              <a:custGeom>
                <a:avLst/>
                <a:gdLst>
                  <a:gd name="connsiteX0" fmla="*/ 44742 w 59713"/>
                  <a:gd name="connsiteY0" fmla="*/ 73852 h 100916"/>
                  <a:gd name="connsiteX1" fmla="*/ 29607 w 59713"/>
                  <a:gd name="connsiteY1" fmla="*/ 91126 h 100916"/>
                  <a:gd name="connsiteX2" fmla="*/ 13518 w 59713"/>
                  <a:gd name="connsiteY2" fmla="*/ 75350 h 100916"/>
                  <a:gd name="connsiteX3" fmla="*/ 59461 w 59713"/>
                  <a:gd name="connsiteY3" fmla="*/ 28839 h 100916"/>
                  <a:gd name="connsiteX4" fmla="*/ 29198 w 59713"/>
                  <a:gd name="connsiteY4" fmla="*/ 4 h 100916"/>
                  <a:gd name="connsiteX5" fmla="*/ -253 w 59713"/>
                  <a:gd name="connsiteY5" fmla="*/ 32371 h 100916"/>
                  <a:gd name="connsiteX6" fmla="*/ 11751 w 59713"/>
                  <a:gd name="connsiteY6" fmla="*/ 32371 h 100916"/>
                  <a:gd name="connsiteX7" fmla="*/ 30010 w 59713"/>
                  <a:gd name="connsiteY7" fmla="*/ 9794 h 100916"/>
                  <a:gd name="connsiteX8" fmla="*/ 46924 w 59713"/>
                  <a:gd name="connsiteY8" fmla="*/ 26933 h 100916"/>
                  <a:gd name="connsiteX9" fmla="*/ 981 w 59713"/>
                  <a:gd name="connsiteY9" fmla="*/ 74128 h 100916"/>
                  <a:gd name="connsiteX10" fmla="*/ 29471 w 59713"/>
                  <a:gd name="connsiteY10" fmla="*/ 100921 h 100916"/>
                  <a:gd name="connsiteX11" fmla="*/ 56739 w 59713"/>
                  <a:gd name="connsiteY11" fmla="*/ 73852 h 100916"/>
                  <a:gd name="connsiteX12" fmla="*/ 44742 w 59713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3" h="100916">
                    <a:moveTo>
                      <a:pt x="44742" y="73852"/>
                    </a:moveTo>
                    <a:cubicBezTo>
                      <a:pt x="44742" y="84052"/>
                      <a:pt x="41059" y="91126"/>
                      <a:pt x="29607" y="91126"/>
                    </a:cubicBezTo>
                    <a:cubicBezTo>
                      <a:pt x="19520" y="91126"/>
                      <a:pt x="13518" y="85688"/>
                      <a:pt x="13518" y="75350"/>
                    </a:cubicBezTo>
                    <a:cubicBezTo>
                      <a:pt x="13518" y="48015"/>
                      <a:pt x="59461" y="64335"/>
                      <a:pt x="59461" y="28839"/>
                    </a:cubicBezTo>
                    <a:cubicBezTo>
                      <a:pt x="59461" y="6397"/>
                      <a:pt x="42962" y="4"/>
                      <a:pt x="29198" y="4"/>
                    </a:cubicBezTo>
                    <a:cubicBezTo>
                      <a:pt x="6437" y="4"/>
                      <a:pt x="-253" y="11700"/>
                      <a:pt x="-253" y="32371"/>
                    </a:cubicBezTo>
                    <a:lnTo>
                      <a:pt x="11751" y="32371"/>
                    </a:lnTo>
                    <a:cubicBezTo>
                      <a:pt x="11751" y="21494"/>
                      <a:pt x="12427" y="9794"/>
                      <a:pt x="30010" y="9794"/>
                    </a:cubicBezTo>
                    <a:cubicBezTo>
                      <a:pt x="39559" y="9794"/>
                      <a:pt x="46924" y="16595"/>
                      <a:pt x="46924" y="26933"/>
                    </a:cubicBezTo>
                    <a:cubicBezTo>
                      <a:pt x="46924" y="54403"/>
                      <a:pt x="981" y="38493"/>
                      <a:pt x="981" y="74128"/>
                    </a:cubicBezTo>
                    <a:cubicBezTo>
                      <a:pt x="981" y="83103"/>
                      <a:pt x="4794" y="100921"/>
                      <a:pt x="29471" y="100921"/>
                    </a:cubicBezTo>
                    <a:cubicBezTo>
                      <a:pt x="48015" y="100921"/>
                      <a:pt x="56466" y="91670"/>
                      <a:pt x="56739" y="73852"/>
                    </a:cubicBezTo>
                    <a:lnTo>
                      <a:pt x="44742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FA65FBDC-70ED-C402-C431-412E82961C40}"/>
                  </a:ext>
                </a:extLst>
              </p:cNvPr>
              <p:cNvSpPr/>
              <p:nvPr/>
            </p:nvSpPr>
            <p:spPr>
              <a:xfrm flipV="1">
                <a:off x="7040879" y="6566587"/>
                <a:ext cx="70340" cy="97102"/>
              </a:xfrm>
              <a:custGeom>
                <a:avLst/>
                <a:gdLst>
                  <a:gd name="connsiteX0" fmla="*/ 22034 w 70340"/>
                  <a:gd name="connsiteY0" fmla="*/ 36485 h 97102"/>
                  <a:gd name="connsiteX1" fmla="*/ 48211 w 70340"/>
                  <a:gd name="connsiteY1" fmla="*/ 36485 h 97102"/>
                  <a:gd name="connsiteX2" fmla="*/ 35810 w 70340"/>
                  <a:gd name="connsiteY2" fmla="*/ 83404 h 97102"/>
                  <a:gd name="connsiteX3" fmla="*/ 35531 w 70340"/>
                  <a:gd name="connsiteY3" fmla="*/ 83404 h 97102"/>
                  <a:gd name="connsiteX4" fmla="*/ 27899 w 70340"/>
                  <a:gd name="connsiteY4" fmla="*/ 97140 h 97102"/>
                  <a:gd name="connsiteX5" fmla="*/ 43988 w 70340"/>
                  <a:gd name="connsiteY5" fmla="*/ 97140 h 97102"/>
                  <a:gd name="connsiteX6" fmla="*/ 70159 w 70340"/>
                  <a:gd name="connsiteY6" fmla="*/ 37 h 97102"/>
                  <a:gd name="connsiteX7" fmla="*/ 57622 w 70340"/>
                  <a:gd name="connsiteY7" fmla="*/ 37 h 97102"/>
                  <a:gd name="connsiteX8" fmla="*/ 50666 w 70340"/>
                  <a:gd name="connsiteY8" fmla="*/ 26691 h 97102"/>
                  <a:gd name="connsiteX9" fmla="*/ 19585 w 70340"/>
                  <a:gd name="connsiteY9" fmla="*/ 26691 h 97102"/>
                  <a:gd name="connsiteX10" fmla="*/ 12355 w 70340"/>
                  <a:gd name="connsiteY10" fmla="*/ 37 h 97102"/>
                  <a:gd name="connsiteX11" fmla="*/ -182 w 70340"/>
                  <a:gd name="connsiteY11" fmla="*/ 37 h 97102"/>
                  <a:gd name="connsiteX12" fmla="*/ 27899 w 70340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40" h="97102">
                    <a:moveTo>
                      <a:pt x="22034" y="36485"/>
                    </a:moveTo>
                    <a:lnTo>
                      <a:pt x="48211" y="36485"/>
                    </a:lnTo>
                    <a:lnTo>
                      <a:pt x="35810" y="83404"/>
                    </a:lnTo>
                    <a:lnTo>
                      <a:pt x="35531" y="83404"/>
                    </a:lnTo>
                    <a:close/>
                    <a:moveTo>
                      <a:pt x="27899" y="97140"/>
                    </a:moveTo>
                    <a:lnTo>
                      <a:pt x="43988" y="97140"/>
                    </a:lnTo>
                    <a:lnTo>
                      <a:pt x="70159" y="37"/>
                    </a:lnTo>
                    <a:lnTo>
                      <a:pt x="57622" y="37"/>
                    </a:lnTo>
                    <a:lnTo>
                      <a:pt x="50666" y="26691"/>
                    </a:lnTo>
                    <a:lnTo>
                      <a:pt x="19585" y="26691"/>
                    </a:lnTo>
                    <a:lnTo>
                      <a:pt x="12355" y="37"/>
                    </a:lnTo>
                    <a:lnTo>
                      <a:pt x="-182" y="37"/>
                    </a:lnTo>
                    <a:lnTo>
                      <a:pt x="27899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EAC78964-A1A9-4F86-4BEB-EF485CD52D42}"/>
                  </a:ext>
                </a:extLst>
              </p:cNvPr>
              <p:cNvSpPr/>
              <p:nvPr/>
            </p:nvSpPr>
            <p:spPr>
              <a:xfrm flipV="1">
                <a:off x="7120402" y="6566587"/>
                <a:ext cx="54945" cy="97102"/>
              </a:xfrm>
              <a:custGeom>
                <a:avLst/>
                <a:gdLst>
                  <a:gd name="connsiteX0" fmla="*/ 11808 w 54945"/>
                  <a:gd name="connsiteY0" fmla="*/ 50901 h 97102"/>
                  <a:gd name="connsiteX1" fmla="*/ 26124 w 54945"/>
                  <a:gd name="connsiteY1" fmla="*/ 50901 h 97102"/>
                  <a:gd name="connsiteX2" fmla="*/ 42207 w 54945"/>
                  <a:gd name="connsiteY2" fmla="*/ 69805 h 97102"/>
                  <a:gd name="connsiteX3" fmla="*/ 25306 w 54945"/>
                  <a:gd name="connsiteY3" fmla="*/ 87347 h 97102"/>
                  <a:gd name="connsiteX4" fmla="*/ 11808 w 54945"/>
                  <a:gd name="connsiteY4" fmla="*/ 87347 h 97102"/>
                  <a:gd name="connsiteX5" fmla="*/ -189 w 54945"/>
                  <a:gd name="connsiteY5" fmla="*/ 97140 h 97102"/>
                  <a:gd name="connsiteX6" fmla="*/ 24618 w 54945"/>
                  <a:gd name="connsiteY6" fmla="*/ 97140 h 97102"/>
                  <a:gd name="connsiteX7" fmla="*/ 54757 w 54945"/>
                  <a:gd name="connsiteY7" fmla="*/ 69261 h 97102"/>
                  <a:gd name="connsiteX8" fmla="*/ 26664 w 54945"/>
                  <a:gd name="connsiteY8" fmla="*/ 41112 h 97102"/>
                  <a:gd name="connsiteX9" fmla="*/ 11808 w 54945"/>
                  <a:gd name="connsiteY9" fmla="*/ 41112 h 97102"/>
                  <a:gd name="connsiteX10" fmla="*/ 11808 w 54945"/>
                  <a:gd name="connsiteY10" fmla="*/ 37 h 97102"/>
                  <a:gd name="connsiteX11" fmla="*/ -189 w 54945"/>
                  <a:gd name="connsiteY11" fmla="*/ 37 h 97102"/>
                  <a:gd name="connsiteX12" fmla="*/ -189 w 54945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945" h="97102">
                    <a:moveTo>
                      <a:pt x="11808" y="50901"/>
                    </a:moveTo>
                    <a:lnTo>
                      <a:pt x="26124" y="50901"/>
                    </a:lnTo>
                    <a:cubicBezTo>
                      <a:pt x="34854" y="50901"/>
                      <a:pt x="42207" y="56881"/>
                      <a:pt x="42207" y="69805"/>
                    </a:cubicBezTo>
                    <a:cubicBezTo>
                      <a:pt x="42207" y="80413"/>
                      <a:pt x="37167" y="87347"/>
                      <a:pt x="25306" y="87347"/>
                    </a:cubicBezTo>
                    <a:lnTo>
                      <a:pt x="11808" y="87347"/>
                    </a:lnTo>
                    <a:close/>
                    <a:moveTo>
                      <a:pt x="-189" y="97140"/>
                    </a:moveTo>
                    <a:lnTo>
                      <a:pt x="24618" y="97140"/>
                    </a:lnTo>
                    <a:cubicBezTo>
                      <a:pt x="33075" y="97140"/>
                      <a:pt x="54757" y="97140"/>
                      <a:pt x="54757" y="69261"/>
                    </a:cubicBezTo>
                    <a:cubicBezTo>
                      <a:pt x="54757" y="51172"/>
                      <a:pt x="43162" y="41112"/>
                      <a:pt x="26664" y="41112"/>
                    </a:cubicBezTo>
                    <a:lnTo>
                      <a:pt x="11808" y="41112"/>
                    </a:lnTo>
                    <a:lnTo>
                      <a:pt x="11808" y="37"/>
                    </a:lnTo>
                    <a:lnTo>
                      <a:pt x="-189" y="37"/>
                    </a:lnTo>
                    <a:lnTo>
                      <a:pt x="-189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1226C804-19CF-D3C9-4146-EAF12DF5DEA0}"/>
                  </a:ext>
                </a:extLst>
              </p:cNvPr>
              <p:cNvSpPr/>
              <p:nvPr/>
            </p:nvSpPr>
            <p:spPr>
              <a:xfrm flipV="1">
                <a:off x="7186352" y="6566587"/>
                <a:ext cx="54945" cy="97102"/>
              </a:xfrm>
              <a:custGeom>
                <a:avLst/>
                <a:gdLst>
                  <a:gd name="connsiteX0" fmla="*/ 11801 w 54945"/>
                  <a:gd name="connsiteY0" fmla="*/ 50901 h 97102"/>
                  <a:gd name="connsiteX1" fmla="*/ 26117 w 54945"/>
                  <a:gd name="connsiteY1" fmla="*/ 50901 h 97102"/>
                  <a:gd name="connsiteX2" fmla="*/ 42207 w 54945"/>
                  <a:gd name="connsiteY2" fmla="*/ 69805 h 97102"/>
                  <a:gd name="connsiteX3" fmla="*/ 25305 w 54945"/>
                  <a:gd name="connsiteY3" fmla="*/ 87347 h 97102"/>
                  <a:gd name="connsiteX4" fmla="*/ 11801 w 54945"/>
                  <a:gd name="connsiteY4" fmla="*/ 87347 h 97102"/>
                  <a:gd name="connsiteX5" fmla="*/ -196 w 54945"/>
                  <a:gd name="connsiteY5" fmla="*/ 97140 h 97102"/>
                  <a:gd name="connsiteX6" fmla="*/ 24623 w 54945"/>
                  <a:gd name="connsiteY6" fmla="*/ 97140 h 97102"/>
                  <a:gd name="connsiteX7" fmla="*/ 54750 w 54945"/>
                  <a:gd name="connsiteY7" fmla="*/ 69261 h 97102"/>
                  <a:gd name="connsiteX8" fmla="*/ 26669 w 54945"/>
                  <a:gd name="connsiteY8" fmla="*/ 41112 h 97102"/>
                  <a:gd name="connsiteX9" fmla="*/ 11801 w 54945"/>
                  <a:gd name="connsiteY9" fmla="*/ 41112 h 97102"/>
                  <a:gd name="connsiteX10" fmla="*/ 11801 w 54945"/>
                  <a:gd name="connsiteY10" fmla="*/ 37 h 97102"/>
                  <a:gd name="connsiteX11" fmla="*/ -196 w 54945"/>
                  <a:gd name="connsiteY11" fmla="*/ 37 h 97102"/>
                  <a:gd name="connsiteX12" fmla="*/ -196 w 54945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945" h="97102">
                    <a:moveTo>
                      <a:pt x="11801" y="50901"/>
                    </a:moveTo>
                    <a:lnTo>
                      <a:pt x="26117" y="50901"/>
                    </a:lnTo>
                    <a:cubicBezTo>
                      <a:pt x="34841" y="50901"/>
                      <a:pt x="42207" y="56881"/>
                      <a:pt x="42207" y="69805"/>
                    </a:cubicBezTo>
                    <a:cubicBezTo>
                      <a:pt x="42207" y="80413"/>
                      <a:pt x="37160" y="87347"/>
                      <a:pt x="25305" y="87347"/>
                    </a:cubicBezTo>
                    <a:lnTo>
                      <a:pt x="11801" y="87347"/>
                    </a:lnTo>
                    <a:close/>
                    <a:moveTo>
                      <a:pt x="-196" y="97140"/>
                    </a:moveTo>
                    <a:lnTo>
                      <a:pt x="24623" y="97140"/>
                    </a:lnTo>
                    <a:cubicBezTo>
                      <a:pt x="33074" y="97140"/>
                      <a:pt x="54750" y="97140"/>
                      <a:pt x="54750" y="69261"/>
                    </a:cubicBezTo>
                    <a:cubicBezTo>
                      <a:pt x="54750" y="51172"/>
                      <a:pt x="43162" y="41112"/>
                      <a:pt x="26669" y="41112"/>
                    </a:cubicBezTo>
                    <a:lnTo>
                      <a:pt x="11801" y="41112"/>
                    </a:lnTo>
                    <a:lnTo>
                      <a:pt x="11801" y="37"/>
                    </a:lnTo>
                    <a:lnTo>
                      <a:pt x="-196" y="37"/>
                    </a:lnTo>
                    <a:lnTo>
                      <a:pt x="-196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8A52BB0F-AB17-A9C2-D757-1838E73E973F}"/>
                  </a:ext>
                </a:extLst>
              </p:cNvPr>
              <p:cNvSpPr/>
              <p:nvPr/>
            </p:nvSpPr>
            <p:spPr>
              <a:xfrm flipV="1">
                <a:off x="7252309" y="6566587"/>
                <a:ext cx="51535" cy="97102"/>
              </a:xfrm>
              <a:custGeom>
                <a:avLst/>
                <a:gdLst>
                  <a:gd name="connsiteX0" fmla="*/ -203 w 51535"/>
                  <a:gd name="connsiteY0" fmla="*/ 97140 h 97102"/>
                  <a:gd name="connsiteX1" fmla="*/ 11795 w 51535"/>
                  <a:gd name="connsiteY1" fmla="*/ 97140 h 97102"/>
                  <a:gd name="connsiteX2" fmla="*/ 11795 w 51535"/>
                  <a:gd name="connsiteY2" fmla="*/ 10646 h 97102"/>
                  <a:gd name="connsiteX3" fmla="*/ 51333 w 51535"/>
                  <a:gd name="connsiteY3" fmla="*/ 10646 h 97102"/>
                  <a:gd name="connsiteX4" fmla="*/ 51333 w 51535"/>
                  <a:gd name="connsiteY4" fmla="*/ 37 h 97102"/>
                  <a:gd name="connsiteX5" fmla="*/ -203 w 51535"/>
                  <a:gd name="connsiteY5" fmla="*/ 37 h 97102"/>
                  <a:gd name="connsiteX6" fmla="*/ -203 w 51535"/>
                  <a:gd name="connsiteY6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535" h="97102">
                    <a:moveTo>
                      <a:pt x="-203" y="97140"/>
                    </a:moveTo>
                    <a:lnTo>
                      <a:pt x="11795" y="97140"/>
                    </a:lnTo>
                    <a:lnTo>
                      <a:pt x="11795" y="10646"/>
                    </a:lnTo>
                    <a:lnTo>
                      <a:pt x="51333" y="10646"/>
                    </a:lnTo>
                    <a:lnTo>
                      <a:pt x="51333" y="37"/>
                    </a:lnTo>
                    <a:lnTo>
                      <a:pt x="-203" y="37"/>
                    </a:lnTo>
                    <a:lnTo>
                      <a:pt x="-203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947F2BB8-FD43-2B50-8CC4-18B98C97CF4C}"/>
                  </a:ext>
                </a:extLst>
              </p:cNvPr>
              <p:cNvSpPr/>
              <p:nvPr/>
            </p:nvSpPr>
            <p:spPr>
              <a:xfrm flipV="1">
                <a:off x="7314063" y="6566587"/>
                <a:ext cx="11997" cy="97102"/>
              </a:xfrm>
              <a:custGeom>
                <a:avLst/>
                <a:gdLst>
                  <a:gd name="connsiteX0" fmla="*/ -207 w 11997"/>
                  <a:gd name="connsiteY0" fmla="*/ 97140 h 97102"/>
                  <a:gd name="connsiteX1" fmla="*/ 11790 w 11997"/>
                  <a:gd name="connsiteY1" fmla="*/ 97140 h 97102"/>
                  <a:gd name="connsiteX2" fmla="*/ 11790 w 11997"/>
                  <a:gd name="connsiteY2" fmla="*/ 37 h 97102"/>
                  <a:gd name="connsiteX3" fmla="*/ -207 w 11997"/>
                  <a:gd name="connsiteY3" fmla="*/ 37 h 97102"/>
                  <a:gd name="connsiteX4" fmla="*/ -207 w 11997"/>
                  <a:gd name="connsiteY4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07" y="97140"/>
                    </a:moveTo>
                    <a:lnTo>
                      <a:pt x="11790" y="97140"/>
                    </a:lnTo>
                    <a:lnTo>
                      <a:pt x="11790" y="37"/>
                    </a:lnTo>
                    <a:lnTo>
                      <a:pt x="-207" y="37"/>
                    </a:lnTo>
                    <a:lnTo>
                      <a:pt x="-207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DC0061-0CD3-04BB-CAE2-44FD2383CC8A}"/>
                  </a:ext>
                </a:extLst>
              </p:cNvPr>
              <p:cNvSpPr/>
              <p:nvPr/>
            </p:nvSpPr>
            <p:spPr>
              <a:xfrm flipV="1">
                <a:off x="7340233" y="6564681"/>
                <a:ext cx="64617" cy="104860"/>
              </a:xfrm>
              <a:custGeom>
                <a:avLst/>
                <a:gdLst>
                  <a:gd name="connsiteX0" fmla="*/ 30596 w 64617"/>
                  <a:gd name="connsiteY0" fmla="*/ 24519 h 104860"/>
                  <a:gd name="connsiteX1" fmla="*/ 37273 w 64617"/>
                  <a:gd name="connsiteY1" fmla="*/ 31866 h 104860"/>
                  <a:gd name="connsiteX2" fmla="*/ 46276 w 64617"/>
                  <a:gd name="connsiteY2" fmla="*/ 23707 h 104860"/>
                  <a:gd name="connsiteX3" fmla="*/ 49959 w 64617"/>
                  <a:gd name="connsiteY3" fmla="*/ 54439 h 104860"/>
                  <a:gd name="connsiteX4" fmla="*/ 31148 w 64617"/>
                  <a:gd name="connsiteY4" fmla="*/ 95106 h 104860"/>
                  <a:gd name="connsiteX5" fmla="*/ 12330 w 64617"/>
                  <a:gd name="connsiteY5" fmla="*/ 54439 h 104860"/>
                  <a:gd name="connsiteX6" fmla="*/ 31148 w 64617"/>
                  <a:gd name="connsiteY6" fmla="*/ 13773 h 104860"/>
                  <a:gd name="connsiteX7" fmla="*/ 40008 w 64617"/>
                  <a:gd name="connsiteY7" fmla="*/ 16089 h 104860"/>
                  <a:gd name="connsiteX8" fmla="*/ 47913 w 64617"/>
                  <a:gd name="connsiteY8" fmla="*/ 8880 h 104860"/>
                  <a:gd name="connsiteX9" fmla="*/ 31148 w 64617"/>
                  <a:gd name="connsiteY9" fmla="*/ 3983 h 104860"/>
                  <a:gd name="connsiteX10" fmla="*/ -213 w 64617"/>
                  <a:gd name="connsiteY10" fmla="*/ 54439 h 104860"/>
                  <a:gd name="connsiteX11" fmla="*/ 31148 w 64617"/>
                  <a:gd name="connsiteY11" fmla="*/ 104898 h 104860"/>
                  <a:gd name="connsiteX12" fmla="*/ 62502 w 64617"/>
                  <a:gd name="connsiteY12" fmla="*/ 54439 h 104860"/>
                  <a:gd name="connsiteX13" fmla="*/ 54590 w 64617"/>
                  <a:gd name="connsiteY13" fmla="*/ 16089 h 104860"/>
                  <a:gd name="connsiteX14" fmla="*/ 64405 w 64617"/>
                  <a:gd name="connsiteY14" fmla="*/ 7111 h 104860"/>
                  <a:gd name="connsiteX15" fmla="*/ 57728 w 64617"/>
                  <a:gd name="connsiteY15" fmla="*/ 38 h 104860"/>
                  <a:gd name="connsiteX16" fmla="*/ 47913 w 64617"/>
                  <a:gd name="connsiteY16" fmla="*/ 8880 h 10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17" h="104860">
                    <a:moveTo>
                      <a:pt x="30596" y="24519"/>
                    </a:moveTo>
                    <a:lnTo>
                      <a:pt x="37273" y="31866"/>
                    </a:lnTo>
                    <a:lnTo>
                      <a:pt x="46276" y="23707"/>
                    </a:lnTo>
                    <a:cubicBezTo>
                      <a:pt x="49277" y="31047"/>
                      <a:pt x="49959" y="42062"/>
                      <a:pt x="49959" y="54439"/>
                    </a:cubicBezTo>
                    <a:cubicBezTo>
                      <a:pt x="49959" y="76879"/>
                      <a:pt x="47783" y="95106"/>
                      <a:pt x="31148" y="95106"/>
                    </a:cubicBezTo>
                    <a:cubicBezTo>
                      <a:pt x="14513" y="95106"/>
                      <a:pt x="12330" y="76879"/>
                      <a:pt x="12330" y="54439"/>
                    </a:cubicBezTo>
                    <a:cubicBezTo>
                      <a:pt x="12330" y="31999"/>
                      <a:pt x="14513" y="13773"/>
                      <a:pt x="31148" y="13773"/>
                    </a:cubicBezTo>
                    <a:cubicBezTo>
                      <a:pt x="34688" y="13773"/>
                      <a:pt x="37695" y="14591"/>
                      <a:pt x="40008" y="16089"/>
                    </a:cubicBezTo>
                    <a:close/>
                    <a:moveTo>
                      <a:pt x="47913" y="8880"/>
                    </a:moveTo>
                    <a:cubicBezTo>
                      <a:pt x="43684" y="5751"/>
                      <a:pt x="38098" y="3983"/>
                      <a:pt x="31148" y="3983"/>
                    </a:cubicBezTo>
                    <a:cubicBezTo>
                      <a:pt x="4289" y="3983"/>
                      <a:pt x="-213" y="29958"/>
                      <a:pt x="-213" y="54439"/>
                    </a:cubicBezTo>
                    <a:cubicBezTo>
                      <a:pt x="-213" y="78921"/>
                      <a:pt x="4289" y="104898"/>
                      <a:pt x="31148" y="104898"/>
                    </a:cubicBezTo>
                    <a:cubicBezTo>
                      <a:pt x="58001" y="104898"/>
                      <a:pt x="62502" y="78921"/>
                      <a:pt x="62502" y="54439"/>
                    </a:cubicBezTo>
                    <a:cubicBezTo>
                      <a:pt x="62502" y="40433"/>
                      <a:pt x="61001" y="25882"/>
                      <a:pt x="54590" y="16089"/>
                    </a:cubicBezTo>
                    <a:lnTo>
                      <a:pt x="64405" y="7111"/>
                    </a:lnTo>
                    <a:lnTo>
                      <a:pt x="57728" y="38"/>
                    </a:lnTo>
                    <a:lnTo>
                      <a:pt x="47913" y="888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E616D3B9-7AD3-C1CC-36C4-3B07CB45ACAF}"/>
                  </a:ext>
                </a:extLst>
              </p:cNvPr>
              <p:cNvSpPr/>
              <p:nvPr/>
            </p:nvSpPr>
            <p:spPr>
              <a:xfrm flipV="1">
                <a:off x="7416266" y="6566587"/>
                <a:ext cx="57127" cy="99008"/>
              </a:xfrm>
              <a:custGeom>
                <a:avLst/>
                <a:gdLst>
                  <a:gd name="connsiteX0" fmla="*/ -220 w 57127"/>
                  <a:gd name="connsiteY0" fmla="*/ 99046 h 99008"/>
                  <a:gd name="connsiteX1" fmla="*/ 11783 w 57127"/>
                  <a:gd name="connsiteY1" fmla="*/ 99046 h 99008"/>
                  <a:gd name="connsiteX2" fmla="*/ 11783 w 57127"/>
                  <a:gd name="connsiteY2" fmla="*/ 30774 h 99008"/>
                  <a:gd name="connsiteX3" fmla="*/ 28276 w 57127"/>
                  <a:gd name="connsiteY3" fmla="*/ 9827 h 99008"/>
                  <a:gd name="connsiteX4" fmla="*/ 44904 w 57127"/>
                  <a:gd name="connsiteY4" fmla="*/ 30774 h 99008"/>
                  <a:gd name="connsiteX5" fmla="*/ 44904 w 57127"/>
                  <a:gd name="connsiteY5" fmla="*/ 99046 h 99008"/>
                  <a:gd name="connsiteX6" fmla="*/ 56908 w 57127"/>
                  <a:gd name="connsiteY6" fmla="*/ 99046 h 99008"/>
                  <a:gd name="connsiteX7" fmla="*/ 56908 w 57127"/>
                  <a:gd name="connsiteY7" fmla="*/ 30774 h 99008"/>
                  <a:gd name="connsiteX8" fmla="*/ 28276 w 57127"/>
                  <a:gd name="connsiteY8" fmla="*/ 37 h 99008"/>
                  <a:gd name="connsiteX9" fmla="*/ -220 w 57127"/>
                  <a:gd name="connsiteY9" fmla="*/ 30774 h 99008"/>
                  <a:gd name="connsiteX10" fmla="*/ -220 w 57127"/>
                  <a:gd name="connsiteY10" fmla="*/ 99046 h 9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127" h="99008">
                    <a:moveTo>
                      <a:pt x="-220" y="99046"/>
                    </a:moveTo>
                    <a:lnTo>
                      <a:pt x="11783" y="99046"/>
                    </a:lnTo>
                    <a:lnTo>
                      <a:pt x="11783" y="30774"/>
                    </a:lnTo>
                    <a:cubicBezTo>
                      <a:pt x="11783" y="16495"/>
                      <a:pt x="16415" y="9827"/>
                      <a:pt x="28276" y="9827"/>
                    </a:cubicBezTo>
                    <a:cubicBezTo>
                      <a:pt x="41091" y="9827"/>
                      <a:pt x="44904" y="17177"/>
                      <a:pt x="44904" y="30774"/>
                    </a:cubicBezTo>
                    <a:lnTo>
                      <a:pt x="44904" y="99046"/>
                    </a:lnTo>
                    <a:lnTo>
                      <a:pt x="56908" y="99046"/>
                    </a:lnTo>
                    <a:lnTo>
                      <a:pt x="56908" y="30774"/>
                    </a:lnTo>
                    <a:cubicBezTo>
                      <a:pt x="56908" y="12144"/>
                      <a:pt x="47366" y="37"/>
                      <a:pt x="28276" y="37"/>
                    </a:cubicBezTo>
                    <a:cubicBezTo>
                      <a:pt x="8776" y="37"/>
                      <a:pt x="-220" y="10781"/>
                      <a:pt x="-220" y="30774"/>
                    </a:cubicBezTo>
                    <a:lnTo>
                      <a:pt x="-220" y="99046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FCB07726-1EAA-762E-AFFF-4D1D69B0ACFF}"/>
                  </a:ext>
                </a:extLst>
              </p:cNvPr>
              <p:cNvSpPr/>
              <p:nvPr/>
            </p:nvSpPr>
            <p:spPr>
              <a:xfrm flipV="1">
                <a:off x="7488813" y="6541968"/>
                <a:ext cx="51944" cy="121721"/>
              </a:xfrm>
              <a:custGeom>
                <a:avLst/>
                <a:gdLst>
                  <a:gd name="connsiteX0" fmla="*/ 27859 w 51944"/>
                  <a:gd name="connsiteY0" fmla="*/ 121756 h 121721"/>
                  <a:gd name="connsiteX1" fmla="*/ 41221 w 51944"/>
                  <a:gd name="connsiteY1" fmla="*/ 121756 h 121721"/>
                  <a:gd name="connsiteX2" fmla="*/ 26495 w 51944"/>
                  <a:gd name="connsiteY2" fmla="*/ 102442 h 121721"/>
                  <a:gd name="connsiteX3" fmla="*/ 18317 w 51944"/>
                  <a:gd name="connsiteY3" fmla="*/ 102442 h 121721"/>
                  <a:gd name="connsiteX4" fmla="*/ -227 w 51944"/>
                  <a:gd name="connsiteY4" fmla="*/ 97137 h 121721"/>
                  <a:gd name="connsiteX5" fmla="*/ 50081 w 51944"/>
                  <a:gd name="connsiteY5" fmla="*/ 97137 h 121721"/>
                  <a:gd name="connsiteX6" fmla="*/ 50081 w 51944"/>
                  <a:gd name="connsiteY6" fmla="*/ 86530 h 121721"/>
                  <a:gd name="connsiteX7" fmla="*/ 11770 w 51944"/>
                  <a:gd name="connsiteY7" fmla="*/ 86530 h 121721"/>
                  <a:gd name="connsiteX8" fmla="*/ 11770 w 51944"/>
                  <a:gd name="connsiteY8" fmla="*/ 56067 h 121721"/>
                  <a:gd name="connsiteX9" fmla="*/ 47898 w 51944"/>
                  <a:gd name="connsiteY9" fmla="*/ 56067 h 121721"/>
                  <a:gd name="connsiteX10" fmla="*/ 47898 w 51944"/>
                  <a:gd name="connsiteY10" fmla="*/ 45460 h 121721"/>
                  <a:gd name="connsiteX11" fmla="*/ 11770 w 51944"/>
                  <a:gd name="connsiteY11" fmla="*/ 45460 h 121721"/>
                  <a:gd name="connsiteX12" fmla="*/ 11770 w 51944"/>
                  <a:gd name="connsiteY12" fmla="*/ 10643 h 121721"/>
                  <a:gd name="connsiteX13" fmla="*/ 51717 w 51944"/>
                  <a:gd name="connsiteY13" fmla="*/ 10643 h 121721"/>
                  <a:gd name="connsiteX14" fmla="*/ 51717 w 51944"/>
                  <a:gd name="connsiteY14" fmla="*/ 34 h 121721"/>
                  <a:gd name="connsiteX15" fmla="*/ -227 w 51944"/>
                  <a:gd name="connsiteY15" fmla="*/ 34 h 121721"/>
                  <a:gd name="connsiteX16" fmla="*/ -227 w 51944"/>
                  <a:gd name="connsiteY16" fmla="*/ 97137 h 121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944" h="121721">
                    <a:moveTo>
                      <a:pt x="27859" y="121756"/>
                    </a:moveTo>
                    <a:lnTo>
                      <a:pt x="41221" y="121756"/>
                    </a:lnTo>
                    <a:lnTo>
                      <a:pt x="26495" y="102442"/>
                    </a:lnTo>
                    <a:lnTo>
                      <a:pt x="18317" y="102442"/>
                    </a:lnTo>
                    <a:close/>
                    <a:moveTo>
                      <a:pt x="-227" y="97137"/>
                    </a:moveTo>
                    <a:lnTo>
                      <a:pt x="50081" y="97137"/>
                    </a:lnTo>
                    <a:lnTo>
                      <a:pt x="50081" y="86530"/>
                    </a:lnTo>
                    <a:lnTo>
                      <a:pt x="11770" y="86530"/>
                    </a:lnTo>
                    <a:lnTo>
                      <a:pt x="11770" y="56067"/>
                    </a:lnTo>
                    <a:lnTo>
                      <a:pt x="47898" y="56067"/>
                    </a:lnTo>
                    <a:lnTo>
                      <a:pt x="47898" y="45460"/>
                    </a:lnTo>
                    <a:lnTo>
                      <a:pt x="11770" y="45460"/>
                    </a:lnTo>
                    <a:lnTo>
                      <a:pt x="11770" y="10643"/>
                    </a:lnTo>
                    <a:lnTo>
                      <a:pt x="51717" y="10643"/>
                    </a:lnTo>
                    <a:lnTo>
                      <a:pt x="51717" y="34"/>
                    </a:lnTo>
                    <a:lnTo>
                      <a:pt x="-227" y="34"/>
                    </a:lnTo>
                    <a:lnTo>
                      <a:pt x="-227" y="97137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61ABEE7E-14BB-21FD-BBA8-503006037D4A}"/>
                  </a:ext>
                </a:extLst>
              </p:cNvPr>
              <p:cNvSpPr/>
              <p:nvPr/>
            </p:nvSpPr>
            <p:spPr>
              <a:xfrm flipV="1">
                <a:off x="7552030" y="6566587"/>
                <a:ext cx="51944" cy="97102"/>
              </a:xfrm>
              <a:custGeom>
                <a:avLst/>
                <a:gdLst>
                  <a:gd name="connsiteX0" fmla="*/ -234 w 51944"/>
                  <a:gd name="connsiteY0" fmla="*/ 97140 h 97102"/>
                  <a:gd name="connsiteX1" fmla="*/ 50074 w 51944"/>
                  <a:gd name="connsiteY1" fmla="*/ 97140 h 97102"/>
                  <a:gd name="connsiteX2" fmla="*/ 50074 w 51944"/>
                  <a:gd name="connsiteY2" fmla="*/ 86533 h 97102"/>
                  <a:gd name="connsiteX3" fmla="*/ 11763 w 51944"/>
                  <a:gd name="connsiteY3" fmla="*/ 86533 h 97102"/>
                  <a:gd name="connsiteX4" fmla="*/ 11763 w 51944"/>
                  <a:gd name="connsiteY4" fmla="*/ 56070 h 97102"/>
                  <a:gd name="connsiteX5" fmla="*/ 47891 w 51944"/>
                  <a:gd name="connsiteY5" fmla="*/ 56070 h 97102"/>
                  <a:gd name="connsiteX6" fmla="*/ 47891 w 51944"/>
                  <a:gd name="connsiteY6" fmla="*/ 45463 h 97102"/>
                  <a:gd name="connsiteX7" fmla="*/ 11763 w 51944"/>
                  <a:gd name="connsiteY7" fmla="*/ 45463 h 97102"/>
                  <a:gd name="connsiteX8" fmla="*/ 11763 w 51944"/>
                  <a:gd name="connsiteY8" fmla="*/ 10646 h 97102"/>
                  <a:gd name="connsiteX9" fmla="*/ 51711 w 51944"/>
                  <a:gd name="connsiteY9" fmla="*/ 10646 h 97102"/>
                  <a:gd name="connsiteX10" fmla="*/ 51711 w 51944"/>
                  <a:gd name="connsiteY10" fmla="*/ 37 h 97102"/>
                  <a:gd name="connsiteX11" fmla="*/ -234 w 51944"/>
                  <a:gd name="connsiteY11" fmla="*/ 37 h 97102"/>
                  <a:gd name="connsiteX12" fmla="*/ -234 w 51944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2">
                    <a:moveTo>
                      <a:pt x="-234" y="97140"/>
                    </a:moveTo>
                    <a:lnTo>
                      <a:pt x="50074" y="97140"/>
                    </a:lnTo>
                    <a:lnTo>
                      <a:pt x="50074" y="86533"/>
                    </a:lnTo>
                    <a:lnTo>
                      <a:pt x="11763" y="86533"/>
                    </a:lnTo>
                    <a:lnTo>
                      <a:pt x="11763" y="56070"/>
                    </a:lnTo>
                    <a:lnTo>
                      <a:pt x="47891" y="56070"/>
                    </a:lnTo>
                    <a:lnTo>
                      <a:pt x="47891" y="45463"/>
                    </a:lnTo>
                    <a:lnTo>
                      <a:pt x="11763" y="45463"/>
                    </a:lnTo>
                    <a:lnTo>
                      <a:pt x="11763" y="10646"/>
                    </a:lnTo>
                    <a:lnTo>
                      <a:pt x="51711" y="10646"/>
                    </a:lnTo>
                    <a:lnTo>
                      <a:pt x="51711" y="37"/>
                    </a:lnTo>
                    <a:lnTo>
                      <a:pt x="-234" y="37"/>
                    </a:lnTo>
                    <a:lnTo>
                      <a:pt x="-234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D2DD9151-A7DB-7423-1D1B-18B64AF42780}"/>
                  </a:ext>
                </a:extLst>
              </p:cNvPr>
              <p:cNvSpPr/>
              <p:nvPr/>
            </p:nvSpPr>
            <p:spPr>
              <a:xfrm flipV="1">
                <a:off x="7611997" y="6564681"/>
                <a:ext cx="59719" cy="100914"/>
              </a:xfrm>
              <a:custGeom>
                <a:avLst/>
                <a:gdLst>
                  <a:gd name="connsiteX0" fmla="*/ 44748 w 59719"/>
                  <a:gd name="connsiteY0" fmla="*/ 73885 h 100914"/>
                  <a:gd name="connsiteX1" fmla="*/ 29625 w 59719"/>
                  <a:gd name="connsiteY1" fmla="*/ 91160 h 100914"/>
                  <a:gd name="connsiteX2" fmla="*/ 13536 w 59719"/>
                  <a:gd name="connsiteY2" fmla="*/ 75383 h 100914"/>
                  <a:gd name="connsiteX3" fmla="*/ 59479 w 59719"/>
                  <a:gd name="connsiteY3" fmla="*/ 28872 h 100914"/>
                  <a:gd name="connsiteX4" fmla="*/ 29210 w 59719"/>
                  <a:gd name="connsiteY4" fmla="*/ 37 h 100914"/>
                  <a:gd name="connsiteX5" fmla="*/ -241 w 59719"/>
                  <a:gd name="connsiteY5" fmla="*/ 32404 h 100914"/>
                  <a:gd name="connsiteX6" fmla="*/ 11763 w 59719"/>
                  <a:gd name="connsiteY6" fmla="*/ 32404 h 100914"/>
                  <a:gd name="connsiteX7" fmla="*/ 30028 w 59719"/>
                  <a:gd name="connsiteY7" fmla="*/ 9827 h 100914"/>
                  <a:gd name="connsiteX8" fmla="*/ 46936 w 59719"/>
                  <a:gd name="connsiteY8" fmla="*/ 26966 h 100914"/>
                  <a:gd name="connsiteX9" fmla="*/ 993 w 59719"/>
                  <a:gd name="connsiteY9" fmla="*/ 74160 h 100914"/>
                  <a:gd name="connsiteX10" fmla="*/ 29477 w 59719"/>
                  <a:gd name="connsiteY10" fmla="*/ 100952 h 100914"/>
                  <a:gd name="connsiteX11" fmla="*/ 56751 w 59719"/>
                  <a:gd name="connsiteY11" fmla="*/ 73885 h 100914"/>
                  <a:gd name="connsiteX12" fmla="*/ 44748 w 59719"/>
                  <a:gd name="connsiteY12" fmla="*/ 73885 h 1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4">
                    <a:moveTo>
                      <a:pt x="44748" y="73885"/>
                    </a:moveTo>
                    <a:cubicBezTo>
                      <a:pt x="44748" y="84088"/>
                      <a:pt x="41077" y="91160"/>
                      <a:pt x="29625" y="91160"/>
                    </a:cubicBezTo>
                    <a:cubicBezTo>
                      <a:pt x="19532" y="91160"/>
                      <a:pt x="13536" y="85721"/>
                      <a:pt x="13536" y="75383"/>
                    </a:cubicBezTo>
                    <a:cubicBezTo>
                      <a:pt x="13536" y="48048"/>
                      <a:pt x="59479" y="64368"/>
                      <a:pt x="59479" y="28872"/>
                    </a:cubicBezTo>
                    <a:cubicBezTo>
                      <a:pt x="59479" y="6427"/>
                      <a:pt x="42987" y="37"/>
                      <a:pt x="29210" y="37"/>
                    </a:cubicBezTo>
                    <a:cubicBezTo>
                      <a:pt x="6443" y="37"/>
                      <a:pt x="-241" y="11733"/>
                      <a:pt x="-241" y="32404"/>
                    </a:cubicBezTo>
                    <a:lnTo>
                      <a:pt x="11763" y="32404"/>
                    </a:lnTo>
                    <a:cubicBezTo>
                      <a:pt x="11763" y="21528"/>
                      <a:pt x="12445" y="9827"/>
                      <a:pt x="30028" y="9827"/>
                    </a:cubicBezTo>
                    <a:cubicBezTo>
                      <a:pt x="39577" y="9827"/>
                      <a:pt x="46936" y="16628"/>
                      <a:pt x="46936" y="26966"/>
                    </a:cubicBezTo>
                    <a:cubicBezTo>
                      <a:pt x="46936" y="54436"/>
                      <a:pt x="993" y="38526"/>
                      <a:pt x="993" y="74160"/>
                    </a:cubicBezTo>
                    <a:cubicBezTo>
                      <a:pt x="993" y="83136"/>
                      <a:pt x="4813" y="100952"/>
                      <a:pt x="29477" y="100952"/>
                    </a:cubicBezTo>
                    <a:cubicBezTo>
                      <a:pt x="48027" y="100952"/>
                      <a:pt x="56478" y="91704"/>
                      <a:pt x="56751" y="73885"/>
                    </a:cubicBezTo>
                    <a:lnTo>
                      <a:pt x="44748" y="73885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36B7CE19-670E-9D51-1C03-D6E07D052034}"/>
                  </a:ext>
                </a:extLst>
              </p:cNvPr>
              <p:cNvSpPr/>
              <p:nvPr/>
            </p:nvSpPr>
            <p:spPr>
              <a:xfrm flipV="1">
                <a:off x="6945973" y="6264271"/>
                <a:ext cx="17575" cy="550645"/>
              </a:xfrm>
              <a:custGeom>
                <a:avLst/>
                <a:gdLst>
                  <a:gd name="connsiteX0" fmla="*/ -168 w 17575"/>
                  <a:gd name="connsiteY0" fmla="*/ 550666 h 550645"/>
                  <a:gd name="connsiteX1" fmla="*/ -168 w 17575"/>
                  <a:gd name="connsiteY1" fmla="*/ 21 h 5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75" h="550645">
                    <a:moveTo>
                      <a:pt x="-168" y="550666"/>
                    </a:moveTo>
                    <a:lnTo>
                      <a:pt x="-168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2C7ED87-16A1-1F92-EA8B-BFAA4867C02A}"/>
                  </a:ext>
                </a:extLst>
              </p:cNvPr>
              <p:cNvSpPr/>
              <p:nvPr/>
            </p:nvSpPr>
            <p:spPr>
              <a:xfrm flipV="1">
                <a:off x="6940561" y="6264271"/>
                <a:ext cx="10825" cy="550645"/>
              </a:xfrm>
              <a:custGeom>
                <a:avLst/>
                <a:gdLst>
                  <a:gd name="connsiteX0" fmla="*/ 10657 w 10825"/>
                  <a:gd name="connsiteY0" fmla="*/ 21 h 550645"/>
                  <a:gd name="connsiteX1" fmla="*/ -168 w 10825"/>
                  <a:gd name="connsiteY1" fmla="*/ 21 h 550645"/>
                  <a:gd name="connsiteX2" fmla="*/ -168 w 10825"/>
                  <a:gd name="connsiteY2" fmla="*/ 550666 h 550645"/>
                  <a:gd name="connsiteX3" fmla="*/ 10657 w 10825"/>
                  <a:gd name="connsiteY3" fmla="*/ 550666 h 550645"/>
                  <a:gd name="connsiteX4" fmla="*/ 10657 w 10825"/>
                  <a:gd name="connsiteY4" fmla="*/ 21 h 5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5" h="550645">
                    <a:moveTo>
                      <a:pt x="10657" y="21"/>
                    </a:moveTo>
                    <a:lnTo>
                      <a:pt x="-168" y="21"/>
                    </a:lnTo>
                    <a:lnTo>
                      <a:pt x="-168" y="550666"/>
                    </a:lnTo>
                    <a:lnTo>
                      <a:pt x="10657" y="550666"/>
                    </a:lnTo>
                    <a:lnTo>
                      <a:pt x="10657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A10DB73-4693-524B-F5D8-64AC26472C99}"/>
                  </a:ext>
                </a:extLst>
              </p:cNvPr>
              <p:cNvSpPr/>
              <p:nvPr/>
            </p:nvSpPr>
            <p:spPr>
              <a:xfrm flipV="1">
                <a:off x="5421016" y="6264527"/>
                <a:ext cx="144397" cy="550538"/>
              </a:xfrm>
              <a:custGeom>
                <a:avLst/>
                <a:gdLst>
                  <a:gd name="connsiteX0" fmla="*/ 144382 w 144397"/>
                  <a:gd name="connsiteY0" fmla="*/ 21 h 550538"/>
                  <a:gd name="connsiteX1" fmla="*/ -16 w 144397"/>
                  <a:gd name="connsiteY1" fmla="*/ 21 h 550538"/>
                  <a:gd name="connsiteX2" fmla="*/ -16 w 144397"/>
                  <a:gd name="connsiteY2" fmla="*/ 550559 h 550538"/>
                  <a:gd name="connsiteX3" fmla="*/ 144382 w 144397"/>
                  <a:gd name="connsiteY3" fmla="*/ 550559 h 550538"/>
                  <a:gd name="connsiteX4" fmla="*/ 144382 w 144397"/>
                  <a:gd name="connsiteY4" fmla="*/ 21 h 55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397" h="550538">
                    <a:moveTo>
                      <a:pt x="144382" y="21"/>
                    </a:moveTo>
                    <a:lnTo>
                      <a:pt x="-16" y="21"/>
                    </a:lnTo>
                    <a:lnTo>
                      <a:pt x="-16" y="550559"/>
                    </a:lnTo>
                    <a:lnTo>
                      <a:pt x="144382" y="550559"/>
                    </a:lnTo>
                    <a:lnTo>
                      <a:pt x="144382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7CEE956F-BD20-7409-6062-8F9EC3C6E6A0}"/>
                  </a:ext>
                </a:extLst>
              </p:cNvPr>
              <p:cNvSpPr/>
              <p:nvPr/>
            </p:nvSpPr>
            <p:spPr>
              <a:xfrm flipV="1">
                <a:off x="5605036" y="6264527"/>
                <a:ext cx="391300" cy="550538"/>
              </a:xfrm>
              <a:custGeom>
                <a:avLst/>
                <a:gdLst>
                  <a:gd name="connsiteX0" fmla="*/ 161433 w 391300"/>
                  <a:gd name="connsiteY0" fmla="*/ 550559 h 550538"/>
                  <a:gd name="connsiteX1" fmla="*/ 254614 w 391300"/>
                  <a:gd name="connsiteY1" fmla="*/ 211292 h 550538"/>
                  <a:gd name="connsiteX2" fmla="*/ 256172 w 391300"/>
                  <a:gd name="connsiteY2" fmla="*/ 211292 h 550538"/>
                  <a:gd name="connsiteX3" fmla="*/ 256172 w 391300"/>
                  <a:gd name="connsiteY3" fmla="*/ 550559 h 550538"/>
                  <a:gd name="connsiteX4" fmla="*/ 391252 w 391300"/>
                  <a:gd name="connsiteY4" fmla="*/ 550559 h 550538"/>
                  <a:gd name="connsiteX5" fmla="*/ 391252 w 391300"/>
                  <a:gd name="connsiteY5" fmla="*/ 21 h 550538"/>
                  <a:gd name="connsiteX6" fmla="*/ 232877 w 391300"/>
                  <a:gd name="connsiteY6" fmla="*/ 21 h 550538"/>
                  <a:gd name="connsiteX7" fmla="*/ 136609 w 391300"/>
                  <a:gd name="connsiteY7" fmla="*/ 340030 h 550538"/>
                  <a:gd name="connsiteX8" fmla="*/ 135056 w 391300"/>
                  <a:gd name="connsiteY8" fmla="*/ 340030 h 550538"/>
                  <a:gd name="connsiteX9" fmla="*/ 135056 w 391300"/>
                  <a:gd name="connsiteY9" fmla="*/ 21 h 550538"/>
                  <a:gd name="connsiteX10" fmla="*/ -48 w 391300"/>
                  <a:gd name="connsiteY10" fmla="*/ 21 h 550538"/>
                  <a:gd name="connsiteX11" fmla="*/ -48 w 391300"/>
                  <a:gd name="connsiteY11" fmla="*/ 550559 h 550538"/>
                  <a:gd name="connsiteX12" fmla="*/ 161433 w 391300"/>
                  <a:gd name="connsiteY12" fmla="*/ 550559 h 55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1300" h="550538">
                    <a:moveTo>
                      <a:pt x="161433" y="550559"/>
                    </a:moveTo>
                    <a:lnTo>
                      <a:pt x="254614" y="211292"/>
                    </a:lnTo>
                    <a:lnTo>
                      <a:pt x="256172" y="211292"/>
                    </a:lnTo>
                    <a:lnTo>
                      <a:pt x="256172" y="550559"/>
                    </a:lnTo>
                    <a:lnTo>
                      <a:pt x="391252" y="550559"/>
                    </a:lnTo>
                    <a:lnTo>
                      <a:pt x="391252" y="21"/>
                    </a:lnTo>
                    <a:lnTo>
                      <a:pt x="232877" y="21"/>
                    </a:lnTo>
                    <a:lnTo>
                      <a:pt x="136609" y="340030"/>
                    </a:lnTo>
                    <a:lnTo>
                      <a:pt x="135056" y="340030"/>
                    </a:lnTo>
                    <a:lnTo>
                      <a:pt x="135056" y="21"/>
                    </a:lnTo>
                    <a:lnTo>
                      <a:pt x="-48" y="21"/>
                    </a:lnTo>
                    <a:lnTo>
                      <a:pt x="-48" y="550559"/>
                    </a:lnTo>
                    <a:lnTo>
                      <a:pt x="161433" y="55055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67574B4B-F594-6631-D5FB-8E8E04D5768B}"/>
                  </a:ext>
                </a:extLst>
              </p:cNvPr>
              <p:cNvSpPr/>
              <p:nvPr/>
            </p:nvSpPr>
            <p:spPr>
              <a:xfrm flipV="1">
                <a:off x="6024336" y="6253698"/>
                <a:ext cx="382771" cy="569855"/>
              </a:xfrm>
              <a:custGeom>
                <a:avLst/>
                <a:gdLst>
                  <a:gd name="connsiteX0" fmla="*/ 232847 w 382771"/>
                  <a:gd name="connsiteY0" fmla="*/ 413329 h 569855"/>
                  <a:gd name="connsiteX1" fmla="*/ 222710 w 382771"/>
                  <a:gd name="connsiteY1" fmla="*/ 455327 h 569855"/>
                  <a:gd name="connsiteX2" fmla="*/ 191678 w 382771"/>
                  <a:gd name="connsiteY2" fmla="*/ 472691 h 569855"/>
                  <a:gd name="connsiteX3" fmla="*/ 157522 w 382771"/>
                  <a:gd name="connsiteY3" fmla="*/ 457651 h 569855"/>
                  <a:gd name="connsiteX4" fmla="*/ 146634 w 382771"/>
                  <a:gd name="connsiteY4" fmla="*/ 424095 h 569855"/>
                  <a:gd name="connsiteX5" fmla="*/ 164100 w 382771"/>
                  <a:gd name="connsiteY5" fmla="*/ 381319 h 569855"/>
                  <a:gd name="connsiteX6" fmla="*/ 207941 w 382771"/>
                  <a:gd name="connsiteY6" fmla="*/ 353965 h 569855"/>
                  <a:gd name="connsiteX7" fmla="*/ 264660 w 382771"/>
                  <a:gd name="connsiteY7" fmla="*/ 330443 h 569855"/>
                  <a:gd name="connsiteX8" fmla="*/ 321342 w 382771"/>
                  <a:gd name="connsiteY8" fmla="*/ 299187 h 569855"/>
                  <a:gd name="connsiteX9" fmla="*/ 365195 w 382771"/>
                  <a:gd name="connsiteY9" fmla="*/ 248704 h 569855"/>
                  <a:gd name="connsiteX10" fmla="*/ 382679 w 382771"/>
                  <a:gd name="connsiteY10" fmla="*/ 167344 h 569855"/>
                  <a:gd name="connsiteX11" fmla="*/ 332223 w 382771"/>
                  <a:gd name="connsiteY11" fmla="*/ 39740 h 569855"/>
                  <a:gd name="connsiteX12" fmla="*/ 186222 w 382771"/>
                  <a:gd name="connsiteY12" fmla="*/ 20 h 569855"/>
                  <a:gd name="connsiteX13" fmla="*/ 106612 w 382771"/>
                  <a:gd name="connsiteY13" fmla="*/ 7336 h 569855"/>
                  <a:gd name="connsiteX14" fmla="*/ 48399 w 382771"/>
                  <a:gd name="connsiteY14" fmla="*/ 32806 h 569855"/>
                  <a:gd name="connsiteX15" fmla="*/ 12321 w 382771"/>
                  <a:gd name="connsiteY15" fmla="*/ 80252 h 569855"/>
                  <a:gd name="connsiteX16" fmla="*/ -92 w 382771"/>
                  <a:gd name="connsiteY16" fmla="*/ 152708 h 569855"/>
                  <a:gd name="connsiteX17" fmla="*/ -92 w 382771"/>
                  <a:gd name="connsiteY17" fmla="*/ 172019 h 569855"/>
                  <a:gd name="connsiteX18" fmla="*/ 139641 w 382771"/>
                  <a:gd name="connsiteY18" fmla="*/ 172019 h 569855"/>
                  <a:gd name="connsiteX19" fmla="*/ 139641 w 382771"/>
                  <a:gd name="connsiteY19" fmla="*/ 158864 h 569855"/>
                  <a:gd name="connsiteX20" fmla="*/ 152828 w 382771"/>
                  <a:gd name="connsiteY20" fmla="*/ 109135 h 569855"/>
                  <a:gd name="connsiteX21" fmla="*/ 186997 w 382771"/>
                  <a:gd name="connsiteY21" fmla="*/ 94825 h 569855"/>
                  <a:gd name="connsiteX22" fmla="*/ 221575 w 382771"/>
                  <a:gd name="connsiteY22" fmla="*/ 110271 h 569855"/>
                  <a:gd name="connsiteX23" fmla="*/ 233610 w 382771"/>
                  <a:gd name="connsiteY23" fmla="*/ 148077 h 569855"/>
                  <a:gd name="connsiteX24" fmla="*/ 216882 w 382771"/>
                  <a:gd name="connsiteY24" fmla="*/ 190826 h 569855"/>
                  <a:gd name="connsiteX25" fmla="*/ 174981 w 382771"/>
                  <a:gd name="connsiteY25" fmla="*/ 217851 h 569855"/>
                  <a:gd name="connsiteX26" fmla="*/ 120259 w 382771"/>
                  <a:gd name="connsiteY26" fmla="*/ 240598 h 569855"/>
                  <a:gd name="connsiteX27" fmla="*/ 65468 w 382771"/>
                  <a:gd name="connsiteY27" fmla="*/ 270654 h 569855"/>
                  <a:gd name="connsiteX28" fmla="*/ 23556 w 382771"/>
                  <a:gd name="connsiteY28" fmla="*/ 319281 h 569855"/>
                  <a:gd name="connsiteX29" fmla="*/ 6852 w 382771"/>
                  <a:gd name="connsiteY29" fmla="*/ 397891 h 569855"/>
                  <a:gd name="connsiteX30" fmla="*/ 51909 w 382771"/>
                  <a:gd name="connsiteY30" fmla="*/ 525906 h 569855"/>
                  <a:gd name="connsiteX31" fmla="*/ 188553 w 382771"/>
                  <a:gd name="connsiteY31" fmla="*/ 569875 h 569855"/>
                  <a:gd name="connsiteX32" fmla="*/ 325595 w 382771"/>
                  <a:gd name="connsiteY32" fmla="*/ 529366 h 569855"/>
                  <a:gd name="connsiteX33" fmla="*/ 367929 w 382771"/>
                  <a:gd name="connsiteY33" fmla="*/ 400193 h 569855"/>
                  <a:gd name="connsiteX34" fmla="*/ 232847 w 382771"/>
                  <a:gd name="connsiteY34" fmla="*/ 400193 h 569855"/>
                  <a:gd name="connsiteX35" fmla="*/ 232847 w 382771"/>
                  <a:gd name="connsiteY35" fmla="*/ 413329 h 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82771" h="569855">
                    <a:moveTo>
                      <a:pt x="232847" y="413329"/>
                    </a:moveTo>
                    <a:cubicBezTo>
                      <a:pt x="232847" y="429765"/>
                      <a:pt x="229425" y="443785"/>
                      <a:pt x="222710" y="455327"/>
                    </a:cubicBezTo>
                    <a:cubicBezTo>
                      <a:pt x="215964" y="466933"/>
                      <a:pt x="205610" y="472691"/>
                      <a:pt x="191678" y="472691"/>
                    </a:cubicBezTo>
                    <a:cubicBezTo>
                      <a:pt x="176122" y="472691"/>
                      <a:pt x="164733" y="467685"/>
                      <a:pt x="157522" y="457651"/>
                    </a:cubicBezTo>
                    <a:cubicBezTo>
                      <a:pt x="150230" y="447639"/>
                      <a:pt x="146634" y="436477"/>
                      <a:pt x="146634" y="424095"/>
                    </a:cubicBezTo>
                    <a:cubicBezTo>
                      <a:pt x="146634" y="406130"/>
                      <a:pt x="152462" y="391841"/>
                      <a:pt x="164100" y="381319"/>
                    </a:cubicBezTo>
                    <a:cubicBezTo>
                      <a:pt x="175756" y="370778"/>
                      <a:pt x="190358" y="361675"/>
                      <a:pt x="207941" y="353965"/>
                    </a:cubicBezTo>
                    <a:cubicBezTo>
                      <a:pt x="225562" y="346256"/>
                      <a:pt x="244448" y="338413"/>
                      <a:pt x="264660" y="330443"/>
                    </a:cubicBezTo>
                    <a:cubicBezTo>
                      <a:pt x="284835" y="322446"/>
                      <a:pt x="303733" y="312059"/>
                      <a:pt x="321342" y="299187"/>
                    </a:cubicBezTo>
                    <a:cubicBezTo>
                      <a:pt x="338925" y="286343"/>
                      <a:pt x="353558" y="269506"/>
                      <a:pt x="365195" y="248704"/>
                    </a:cubicBezTo>
                    <a:cubicBezTo>
                      <a:pt x="376858" y="227885"/>
                      <a:pt x="382679" y="200770"/>
                      <a:pt x="382679" y="167344"/>
                    </a:cubicBezTo>
                    <a:cubicBezTo>
                      <a:pt x="382679" y="108741"/>
                      <a:pt x="365859" y="66183"/>
                      <a:pt x="332223" y="39740"/>
                    </a:cubicBezTo>
                    <a:cubicBezTo>
                      <a:pt x="298550" y="13207"/>
                      <a:pt x="249885" y="20"/>
                      <a:pt x="186222" y="20"/>
                    </a:cubicBezTo>
                    <a:cubicBezTo>
                      <a:pt x="156201" y="20"/>
                      <a:pt x="129671" y="2480"/>
                      <a:pt x="106612" y="7336"/>
                    </a:cubicBezTo>
                    <a:cubicBezTo>
                      <a:pt x="83616" y="12229"/>
                      <a:pt x="64166" y="20709"/>
                      <a:pt x="48399" y="32806"/>
                    </a:cubicBezTo>
                    <a:cubicBezTo>
                      <a:pt x="32608" y="44857"/>
                      <a:pt x="20555" y="60670"/>
                      <a:pt x="12321" y="80252"/>
                    </a:cubicBezTo>
                    <a:cubicBezTo>
                      <a:pt x="4038" y="99766"/>
                      <a:pt x="-92" y="123933"/>
                      <a:pt x="-92" y="152708"/>
                    </a:cubicBezTo>
                    <a:lnTo>
                      <a:pt x="-92" y="172019"/>
                    </a:lnTo>
                    <a:lnTo>
                      <a:pt x="139641" y="172019"/>
                    </a:lnTo>
                    <a:lnTo>
                      <a:pt x="139641" y="158864"/>
                    </a:lnTo>
                    <a:cubicBezTo>
                      <a:pt x="139641" y="135185"/>
                      <a:pt x="144037" y="118635"/>
                      <a:pt x="152828" y="109135"/>
                    </a:cubicBezTo>
                    <a:cubicBezTo>
                      <a:pt x="161657" y="99592"/>
                      <a:pt x="173016" y="94825"/>
                      <a:pt x="186997" y="94825"/>
                    </a:cubicBezTo>
                    <a:cubicBezTo>
                      <a:pt x="202032" y="94825"/>
                      <a:pt x="213478" y="100015"/>
                      <a:pt x="221575" y="110271"/>
                    </a:cubicBezTo>
                    <a:cubicBezTo>
                      <a:pt x="229567" y="120543"/>
                      <a:pt x="233610" y="133102"/>
                      <a:pt x="233610" y="148077"/>
                    </a:cubicBezTo>
                    <a:cubicBezTo>
                      <a:pt x="233610" y="166016"/>
                      <a:pt x="227992" y="180326"/>
                      <a:pt x="216882" y="190826"/>
                    </a:cubicBezTo>
                    <a:cubicBezTo>
                      <a:pt x="205740" y="201372"/>
                      <a:pt x="191777" y="210386"/>
                      <a:pt x="174981" y="217851"/>
                    </a:cubicBezTo>
                    <a:cubicBezTo>
                      <a:pt x="158136" y="225269"/>
                      <a:pt x="139907" y="232889"/>
                      <a:pt x="120259" y="240598"/>
                    </a:cubicBezTo>
                    <a:cubicBezTo>
                      <a:pt x="100536" y="248306"/>
                      <a:pt x="82283" y="258320"/>
                      <a:pt x="65468" y="270654"/>
                    </a:cubicBezTo>
                    <a:cubicBezTo>
                      <a:pt x="48641" y="283019"/>
                      <a:pt x="34679" y="299187"/>
                      <a:pt x="23556" y="319281"/>
                    </a:cubicBezTo>
                    <a:cubicBezTo>
                      <a:pt x="12389" y="339261"/>
                      <a:pt x="6852" y="365528"/>
                      <a:pt x="6852" y="397891"/>
                    </a:cubicBezTo>
                    <a:cubicBezTo>
                      <a:pt x="6852" y="453906"/>
                      <a:pt x="21869" y="496595"/>
                      <a:pt x="51909" y="525906"/>
                    </a:cubicBezTo>
                    <a:cubicBezTo>
                      <a:pt x="81924" y="555193"/>
                      <a:pt x="127470" y="569875"/>
                      <a:pt x="188553" y="569875"/>
                    </a:cubicBezTo>
                    <a:cubicBezTo>
                      <a:pt x="251683" y="569875"/>
                      <a:pt x="297359" y="556365"/>
                      <a:pt x="325595" y="529366"/>
                    </a:cubicBezTo>
                    <a:cubicBezTo>
                      <a:pt x="353805" y="502384"/>
                      <a:pt x="367929" y="459313"/>
                      <a:pt x="367929" y="400193"/>
                    </a:cubicBezTo>
                    <a:lnTo>
                      <a:pt x="232847" y="400193"/>
                    </a:lnTo>
                    <a:lnTo>
                      <a:pt x="232847" y="4133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EF81C56A-B970-0EBD-8B19-C58D6892FEE5}"/>
                  </a:ext>
                </a:extLst>
              </p:cNvPr>
              <p:cNvSpPr/>
              <p:nvPr/>
            </p:nvSpPr>
            <p:spPr>
              <a:xfrm flipV="1">
                <a:off x="6393120" y="6264508"/>
                <a:ext cx="449565" cy="550557"/>
              </a:xfrm>
              <a:custGeom>
                <a:avLst/>
                <a:gdLst>
                  <a:gd name="connsiteX0" fmla="*/ 222718 w 449565"/>
                  <a:gd name="connsiteY0" fmla="*/ 437980 h 550557"/>
                  <a:gd name="connsiteX1" fmla="*/ 183124 w 449565"/>
                  <a:gd name="connsiteY1" fmla="*/ 204380 h 550557"/>
                  <a:gd name="connsiteX2" fmla="*/ 263880 w 449565"/>
                  <a:gd name="connsiteY2" fmla="*/ 204380 h 550557"/>
                  <a:gd name="connsiteX3" fmla="*/ 224218 w 449565"/>
                  <a:gd name="connsiteY3" fmla="*/ 437980 h 550557"/>
                  <a:gd name="connsiteX4" fmla="*/ 314337 w 449565"/>
                  <a:gd name="connsiteY4" fmla="*/ 550578 h 550557"/>
                  <a:gd name="connsiteX5" fmla="*/ 449432 w 449565"/>
                  <a:gd name="connsiteY5" fmla="*/ 21 h 550557"/>
                  <a:gd name="connsiteX6" fmla="*/ 295737 w 449565"/>
                  <a:gd name="connsiteY6" fmla="*/ 21 h 550557"/>
                  <a:gd name="connsiteX7" fmla="*/ 280949 w 449565"/>
                  <a:gd name="connsiteY7" fmla="*/ 96371 h 550557"/>
                  <a:gd name="connsiteX8" fmla="*/ 166030 w 449565"/>
                  <a:gd name="connsiteY8" fmla="*/ 96371 h 550557"/>
                  <a:gd name="connsiteX9" fmla="*/ 151273 w 449565"/>
                  <a:gd name="connsiteY9" fmla="*/ 21 h 550557"/>
                  <a:gd name="connsiteX10" fmla="*/ -134 w 449565"/>
                  <a:gd name="connsiteY10" fmla="*/ 21 h 550557"/>
                  <a:gd name="connsiteX11" fmla="*/ 132661 w 449565"/>
                  <a:gd name="connsiteY11" fmla="*/ 550578 h 550557"/>
                  <a:gd name="connsiteX12" fmla="*/ 314337 w 449565"/>
                  <a:gd name="connsiteY12" fmla="*/ 550578 h 55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9565" h="550557">
                    <a:moveTo>
                      <a:pt x="222718" y="437980"/>
                    </a:moveTo>
                    <a:lnTo>
                      <a:pt x="183124" y="204380"/>
                    </a:lnTo>
                    <a:lnTo>
                      <a:pt x="263880" y="204380"/>
                    </a:lnTo>
                    <a:lnTo>
                      <a:pt x="224218" y="437980"/>
                    </a:lnTo>
                    <a:close/>
                    <a:moveTo>
                      <a:pt x="314337" y="550578"/>
                    </a:moveTo>
                    <a:lnTo>
                      <a:pt x="449432" y="21"/>
                    </a:lnTo>
                    <a:lnTo>
                      <a:pt x="295737" y="21"/>
                    </a:lnTo>
                    <a:lnTo>
                      <a:pt x="280949" y="96371"/>
                    </a:lnTo>
                    <a:lnTo>
                      <a:pt x="166030" y="96371"/>
                    </a:lnTo>
                    <a:lnTo>
                      <a:pt x="151273" y="21"/>
                    </a:lnTo>
                    <a:lnTo>
                      <a:pt x="-134" y="21"/>
                    </a:lnTo>
                    <a:lnTo>
                      <a:pt x="132661" y="550578"/>
                    </a:lnTo>
                    <a:lnTo>
                      <a:pt x="314337" y="550578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F9FC0F3B-2102-98B1-7289-97D621D988E6}"/>
                  </a:ext>
                </a:extLst>
              </p:cNvPr>
              <p:cNvSpPr/>
              <p:nvPr/>
            </p:nvSpPr>
            <p:spPr>
              <a:xfrm flipV="1">
                <a:off x="6744897" y="6264261"/>
                <a:ext cx="97831" cy="413427"/>
              </a:xfrm>
              <a:custGeom>
                <a:avLst/>
                <a:gdLst>
                  <a:gd name="connsiteX0" fmla="*/ -152 w 97831"/>
                  <a:gd name="connsiteY0" fmla="*/ 413433 h 413427"/>
                  <a:gd name="connsiteX1" fmla="*/ 97680 w 97831"/>
                  <a:gd name="connsiteY1" fmla="*/ 413433 h 413427"/>
                  <a:gd name="connsiteX2" fmla="*/ 97680 w 97831"/>
                  <a:gd name="connsiteY2" fmla="*/ 6 h 41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31" h="413427">
                    <a:moveTo>
                      <a:pt x="-152" y="413433"/>
                    </a:moveTo>
                    <a:lnTo>
                      <a:pt x="97680" y="413433"/>
                    </a:lnTo>
                    <a:lnTo>
                      <a:pt x="97680" y="6"/>
                    </a:lnTo>
                    <a:close/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FF29AA5D-C17C-806E-8774-0887D73D8130}"/>
                  </a:ext>
                </a:extLst>
              </p:cNvPr>
              <p:cNvSpPr/>
              <p:nvPr/>
            </p:nvSpPr>
            <p:spPr>
              <a:xfrm flipV="1">
                <a:off x="7036167" y="6698060"/>
                <a:ext cx="1052335" cy="105124"/>
              </a:xfrm>
              <a:custGeom>
                <a:avLst/>
                <a:gdLst>
                  <a:gd name="connsiteX0" fmla="*/ 180501 w 1052335"/>
                  <a:gd name="connsiteY0" fmla="*/ 419 h 105124"/>
                  <a:gd name="connsiteX1" fmla="*/ 154238 w 1052335"/>
                  <a:gd name="connsiteY1" fmla="*/ 25299 h 105124"/>
                  <a:gd name="connsiteX2" fmla="*/ 153407 w 1052335"/>
                  <a:gd name="connsiteY2" fmla="*/ 66884 h 105124"/>
                  <a:gd name="connsiteX3" fmla="*/ 153388 w 1052335"/>
                  <a:gd name="connsiteY3" fmla="*/ 102741 h 105124"/>
                  <a:gd name="connsiteX4" fmla="*/ 155236 w 1052335"/>
                  <a:gd name="connsiteY4" fmla="*/ 103209 h 105124"/>
                  <a:gd name="connsiteX5" fmla="*/ 167357 w 1052335"/>
                  <a:gd name="connsiteY5" fmla="*/ 103435 h 105124"/>
                  <a:gd name="connsiteX6" fmla="*/ 177625 w 1052335"/>
                  <a:gd name="connsiteY6" fmla="*/ 103192 h 105124"/>
                  <a:gd name="connsiteX7" fmla="*/ 178034 w 1052335"/>
                  <a:gd name="connsiteY7" fmla="*/ 63753 h 105124"/>
                  <a:gd name="connsiteX8" fmla="*/ 184060 w 1052335"/>
                  <a:gd name="connsiteY8" fmla="*/ 18065 h 105124"/>
                  <a:gd name="connsiteX9" fmla="*/ 192412 w 1052335"/>
                  <a:gd name="connsiteY9" fmla="*/ 20529 h 105124"/>
                  <a:gd name="connsiteX10" fmla="*/ 194278 w 1052335"/>
                  <a:gd name="connsiteY10" fmla="*/ 62572 h 105124"/>
                  <a:gd name="connsiteX11" fmla="*/ 194508 w 1052335"/>
                  <a:gd name="connsiteY11" fmla="*/ 102753 h 105124"/>
                  <a:gd name="connsiteX12" fmla="*/ 196336 w 1052335"/>
                  <a:gd name="connsiteY12" fmla="*/ 103215 h 105124"/>
                  <a:gd name="connsiteX13" fmla="*/ 208427 w 1052335"/>
                  <a:gd name="connsiteY13" fmla="*/ 103435 h 105124"/>
                  <a:gd name="connsiteX14" fmla="*/ 218694 w 1052335"/>
                  <a:gd name="connsiteY14" fmla="*/ 103192 h 105124"/>
                  <a:gd name="connsiteX15" fmla="*/ 218911 w 1052335"/>
                  <a:gd name="connsiteY15" fmla="*/ 64646 h 105124"/>
                  <a:gd name="connsiteX16" fmla="*/ 214336 w 1052335"/>
                  <a:gd name="connsiteY16" fmla="*/ 12146 h 105124"/>
                  <a:gd name="connsiteX17" fmla="*/ 180495 w 1052335"/>
                  <a:gd name="connsiteY17" fmla="*/ 419 h 105124"/>
                  <a:gd name="connsiteX18" fmla="*/ 196275 w 1052335"/>
                  <a:gd name="connsiteY18" fmla="*/ 3020 h 105124"/>
                  <a:gd name="connsiteX19" fmla="*/ 215210 w 1052335"/>
                  <a:gd name="connsiteY19" fmla="*/ 18860 h 105124"/>
                  <a:gd name="connsiteX20" fmla="*/ 217299 w 1052335"/>
                  <a:gd name="connsiteY20" fmla="*/ 62285 h 105124"/>
                  <a:gd name="connsiteX21" fmla="*/ 217572 w 1052335"/>
                  <a:gd name="connsiteY21" fmla="*/ 101094 h 105124"/>
                  <a:gd name="connsiteX22" fmla="*/ 207249 w 1052335"/>
                  <a:gd name="connsiteY22" fmla="*/ 101094 h 105124"/>
                  <a:gd name="connsiteX23" fmla="*/ 196932 w 1052335"/>
                  <a:gd name="connsiteY23" fmla="*/ 101094 h 105124"/>
                  <a:gd name="connsiteX24" fmla="*/ 196932 w 1052335"/>
                  <a:gd name="connsiteY24" fmla="*/ 64125 h 105124"/>
                  <a:gd name="connsiteX25" fmla="*/ 196027 w 1052335"/>
                  <a:gd name="connsiteY25" fmla="*/ 23496 h 105124"/>
                  <a:gd name="connsiteX26" fmla="*/ 187991 w 1052335"/>
                  <a:gd name="connsiteY26" fmla="*/ 15745 h 105124"/>
                  <a:gd name="connsiteX27" fmla="*/ 177947 w 1052335"/>
                  <a:gd name="connsiteY27" fmla="*/ 20894 h 105124"/>
                  <a:gd name="connsiteX28" fmla="*/ 176409 w 1052335"/>
                  <a:gd name="connsiteY28" fmla="*/ 62705 h 105124"/>
                  <a:gd name="connsiteX29" fmla="*/ 176391 w 1052335"/>
                  <a:gd name="connsiteY29" fmla="*/ 101094 h 105124"/>
                  <a:gd name="connsiteX30" fmla="*/ 166086 w 1052335"/>
                  <a:gd name="connsiteY30" fmla="*/ 101094 h 105124"/>
                  <a:gd name="connsiteX31" fmla="*/ 155782 w 1052335"/>
                  <a:gd name="connsiteY31" fmla="*/ 101094 h 105124"/>
                  <a:gd name="connsiteX32" fmla="*/ 156023 w 1052335"/>
                  <a:gd name="connsiteY32" fmla="*/ 61865 h 105124"/>
                  <a:gd name="connsiteX33" fmla="*/ 158144 w 1052335"/>
                  <a:gd name="connsiteY33" fmla="*/ 17889 h 105124"/>
                  <a:gd name="connsiteX34" fmla="*/ 168839 w 1052335"/>
                  <a:gd name="connsiteY34" fmla="*/ 5522 h 105124"/>
                  <a:gd name="connsiteX35" fmla="*/ 196275 w 1052335"/>
                  <a:gd name="connsiteY35" fmla="*/ 3020 h 105124"/>
                  <a:gd name="connsiteX36" fmla="*/ 318715 w 1052335"/>
                  <a:gd name="connsiteY36" fmla="*/ 452 h 105124"/>
                  <a:gd name="connsiteX37" fmla="*/ 299891 w 1052335"/>
                  <a:gd name="connsiteY37" fmla="*/ 8370 h 105124"/>
                  <a:gd name="connsiteX38" fmla="*/ 293040 w 1052335"/>
                  <a:gd name="connsiteY38" fmla="*/ 27823 h 105124"/>
                  <a:gd name="connsiteX39" fmla="*/ 293040 w 1052335"/>
                  <a:gd name="connsiteY39" fmla="*/ 33964 h 105124"/>
                  <a:gd name="connsiteX40" fmla="*/ 304839 w 1052335"/>
                  <a:gd name="connsiteY40" fmla="*/ 33964 h 105124"/>
                  <a:gd name="connsiteX41" fmla="*/ 316638 w 1052335"/>
                  <a:gd name="connsiteY41" fmla="*/ 33964 h 105124"/>
                  <a:gd name="connsiteX42" fmla="*/ 317066 w 1052335"/>
                  <a:gd name="connsiteY42" fmla="*/ 28510 h 105124"/>
                  <a:gd name="connsiteX43" fmla="*/ 323259 w 1052335"/>
                  <a:gd name="connsiteY43" fmla="*/ 17973 h 105124"/>
                  <a:gd name="connsiteX44" fmla="*/ 329360 w 1052335"/>
                  <a:gd name="connsiteY44" fmla="*/ 18288 h 105124"/>
                  <a:gd name="connsiteX45" fmla="*/ 335058 w 1052335"/>
                  <a:gd name="connsiteY45" fmla="*/ 27409 h 105124"/>
                  <a:gd name="connsiteX46" fmla="*/ 317921 w 1052335"/>
                  <a:gd name="connsiteY46" fmla="*/ 43666 h 105124"/>
                  <a:gd name="connsiteX47" fmla="*/ 294026 w 1052335"/>
                  <a:gd name="connsiteY47" fmla="*/ 76553 h 105124"/>
                  <a:gd name="connsiteX48" fmla="*/ 301782 w 1052335"/>
                  <a:gd name="connsiteY48" fmla="*/ 96920 h 105124"/>
                  <a:gd name="connsiteX49" fmla="*/ 332684 w 1052335"/>
                  <a:gd name="connsiteY49" fmla="*/ 104758 h 105124"/>
                  <a:gd name="connsiteX50" fmla="*/ 355500 w 1052335"/>
                  <a:gd name="connsiteY50" fmla="*/ 90966 h 105124"/>
                  <a:gd name="connsiteX51" fmla="*/ 357844 w 1052335"/>
                  <a:gd name="connsiteY51" fmla="*/ 74553 h 105124"/>
                  <a:gd name="connsiteX52" fmla="*/ 346535 w 1052335"/>
                  <a:gd name="connsiteY52" fmla="*/ 73416 h 105124"/>
                  <a:gd name="connsiteX53" fmla="*/ 335250 w 1052335"/>
                  <a:gd name="connsiteY53" fmla="*/ 74045 h 105124"/>
                  <a:gd name="connsiteX54" fmla="*/ 333917 w 1052335"/>
                  <a:gd name="connsiteY54" fmla="*/ 79228 h 105124"/>
                  <a:gd name="connsiteX55" fmla="*/ 325628 w 1052335"/>
                  <a:gd name="connsiteY55" fmla="*/ 87403 h 105124"/>
                  <a:gd name="connsiteX56" fmla="*/ 318702 w 1052335"/>
                  <a:gd name="connsiteY56" fmla="*/ 79401 h 105124"/>
                  <a:gd name="connsiteX57" fmla="*/ 339863 w 1052335"/>
                  <a:gd name="connsiteY57" fmla="*/ 60863 h 105124"/>
                  <a:gd name="connsiteX58" fmla="*/ 357081 w 1052335"/>
                  <a:gd name="connsiteY58" fmla="*/ 46239 h 105124"/>
                  <a:gd name="connsiteX59" fmla="*/ 359933 w 1052335"/>
                  <a:gd name="connsiteY59" fmla="*/ 32845 h 105124"/>
                  <a:gd name="connsiteX60" fmla="*/ 355438 w 1052335"/>
                  <a:gd name="connsiteY60" fmla="*/ 12653 h 105124"/>
                  <a:gd name="connsiteX61" fmla="*/ 318715 w 1052335"/>
                  <a:gd name="connsiteY61" fmla="*/ 452 h 105124"/>
                  <a:gd name="connsiteX62" fmla="*/ 341345 w 1052335"/>
                  <a:gd name="connsiteY62" fmla="*/ 4429 h 105124"/>
                  <a:gd name="connsiteX63" fmla="*/ 357763 w 1052335"/>
                  <a:gd name="connsiteY63" fmla="*/ 34568 h 105124"/>
                  <a:gd name="connsiteX64" fmla="*/ 355246 w 1052335"/>
                  <a:gd name="connsiteY64" fmla="*/ 45368 h 105124"/>
                  <a:gd name="connsiteX65" fmla="*/ 330464 w 1052335"/>
                  <a:gd name="connsiteY65" fmla="*/ 62572 h 105124"/>
                  <a:gd name="connsiteX66" fmla="*/ 316886 w 1052335"/>
                  <a:gd name="connsiteY66" fmla="*/ 81902 h 105124"/>
                  <a:gd name="connsiteX67" fmla="*/ 326062 w 1052335"/>
                  <a:gd name="connsiteY67" fmla="*/ 89347 h 105124"/>
                  <a:gd name="connsiteX68" fmla="*/ 331692 w 1052335"/>
                  <a:gd name="connsiteY68" fmla="*/ 88482 h 105124"/>
                  <a:gd name="connsiteX69" fmla="*/ 336137 w 1052335"/>
                  <a:gd name="connsiteY69" fmla="*/ 79487 h 105124"/>
                  <a:gd name="connsiteX70" fmla="*/ 336720 w 1052335"/>
                  <a:gd name="connsiteY70" fmla="*/ 75921 h 105124"/>
                  <a:gd name="connsiteX71" fmla="*/ 346504 w 1052335"/>
                  <a:gd name="connsiteY71" fmla="*/ 75921 h 105124"/>
                  <a:gd name="connsiteX72" fmla="*/ 356287 w 1052335"/>
                  <a:gd name="connsiteY72" fmla="*/ 75921 h 105124"/>
                  <a:gd name="connsiteX73" fmla="*/ 356287 w 1052335"/>
                  <a:gd name="connsiteY73" fmla="*/ 78705 h 105124"/>
                  <a:gd name="connsiteX74" fmla="*/ 351420 w 1052335"/>
                  <a:gd name="connsiteY74" fmla="*/ 93327 h 105124"/>
                  <a:gd name="connsiteX75" fmla="*/ 343521 w 1052335"/>
                  <a:gd name="connsiteY75" fmla="*/ 99498 h 105124"/>
                  <a:gd name="connsiteX76" fmla="*/ 328753 w 1052335"/>
                  <a:gd name="connsiteY76" fmla="*/ 102615 h 105124"/>
                  <a:gd name="connsiteX77" fmla="*/ 303717 w 1052335"/>
                  <a:gd name="connsiteY77" fmla="*/ 95558 h 105124"/>
                  <a:gd name="connsiteX78" fmla="*/ 306680 w 1052335"/>
                  <a:gd name="connsiteY78" fmla="*/ 51701 h 105124"/>
                  <a:gd name="connsiteX79" fmla="*/ 316322 w 1052335"/>
                  <a:gd name="connsiteY79" fmla="*/ 46779 h 105124"/>
                  <a:gd name="connsiteX80" fmla="*/ 335511 w 1052335"/>
                  <a:gd name="connsiteY80" fmla="*/ 35223 h 105124"/>
                  <a:gd name="connsiteX81" fmla="*/ 326142 w 1052335"/>
                  <a:gd name="connsiteY81" fmla="*/ 15503 h 105124"/>
                  <a:gd name="connsiteX82" fmla="*/ 315218 w 1052335"/>
                  <a:gd name="connsiteY82" fmla="*/ 28007 h 105124"/>
                  <a:gd name="connsiteX83" fmla="*/ 315218 w 1052335"/>
                  <a:gd name="connsiteY83" fmla="*/ 32286 h 105124"/>
                  <a:gd name="connsiteX84" fmla="*/ 304839 w 1052335"/>
                  <a:gd name="connsiteY84" fmla="*/ 32286 h 105124"/>
                  <a:gd name="connsiteX85" fmla="*/ 294454 w 1052335"/>
                  <a:gd name="connsiteY85" fmla="*/ 32286 h 105124"/>
                  <a:gd name="connsiteX86" fmla="*/ 295030 w 1052335"/>
                  <a:gd name="connsiteY86" fmla="*/ 25783 h 105124"/>
                  <a:gd name="connsiteX87" fmla="*/ 313984 w 1052335"/>
                  <a:gd name="connsiteY87" fmla="*/ 3199 h 105124"/>
                  <a:gd name="connsiteX88" fmla="*/ 341345 w 1052335"/>
                  <a:gd name="connsiteY88" fmla="*/ 4429 h 105124"/>
                  <a:gd name="connsiteX89" fmla="*/ 942808 w 1052335"/>
                  <a:gd name="connsiteY89" fmla="*/ 495 h 105124"/>
                  <a:gd name="connsiteX90" fmla="*/ 918199 w 1052335"/>
                  <a:gd name="connsiteY90" fmla="*/ 30878 h 105124"/>
                  <a:gd name="connsiteX91" fmla="*/ 918150 w 1052335"/>
                  <a:gd name="connsiteY91" fmla="*/ 74242 h 105124"/>
                  <a:gd name="connsiteX92" fmla="*/ 930308 w 1052335"/>
                  <a:gd name="connsiteY92" fmla="*/ 99157 h 105124"/>
                  <a:gd name="connsiteX93" fmla="*/ 969921 w 1052335"/>
                  <a:gd name="connsiteY93" fmla="*/ 101509 h 105124"/>
                  <a:gd name="connsiteX94" fmla="*/ 981844 w 1052335"/>
                  <a:gd name="connsiteY94" fmla="*/ 87832 h 105124"/>
                  <a:gd name="connsiteX95" fmla="*/ 983654 w 1052335"/>
                  <a:gd name="connsiteY95" fmla="*/ 75268 h 105124"/>
                  <a:gd name="connsiteX96" fmla="*/ 984088 w 1052335"/>
                  <a:gd name="connsiteY96" fmla="*/ 66643 h 105124"/>
                  <a:gd name="connsiteX97" fmla="*/ 972277 w 1052335"/>
                  <a:gd name="connsiteY97" fmla="*/ 66876 h 105124"/>
                  <a:gd name="connsiteX98" fmla="*/ 960459 w 1052335"/>
                  <a:gd name="connsiteY98" fmla="*/ 67110 h 105124"/>
                  <a:gd name="connsiteX99" fmla="*/ 959895 w 1052335"/>
                  <a:gd name="connsiteY99" fmla="*/ 74076 h 105124"/>
                  <a:gd name="connsiteX100" fmla="*/ 949659 w 1052335"/>
                  <a:gd name="connsiteY100" fmla="*/ 87201 h 105124"/>
                  <a:gd name="connsiteX101" fmla="*/ 942851 w 1052335"/>
                  <a:gd name="connsiteY101" fmla="*/ 52844 h 105124"/>
                  <a:gd name="connsiteX102" fmla="*/ 945641 w 1052335"/>
                  <a:gd name="connsiteY102" fmla="*/ 21451 h 105124"/>
                  <a:gd name="connsiteX103" fmla="*/ 957892 w 1052335"/>
                  <a:gd name="connsiteY103" fmla="*/ 20710 h 105124"/>
                  <a:gd name="connsiteX104" fmla="*/ 960875 w 1052335"/>
                  <a:gd name="connsiteY104" fmla="*/ 37459 h 105124"/>
                  <a:gd name="connsiteX105" fmla="*/ 974428 w 1052335"/>
                  <a:gd name="connsiteY105" fmla="*/ 43018 h 105124"/>
                  <a:gd name="connsiteX106" fmla="*/ 984280 w 1052335"/>
                  <a:gd name="connsiteY106" fmla="*/ 42775 h 105124"/>
                  <a:gd name="connsiteX107" fmla="*/ 984534 w 1052335"/>
                  <a:gd name="connsiteY107" fmla="*/ 36901 h 105124"/>
                  <a:gd name="connsiteX108" fmla="*/ 981422 w 1052335"/>
                  <a:gd name="connsiteY108" fmla="*/ 16614 h 105124"/>
                  <a:gd name="connsiteX109" fmla="*/ 969443 w 1052335"/>
                  <a:gd name="connsiteY109" fmla="*/ 3817 h 105124"/>
                  <a:gd name="connsiteX110" fmla="*/ 942808 w 1052335"/>
                  <a:gd name="connsiteY110" fmla="*/ 495 h 105124"/>
                  <a:gd name="connsiteX111" fmla="*/ 960217 w 1052335"/>
                  <a:gd name="connsiteY111" fmla="*/ 3022 h 105124"/>
                  <a:gd name="connsiteX112" fmla="*/ 982761 w 1052335"/>
                  <a:gd name="connsiteY112" fmla="*/ 33754 h 105124"/>
                  <a:gd name="connsiteX113" fmla="*/ 983294 w 1052335"/>
                  <a:gd name="connsiteY113" fmla="*/ 40677 h 105124"/>
                  <a:gd name="connsiteX114" fmla="*/ 972909 w 1052335"/>
                  <a:gd name="connsiteY114" fmla="*/ 40677 h 105124"/>
                  <a:gd name="connsiteX115" fmla="*/ 962518 w 1052335"/>
                  <a:gd name="connsiteY115" fmla="*/ 40677 h 105124"/>
                  <a:gd name="connsiteX116" fmla="*/ 962518 w 1052335"/>
                  <a:gd name="connsiteY116" fmla="*/ 34845 h 105124"/>
                  <a:gd name="connsiteX117" fmla="*/ 952684 w 1052335"/>
                  <a:gd name="connsiteY117" fmla="*/ 15503 h 105124"/>
                  <a:gd name="connsiteX118" fmla="*/ 943080 w 1052335"/>
                  <a:gd name="connsiteY118" fmla="*/ 21989 h 105124"/>
                  <a:gd name="connsiteX119" fmla="*/ 941567 w 1052335"/>
                  <a:gd name="connsiteY119" fmla="*/ 52844 h 105124"/>
                  <a:gd name="connsiteX120" fmla="*/ 945846 w 1052335"/>
                  <a:gd name="connsiteY120" fmla="*/ 87656 h 105124"/>
                  <a:gd name="connsiteX121" fmla="*/ 957967 w 1052335"/>
                  <a:gd name="connsiteY121" fmla="*/ 87356 h 105124"/>
                  <a:gd name="connsiteX122" fmla="*/ 961693 w 1052335"/>
                  <a:gd name="connsiteY122" fmla="*/ 74032 h 105124"/>
                  <a:gd name="connsiteX123" fmla="*/ 961705 w 1052335"/>
                  <a:gd name="connsiteY123" fmla="*/ 69207 h 105124"/>
                  <a:gd name="connsiteX124" fmla="*/ 972084 w 1052335"/>
                  <a:gd name="connsiteY124" fmla="*/ 69207 h 105124"/>
                  <a:gd name="connsiteX125" fmla="*/ 982464 w 1052335"/>
                  <a:gd name="connsiteY125" fmla="*/ 69207 h 105124"/>
                  <a:gd name="connsiteX126" fmla="*/ 981912 w 1052335"/>
                  <a:gd name="connsiteY126" fmla="*/ 75477 h 105124"/>
                  <a:gd name="connsiteX127" fmla="*/ 963758 w 1052335"/>
                  <a:gd name="connsiteY127" fmla="*/ 101550 h 105124"/>
                  <a:gd name="connsiteX128" fmla="*/ 936651 w 1052335"/>
                  <a:gd name="connsiteY128" fmla="*/ 100389 h 105124"/>
                  <a:gd name="connsiteX129" fmla="*/ 919005 w 1052335"/>
                  <a:gd name="connsiteY129" fmla="*/ 53684 h 105124"/>
                  <a:gd name="connsiteX130" fmla="*/ 949547 w 1052335"/>
                  <a:gd name="connsiteY130" fmla="*/ 2133 h 105124"/>
                  <a:gd name="connsiteX131" fmla="*/ 960224 w 1052335"/>
                  <a:gd name="connsiteY131" fmla="*/ 3022 h 105124"/>
                  <a:gd name="connsiteX132" fmla="*/ -22 w 1052335"/>
                  <a:gd name="connsiteY132" fmla="*/ 52635 h 105124"/>
                  <a:gd name="connsiteX133" fmla="*/ 189 w 1052335"/>
                  <a:gd name="connsiteY133" fmla="*/ 103192 h 105124"/>
                  <a:gd name="connsiteX134" fmla="*/ 12106 w 1052335"/>
                  <a:gd name="connsiteY134" fmla="*/ 103192 h 105124"/>
                  <a:gd name="connsiteX135" fmla="*/ 24016 w 1052335"/>
                  <a:gd name="connsiteY135" fmla="*/ 103192 h 105124"/>
                  <a:gd name="connsiteX136" fmla="*/ 24233 w 1052335"/>
                  <a:gd name="connsiteY136" fmla="*/ 84522 h 105124"/>
                  <a:gd name="connsiteX137" fmla="*/ 24457 w 1052335"/>
                  <a:gd name="connsiteY137" fmla="*/ 65851 h 105124"/>
                  <a:gd name="connsiteX138" fmla="*/ 32653 w 1052335"/>
                  <a:gd name="connsiteY138" fmla="*/ 65851 h 105124"/>
                  <a:gd name="connsiteX139" fmla="*/ 40856 w 1052335"/>
                  <a:gd name="connsiteY139" fmla="*/ 65851 h 105124"/>
                  <a:gd name="connsiteX140" fmla="*/ 40856 w 1052335"/>
                  <a:gd name="connsiteY140" fmla="*/ 84296 h 105124"/>
                  <a:gd name="connsiteX141" fmla="*/ 54819 w 1052335"/>
                  <a:gd name="connsiteY141" fmla="*/ 103435 h 105124"/>
                  <a:gd name="connsiteX142" fmla="*/ 65086 w 1052335"/>
                  <a:gd name="connsiteY142" fmla="*/ 103192 h 105124"/>
                  <a:gd name="connsiteX143" fmla="*/ 65297 w 1052335"/>
                  <a:gd name="connsiteY143" fmla="*/ 52635 h 105124"/>
                  <a:gd name="connsiteX144" fmla="*/ 65508 w 1052335"/>
                  <a:gd name="connsiteY144" fmla="*/ 2077 h 105124"/>
                  <a:gd name="connsiteX145" fmla="*/ 53182 w 1052335"/>
                  <a:gd name="connsiteY145" fmla="*/ 2077 h 105124"/>
                  <a:gd name="connsiteX146" fmla="*/ 40850 w 1052335"/>
                  <a:gd name="connsiteY146" fmla="*/ 2077 h 105124"/>
                  <a:gd name="connsiteX147" fmla="*/ 40850 w 1052335"/>
                  <a:gd name="connsiteY147" fmla="*/ 23056 h 105124"/>
                  <a:gd name="connsiteX148" fmla="*/ 40850 w 1052335"/>
                  <a:gd name="connsiteY148" fmla="*/ 44034 h 105124"/>
                  <a:gd name="connsiteX149" fmla="*/ 32641 w 1052335"/>
                  <a:gd name="connsiteY149" fmla="*/ 44034 h 105124"/>
                  <a:gd name="connsiteX150" fmla="*/ 24426 w 1052335"/>
                  <a:gd name="connsiteY150" fmla="*/ 44034 h 105124"/>
                  <a:gd name="connsiteX151" fmla="*/ 24426 w 1052335"/>
                  <a:gd name="connsiteY151" fmla="*/ 23056 h 105124"/>
                  <a:gd name="connsiteX152" fmla="*/ 24426 w 1052335"/>
                  <a:gd name="connsiteY152" fmla="*/ 2077 h 105124"/>
                  <a:gd name="connsiteX153" fmla="*/ 12093 w 1052335"/>
                  <a:gd name="connsiteY153" fmla="*/ 2077 h 105124"/>
                  <a:gd name="connsiteX154" fmla="*/ -232 w 1052335"/>
                  <a:gd name="connsiteY154" fmla="*/ 2077 h 105124"/>
                  <a:gd name="connsiteX155" fmla="*/ 22783 w 1052335"/>
                  <a:gd name="connsiteY155" fmla="*/ 25153 h 105124"/>
                  <a:gd name="connsiteX156" fmla="*/ 22783 w 1052335"/>
                  <a:gd name="connsiteY156" fmla="*/ 46551 h 105124"/>
                  <a:gd name="connsiteX157" fmla="*/ 32554 w 1052335"/>
                  <a:gd name="connsiteY157" fmla="*/ 46551 h 105124"/>
                  <a:gd name="connsiteX158" fmla="*/ 42821 w 1052335"/>
                  <a:gd name="connsiteY158" fmla="*/ 45224 h 105124"/>
                  <a:gd name="connsiteX159" fmla="*/ 43317 w 1052335"/>
                  <a:gd name="connsiteY159" fmla="*/ 23826 h 105124"/>
                  <a:gd name="connsiteX160" fmla="*/ 43317 w 1052335"/>
                  <a:gd name="connsiteY160" fmla="*/ 3755 h 105124"/>
                  <a:gd name="connsiteX161" fmla="*/ 53585 w 1052335"/>
                  <a:gd name="connsiteY161" fmla="*/ 3755 h 105124"/>
                  <a:gd name="connsiteX162" fmla="*/ 63852 w 1052335"/>
                  <a:gd name="connsiteY162" fmla="*/ 3755 h 105124"/>
                  <a:gd name="connsiteX163" fmla="*/ 63852 w 1052335"/>
                  <a:gd name="connsiteY163" fmla="*/ 52425 h 105124"/>
                  <a:gd name="connsiteX164" fmla="*/ 63852 w 1052335"/>
                  <a:gd name="connsiteY164" fmla="*/ 101094 h 105124"/>
                  <a:gd name="connsiteX165" fmla="*/ 53603 w 1052335"/>
                  <a:gd name="connsiteY165" fmla="*/ 101094 h 105124"/>
                  <a:gd name="connsiteX166" fmla="*/ 43348 w 1052335"/>
                  <a:gd name="connsiteY166" fmla="*/ 101094 h 105124"/>
                  <a:gd name="connsiteX167" fmla="*/ 43131 w 1052335"/>
                  <a:gd name="connsiteY167" fmla="*/ 82844 h 105124"/>
                  <a:gd name="connsiteX168" fmla="*/ 42908 w 1052335"/>
                  <a:gd name="connsiteY168" fmla="*/ 64592 h 105124"/>
                  <a:gd name="connsiteX169" fmla="*/ 32845 w 1052335"/>
                  <a:gd name="connsiteY169" fmla="*/ 64357 h 105124"/>
                  <a:gd name="connsiteX170" fmla="*/ 22783 w 1052335"/>
                  <a:gd name="connsiteY170" fmla="*/ 64121 h 105124"/>
                  <a:gd name="connsiteX171" fmla="*/ 22783 w 1052335"/>
                  <a:gd name="connsiteY171" fmla="*/ 82608 h 105124"/>
                  <a:gd name="connsiteX172" fmla="*/ 22783 w 1052335"/>
                  <a:gd name="connsiteY172" fmla="*/ 101094 h 105124"/>
                  <a:gd name="connsiteX173" fmla="*/ 12106 w 1052335"/>
                  <a:gd name="connsiteY173" fmla="*/ 101094 h 105124"/>
                  <a:gd name="connsiteX174" fmla="*/ 1423 w 1052335"/>
                  <a:gd name="connsiteY174" fmla="*/ 101094 h 105124"/>
                  <a:gd name="connsiteX175" fmla="*/ 1423 w 1052335"/>
                  <a:gd name="connsiteY175" fmla="*/ 52425 h 105124"/>
                  <a:gd name="connsiteX176" fmla="*/ 1423 w 1052335"/>
                  <a:gd name="connsiteY176" fmla="*/ 3755 h 105124"/>
                  <a:gd name="connsiteX177" fmla="*/ 12106 w 1052335"/>
                  <a:gd name="connsiteY177" fmla="*/ 3755 h 105124"/>
                  <a:gd name="connsiteX178" fmla="*/ 22783 w 1052335"/>
                  <a:gd name="connsiteY178" fmla="*/ 3755 h 105124"/>
                  <a:gd name="connsiteX179" fmla="*/ 71249 w 1052335"/>
                  <a:gd name="connsiteY179" fmla="*/ 2631 h 105124"/>
                  <a:gd name="connsiteX180" fmla="*/ 96979 w 1052335"/>
                  <a:gd name="connsiteY180" fmla="*/ 102960 h 105124"/>
                  <a:gd name="connsiteX181" fmla="*/ 126064 w 1052335"/>
                  <a:gd name="connsiteY181" fmla="*/ 102563 h 105124"/>
                  <a:gd name="connsiteX182" fmla="*/ 150412 w 1052335"/>
                  <a:gd name="connsiteY182" fmla="*/ 2740 h 105124"/>
                  <a:gd name="connsiteX183" fmla="*/ 137826 w 1052335"/>
                  <a:gd name="connsiteY183" fmla="*/ 2077 h 105124"/>
                  <a:gd name="connsiteX184" fmla="*/ 125258 w 1052335"/>
                  <a:gd name="connsiteY184" fmla="*/ 3126 h 105124"/>
                  <a:gd name="connsiteX185" fmla="*/ 123374 w 1052335"/>
                  <a:gd name="connsiteY185" fmla="*/ 12357 h 105124"/>
                  <a:gd name="connsiteX186" fmla="*/ 121873 w 1052335"/>
                  <a:gd name="connsiteY186" fmla="*/ 20538 h 105124"/>
                  <a:gd name="connsiteX187" fmla="*/ 111041 w 1052335"/>
                  <a:gd name="connsiteY187" fmla="*/ 20538 h 105124"/>
                  <a:gd name="connsiteX188" fmla="*/ 100204 w 1052335"/>
                  <a:gd name="connsiteY188" fmla="*/ 20538 h 105124"/>
                  <a:gd name="connsiteX189" fmla="*/ 98790 w 1052335"/>
                  <a:gd name="connsiteY189" fmla="*/ 12776 h 105124"/>
                  <a:gd name="connsiteX190" fmla="*/ 96992 w 1052335"/>
                  <a:gd name="connsiteY190" fmla="*/ 3546 h 105124"/>
                  <a:gd name="connsiteX191" fmla="*/ 83922 w 1052335"/>
                  <a:gd name="connsiteY191" fmla="*/ 2077 h 105124"/>
                  <a:gd name="connsiteX192" fmla="*/ 71249 w 1052335"/>
                  <a:gd name="connsiteY192" fmla="*/ 2631 h 105124"/>
                  <a:gd name="connsiteX193" fmla="*/ 95386 w 1052335"/>
                  <a:gd name="connsiteY193" fmla="*/ 6063 h 105124"/>
                  <a:gd name="connsiteX194" fmla="*/ 96744 w 1052335"/>
                  <a:gd name="connsiteY194" fmla="*/ 13825 h 105124"/>
                  <a:gd name="connsiteX195" fmla="*/ 111023 w 1052335"/>
                  <a:gd name="connsiteY195" fmla="*/ 23056 h 105124"/>
                  <a:gd name="connsiteX196" fmla="*/ 123349 w 1052335"/>
                  <a:gd name="connsiteY196" fmla="*/ 22320 h 105124"/>
                  <a:gd name="connsiteX197" fmla="*/ 127106 w 1052335"/>
                  <a:gd name="connsiteY197" fmla="*/ 3965 h 105124"/>
                  <a:gd name="connsiteX198" fmla="*/ 137801 w 1052335"/>
                  <a:gd name="connsiteY198" fmla="*/ 3755 h 105124"/>
                  <a:gd name="connsiteX199" fmla="*/ 148031 w 1052335"/>
                  <a:gd name="connsiteY199" fmla="*/ 5643 h 105124"/>
                  <a:gd name="connsiteX200" fmla="*/ 136294 w 1052335"/>
                  <a:gd name="connsiteY200" fmla="*/ 54103 h 105124"/>
                  <a:gd name="connsiteX201" fmla="*/ 125016 w 1052335"/>
                  <a:gd name="connsiteY201" fmla="*/ 100675 h 105124"/>
                  <a:gd name="connsiteX202" fmla="*/ 111426 w 1052335"/>
                  <a:gd name="connsiteY202" fmla="*/ 100904 h 105124"/>
                  <a:gd name="connsiteX203" fmla="*/ 97841 w 1052335"/>
                  <a:gd name="connsiteY203" fmla="*/ 101134 h 105124"/>
                  <a:gd name="connsiteX204" fmla="*/ 86179 w 1052335"/>
                  <a:gd name="connsiteY204" fmla="*/ 54333 h 105124"/>
                  <a:gd name="connsiteX205" fmla="*/ 74020 w 1052335"/>
                  <a:gd name="connsiteY205" fmla="*/ 5643 h 105124"/>
                  <a:gd name="connsiteX206" fmla="*/ 84232 w 1052335"/>
                  <a:gd name="connsiteY206" fmla="*/ 3756 h 105124"/>
                  <a:gd name="connsiteX207" fmla="*/ 94940 w 1052335"/>
                  <a:gd name="connsiteY207" fmla="*/ 3756 h 105124"/>
                  <a:gd name="connsiteX208" fmla="*/ 101698 w 1052335"/>
                  <a:gd name="connsiteY208" fmla="*/ 40468 h 105124"/>
                  <a:gd name="connsiteX209" fmla="*/ 105622 w 1052335"/>
                  <a:gd name="connsiteY209" fmla="*/ 62907 h 105124"/>
                  <a:gd name="connsiteX210" fmla="*/ 110744 w 1052335"/>
                  <a:gd name="connsiteY210" fmla="*/ 84125 h 105124"/>
                  <a:gd name="connsiteX211" fmla="*/ 115877 w 1052335"/>
                  <a:gd name="connsiteY211" fmla="*/ 63572 h 105124"/>
                  <a:gd name="connsiteX212" fmla="*/ 119740 w 1052335"/>
                  <a:gd name="connsiteY212" fmla="*/ 40887 h 105124"/>
                  <a:gd name="connsiteX213" fmla="*/ 110676 w 1052335"/>
                  <a:gd name="connsiteY213" fmla="*/ 38999 h 105124"/>
                  <a:gd name="connsiteX214" fmla="*/ 101698 w 1052335"/>
                  <a:gd name="connsiteY214" fmla="*/ 40468 h 105124"/>
                  <a:gd name="connsiteX215" fmla="*/ 118017 w 1052335"/>
                  <a:gd name="connsiteY215" fmla="*/ 41306 h 105124"/>
                  <a:gd name="connsiteX216" fmla="*/ 110452 w 1052335"/>
                  <a:gd name="connsiteY216" fmla="*/ 76760 h 105124"/>
                  <a:gd name="connsiteX217" fmla="*/ 104103 w 1052335"/>
                  <a:gd name="connsiteY217" fmla="*/ 41648 h 105124"/>
                  <a:gd name="connsiteX218" fmla="*/ 111085 w 1052335"/>
                  <a:gd name="connsiteY218" fmla="*/ 40677 h 105124"/>
                  <a:gd name="connsiteX219" fmla="*/ 118017 w 1052335"/>
                  <a:gd name="connsiteY219" fmla="*/ 41306 h 105124"/>
                  <a:gd name="connsiteX220" fmla="*/ 245119 w 1052335"/>
                  <a:gd name="connsiteY220" fmla="*/ 2636 h 105124"/>
                  <a:gd name="connsiteX221" fmla="*/ 244573 w 1052335"/>
                  <a:gd name="connsiteY221" fmla="*/ 42889 h 105124"/>
                  <a:gd name="connsiteX222" fmla="*/ 244573 w 1052335"/>
                  <a:gd name="connsiteY222" fmla="*/ 82582 h 105124"/>
                  <a:gd name="connsiteX223" fmla="*/ 234511 w 1052335"/>
                  <a:gd name="connsiteY223" fmla="*/ 82818 h 105124"/>
                  <a:gd name="connsiteX224" fmla="*/ 224448 w 1052335"/>
                  <a:gd name="connsiteY224" fmla="*/ 83053 h 105124"/>
                  <a:gd name="connsiteX225" fmla="*/ 224219 w 1052335"/>
                  <a:gd name="connsiteY225" fmla="*/ 92369 h 105124"/>
                  <a:gd name="connsiteX226" fmla="*/ 225136 w 1052335"/>
                  <a:gd name="connsiteY226" fmla="*/ 102659 h 105124"/>
                  <a:gd name="connsiteX227" fmla="*/ 257811 w 1052335"/>
                  <a:gd name="connsiteY227" fmla="*/ 103412 h 105124"/>
                  <a:gd name="connsiteX228" fmla="*/ 289345 w 1052335"/>
                  <a:gd name="connsiteY228" fmla="*/ 103192 h 105124"/>
                  <a:gd name="connsiteX229" fmla="*/ 289574 w 1052335"/>
                  <a:gd name="connsiteY229" fmla="*/ 92939 h 105124"/>
                  <a:gd name="connsiteX230" fmla="*/ 289804 w 1052335"/>
                  <a:gd name="connsiteY230" fmla="*/ 82686 h 105124"/>
                  <a:gd name="connsiteX231" fmla="*/ 279716 w 1052335"/>
                  <a:gd name="connsiteY231" fmla="*/ 82450 h 105124"/>
                  <a:gd name="connsiteX232" fmla="*/ 269628 w 1052335"/>
                  <a:gd name="connsiteY232" fmla="*/ 82214 h 105124"/>
                  <a:gd name="connsiteX233" fmla="*/ 269411 w 1052335"/>
                  <a:gd name="connsiteY233" fmla="*/ 42146 h 105124"/>
                  <a:gd name="connsiteX234" fmla="*/ 269201 w 1052335"/>
                  <a:gd name="connsiteY234" fmla="*/ 2077 h 105124"/>
                  <a:gd name="connsiteX235" fmla="*/ 257433 w 1052335"/>
                  <a:gd name="connsiteY235" fmla="*/ 2077 h 105124"/>
                  <a:gd name="connsiteX236" fmla="*/ 245119 w 1052335"/>
                  <a:gd name="connsiteY236" fmla="*/ 2637 h 105124"/>
                  <a:gd name="connsiteX237" fmla="*/ 267576 w 1052335"/>
                  <a:gd name="connsiteY237" fmla="*/ 44034 h 105124"/>
                  <a:gd name="connsiteX238" fmla="*/ 267576 w 1052335"/>
                  <a:gd name="connsiteY238" fmla="*/ 84312 h 105124"/>
                  <a:gd name="connsiteX239" fmla="*/ 277844 w 1052335"/>
                  <a:gd name="connsiteY239" fmla="*/ 84312 h 105124"/>
                  <a:gd name="connsiteX240" fmla="*/ 288111 w 1052335"/>
                  <a:gd name="connsiteY240" fmla="*/ 84312 h 105124"/>
                  <a:gd name="connsiteX241" fmla="*/ 288111 w 1052335"/>
                  <a:gd name="connsiteY241" fmla="*/ 92703 h 105124"/>
                  <a:gd name="connsiteX242" fmla="*/ 288111 w 1052335"/>
                  <a:gd name="connsiteY242" fmla="*/ 101094 h 105124"/>
                  <a:gd name="connsiteX243" fmla="*/ 257302 w 1052335"/>
                  <a:gd name="connsiteY243" fmla="*/ 101094 h 105124"/>
                  <a:gd name="connsiteX244" fmla="*/ 226500 w 1052335"/>
                  <a:gd name="connsiteY244" fmla="*/ 101094 h 105124"/>
                  <a:gd name="connsiteX245" fmla="*/ 226500 w 1052335"/>
                  <a:gd name="connsiteY245" fmla="*/ 92729 h 105124"/>
                  <a:gd name="connsiteX246" fmla="*/ 226500 w 1052335"/>
                  <a:gd name="connsiteY246" fmla="*/ 84363 h 105124"/>
                  <a:gd name="connsiteX247" fmla="*/ 236563 w 1052335"/>
                  <a:gd name="connsiteY247" fmla="*/ 84128 h 105124"/>
                  <a:gd name="connsiteX248" fmla="*/ 246626 w 1052335"/>
                  <a:gd name="connsiteY248" fmla="*/ 83893 h 105124"/>
                  <a:gd name="connsiteX249" fmla="*/ 246837 w 1052335"/>
                  <a:gd name="connsiteY249" fmla="*/ 43824 h 105124"/>
                  <a:gd name="connsiteX250" fmla="*/ 247054 w 1052335"/>
                  <a:gd name="connsiteY250" fmla="*/ 3755 h 105124"/>
                  <a:gd name="connsiteX251" fmla="*/ 257315 w 1052335"/>
                  <a:gd name="connsiteY251" fmla="*/ 3755 h 105124"/>
                  <a:gd name="connsiteX252" fmla="*/ 267576 w 1052335"/>
                  <a:gd name="connsiteY252" fmla="*/ 3755 h 105124"/>
                  <a:gd name="connsiteX253" fmla="*/ 419541 w 1052335"/>
                  <a:gd name="connsiteY253" fmla="*/ 52335 h 105124"/>
                  <a:gd name="connsiteX254" fmla="*/ 420843 w 1052335"/>
                  <a:gd name="connsiteY254" fmla="*/ 103103 h 105124"/>
                  <a:gd name="connsiteX255" fmla="*/ 459545 w 1052335"/>
                  <a:gd name="connsiteY255" fmla="*/ 102808 h 105124"/>
                  <a:gd name="connsiteX256" fmla="*/ 485709 w 1052335"/>
                  <a:gd name="connsiteY256" fmla="*/ 78805 h 105124"/>
                  <a:gd name="connsiteX257" fmla="*/ 486986 w 1052335"/>
                  <a:gd name="connsiteY257" fmla="*/ 36599 h 105124"/>
                  <a:gd name="connsiteX258" fmla="*/ 473135 w 1052335"/>
                  <a:gd name="connsiteY258" fmla="*/ 6605 h 105124"/>
                  <a:gd name="connsiteX259" fmla="*/ 439530 w 1052335"/>
                  <a:gd name="connsiteY259" fmla="*/ 2077 h 105124"/>
                  <a:gd name="connsiteX260" fmla="*/ 419541 w 1052335"/>
                  <a:gd name="connsiteY260" fmla="*/ 2077 h 105124"/>
                  <a:gd name="connsiteX261" fmla="*/ 466024 w 1052335"/>
                  <a:gd name="connsiteY261" fmla="*/ 5720 h 105124"/>
                  <a:gd name="connsiteX262" fmla="*/ 485486 w 1052335"/>
                  <a:gd name="connsiteY262" fmla="*/ 53684 h 105124"/>
                  <a:gd name="connsiteX263" fmla="*/ 468832 w 1052335"/>
                  <a:gd name="connsiteY263" fmla="*/ 98507 h 105124"/>
                  <a:gd name="connsiteX264" fmla="*/ 443158 w 1052335"/>
                  <a:gd name="connsiteY264" fmla="*/ 100947 h 105124"/>
                  <a:gd name="connsiteX265" fmla="*/ 422003 w 1052335"/>
                  <a:gd name="connsiteY265" fmla="*/ 101220 h 105124"/>
                  <a:gd name="connsiteX266" fmla="*/ 422003 w 1052335"/>
                  <a:gd name="connsiteY266" fmla="*/ 52402 h 105124"/>
                  <a:gd name="connsiteX267" fmla="*/ 422003 w 1052335"/>
                  <a:gd name="connsiteY267" fmla="*/ 3583 h 105124"/>
                  <a:gd name="connsiteX268" fmla="*/ 441924 w 1052335"/>
                  <a:gd name="connsiteY268" fmla="*/ 3964 h 105124"/>
                  <a:gd name="connsiteX269" fmla="*/ 466024 w 1052335"/>
                  <a:gd name="connsiteY269" fmla="*/ 5720 h 105124"/>
                  <a:gd name="connsiteX270" fmla="*/ 443158 w 1052335"/>
                  <a:gd name="connsiteY270" fmla="*/ 19332 h 105124"/>
                  <a:gd name="connsiteX271" fmla="*/ 442544 w 1052335"/>
                  <a:gd name="connsiteY271" fmla="*/ 52984 h 105124"/>
                  <a:gd name="connsiteX272" fmla="*/ 442544 w 1052335"/>
                  <a:gd name="connsiteY272" fmla="*/ 85990 h 105124"/>
                  <a:gd name="connsiteX273" fmla="*/ 448496 w 1052335"/>
                  <a:gd name="connsiteY273" fmla="*/ 85989 h 105124"/>
                  <a:gd name="connsiteX274" fmla="*/ 462254 w 1052335"/>
                  <a:gd name="connsiteY274" fmla="*/ 78858 h 105124"/>
                  <a:gd name="connsiteX275" fmla="*/ 464579 w 1052335"/>
                  <a:gd name="connsiteY275" fmla="*/ 56621 h 105124"/>
                  <a:gd name="connsiteX276" fmla="*/ 457678 w 1052335"/>
                  <a:gd name="connsiteY276" fmla="*/ 20840 h 105124"/>
                  <a:gd name="connsiteX277" fmla="*/ 443158 w 1052335"/>
                  <a:gd name="connsiteY277" fmla="*/ 19332 h 105124"/>
                  <a:gd name="connsiteX278" fmla="*/ 457387 w 1052335"/>
                  <a:gd name="connsiteY278" fmla="*/ 23704 h 105124"/>
                  <a:gd name="connsiteX279" fmla="*/ 462818 w 1052335"/>
                  <a:gd name="connsiteY279" fmla="*/ 48229 h 105124"/>
                  <a:gd name="connsiteX280" fmla="*/ 460431 w 1052335"/>
                  <a:gd name="connsiteY280" fmla="*/ 78196 h 105124"/>
                  <a:gd name="connsiteX281" fmla="*/ 449624 w 1052335"/>
                  <a:gd name="connsiteY281" fmla="*/ 84095 h 105124"/>
                  <a:gd name="connsiteX282" fmla="*/ 444187 w 1052335"/>
                  <a:gd name="connsiteY282" fmla="*/ 84541 h 105124"/>
                  <a:gd name="connsiteX283" fmla="*/ 444187 w 1052335"/>
                  <a:gd name="connsiteY283" fmla="*/ 52959 h 105124"/>
                  <a:gd name="connsiteX284" fmla="*/ 444187 w 1052335"/>
                  <a:gd name="connsiteY284" fmla="*/ 21377 h 105124"/>
                  <a:gd name="connsiteX285" fmla="*/ 449513 w 1052335"/>
                  <a:gd name="connsiteY285" fmla="*/ 21377 h 105124"/>
                  <a:gd name="connsiteX286" fmla="*/ 457387 w 1052335"/>
                  <a:gd name="connsiteY286" fmla="*/ 23704 h 105124"/>
                  <a:gd name="connsiteX287" fmla="*/ 498128 w 1052335"/>
                  <a:gd name="connsiteY287" fmla="*/ 2636 h 105124"/>
                  <a:gd name="connsiteX288" fmla="*/ 497576 w 1052335"/>
                  <a:gd name="connsiteY288" fmla="*/ 52462 h 105124"/>
                  <a:gd name="connsiteX289" fmla="*/ 498704 w 1052335"/>
                  <a:gd name="connsiteY289" fmla="*/ 102681 h 105124"/>
                  <a:gd name="connsiteX290" fmla="*/ 527659 w 1052335"/>
                  <a:gd name="connsiteY290" fmla="*/ 103413 h 105124"/>
                  <a:gd name="connsiteX291" fmla="*/ 555491 w 1052335"/>
                  <a:gd name="connsiteY291" fmla="*/ 103192 h 105124"/>
                  <a:gd name="connsiteX292" fmla="*/ 555721 w 1052335"/>
                  <a:gd name="connsiteY292" fmla="*/ 92913 h 105124"/>
                  <a:gd name="connsiteX293" fmla="*/ 555950 w 1052335"/>
                  <a:gd name="connsiteY293" fmla="*/ 82633 h 105124"/>
                  <a:gd name="connsiteX294" fmla="*/ 539495 w 1052335"/>
                  <a:gd name="connsiteY294" fmla="*/ 82633 h 105124"/>
                  <a:gd name="connsiteX295" fmla="*/ 523040 w 1052335"/>
                  <a:gd name="connsiteY295" fmla="*/ 82633 h 105124"/>
                  <a:gd name="connsiteX296" fmla="*/ 523040 w 1052335"/>
                  <a:gd name="connsiteY296" fmla="*/ 73422 h 105124"/>
                  <a:gd name="connsiteX297" fmla="*/ 523040 w 1052335"/>
                  <a:gd name="connsiteY297" fmla="*/ 64210 h 105124"/>
                  <a:gd name="connsiteX298" fmla="*/ 538447 w 1052335"/>
                  <a:gd name="connsiteY298" fmla="*/ 63981 h 105124"/>
                  <a:gd name="connsiteX299" fmla="*/ 553849 w 1052335"/>
                  <a:gd name="connsiteY299" fmla="*/ 63753 h 105124"/>
                  <a:gd name="connsiteX300" fmla="*/ 553849 w 1052335"/>
                  <a:gd name="connsiteY300" fmla="*/ 53684 h 105124"/>
                  <a:gd name="connsiteX301" fmla="*/ 553849 w 1052335"/>
                  <a:gd name="connsiteY301" fmla="*/ 43614 h 105124"/>
                  <a:gd name="connsiteX302" fmla="*/ 538447 w 1052335"/>
                  <a:gd name="connsiteY302" fmla="*/ 43386 h 105124"/>
                  <a:gd name="connsiteX303" fmla="*/ 523040 w 1052335"/>
                  <a:gd name="connsiteY303" fmla="*/ 43157 h 105124"/>
                  <a:gd name="connsiteX304" fmla="*/ 523040 w 1052335"/>
                  <a:gd name="connsiteY304" fmla="*/ 33124 h 105124"/>
                  <a:gd name="connsiteX305" fmla="*/ 523040 w 1052335"/>
                  <a:gd name="connsiteY305" fmla="*/ 23090 h 105124"/>
                  <a:gd name="connsiteX306" fmla="*/ 540090 w 1052335"/>
                  <a:gd name="connsiteY306" fmla="*/ 22863 h 105124"/>
                  <a:gd name="connsiteX307" fmla="*/ 557135 w 1052335"/>
                  <a:gd name="connsiteY307" fmla="*/ 22636 h 105124"/>
                  <a:gd name="connsiteX308" fmla="*/ 557364 w 1052335"/>
                  <a:gd name="connsiteY308" fmla="*/ 12357 h 105124"/>
                  <a:gd name="connsiteX309" fmla="*/ 557593 w 1052335"/>
                  <a:gd name="connsiteY309" fmla="*/ 2077 h 105124"/>
                  <a:gd name="connsiteX310" fmla="*/ 528130 w 1052335"/>
                  <a:gd name="connsiteY310" fmla="*/ 2077 h 105124"/>
                  <a:gd name="connsiteX311" fmla="*/ 498128 w 1052335"/>
                  <a:gd name="connsiteY311" fmla="*/ 2636 h 105124"/>
                  <a:gd name="connsiteX312" fmla="*/ 555901 w 1052335"/>
                  <a:gd name="connsiteY312" fmla="*/ 12130 h 105124"/>
                  <a:gd name="connsiteX313" fmla="*/ 555901 w 1052335"/>
                  <a:gd name="connsiteY313" fmla="*/ 20505 h 105124"/>
                  <a:gd name="connsiteX314" fmla="*/ 538447 w 1052335"/>
                  <a:gd name="connsiteY314" fmla="*/ 20731 h 105124"/>
                  <a:gd name="connsiteX315" fmla="*/ 520988 w 1052335"/>
                  <a:gd name="connsiteY315" fmla="*/ 20958 h 105124"/>
                  <a:gd name="connsiteX316" fmla="*/ 520988 w 1052335"/>
                  <a:gd name="connsiteY316" fmla="*/ 33125 h 105124"/>
                  <a:gd name="connsiteX317" fmla="*/ 520988 w 1052335"/>
                  <a:gd name="connsiteY317" fmla="*/ 45293 h 105124"/>
                  <a:gd name="connsiteX318" fmla="*/ 536389 w 1052335"/>
                  <a:gd name="connsiteY318" fmla="*/ 45521 h 105124"/>
                  <a:gd name="connsiteX319" fmla="*/ 551796 w 1052335"/>
                  <a:gd name="connsiteY319" fmla="*/ 45749 h 105124"/>
                  <a:gd name="connsiteX320" fmla="*/ 551796 w 1052335"/>
                  <a:gd name="connsiteY320" fmla="*/ 54122 h 105124"/>
                  <a:gd name="connsiteX321" fmla="*/ 551796 w 1052335"/>
                  <a:gd name="connsiteY321" fmla="*/ 62494 h 105124"/>
                  <a:gd name="connsiteX322" fmla="*/ 536160 w 1052335"/>
                  <a:gd name="connsiteY322" fmla="*/ 62494 h 105124"/>
                  <a:gd name="connsiteX323" fmla="*/ 520529 w 1052335"/>
                  <a:gd name="connsiteY323" fmla="*/ 62494 h 105124"/>
                  <a:gd name="connsiteX324" fmla="*/ 520758 w 1052335"/>
                  <a:gd name="connsiteY324" fmla="*/ 73193 h 105124"/>
                  <a:gd name="connsiteX325" fmla="*/ 520988 w 1052335"/>
                  <a:gd name="connsiteY325" fmla="*/ 83893 h 105124"/>
                  <a:gd name="connsiteX326" fmla="*/ 537623 w 1052335"/>
                  <a:gd name="connsiteY326" fmla="*/ 84120 h 105124"/>
                  <a:gd name="connsiteX327" fmla="*/ 554258 w 1052335"/>
                  <a:gd name="connsiteY327" fmla="*/ 84347 h 105124"/>
                  <a:gd name="connsiteX328" fmla="*/ 554258 w 1052335"/>
                  <a:gd name="connsiteY328" fmla="*/ 92720 h 105124"/>
                  <a:gd name="connsiteX329" fmla="*/ 554258 w 1052335"/>
                  <a:gd name="connsiteY329" fmla="*/ 101094 h 105124"/>
                  <a:gd name="connsiteX330" fmla="*/ 527151 w 1052335"/>
                  <a:gd name="connsiteY330" fmla="*/ 101094 h 105124"/>
                  <a:gd name="connsiteX331" fmla="*/ 500044 w 1052335"/>
                  <a:gd name="connsiteY331" fmla="*/ 101094 h 105124"/>
                  <a:gd name="connsiteX332" fmla="*/ 500044 w 1052335"/>
                  <a:gd name="connsiteY332" fmla="*/ 52425 h 105124"/>
                  <a:gd name="connsiteX333" fmla="*/ 500044 w 1052335"/>
                  <a:gd name="connsiteY333" fmla="*/ 3755 h 105124"/>
                  <a:gd name="connsiteX334" fmla="*/ 527969 w 1052335"/>
                  <a:gd name="connsiteY334" fmla="*/ 3755 h 105124"/>
                  <a:gd name="connsiteX335" fmla="*/ 555901 w 1052335"/>
                  <a:gd name="connsiteY335" fmla="*/ 3755 h 105124"/>
                  <a:gd name="connsiteX336" fmla="*/ 616885 w 1052335"/>
                  <a:gd name="connsiteY336" fmla="*/ 52612 h 105124"/>
                  <a:gd name="connsiteX337" fmla="*/ 617096 w 1052335"/>
                  <a:gd name="connsiteY337" fmla="*/ 103192 h 105124"/>
                  <a:gd name="connsiteX338" fmla="*/ 645437 w 1052335"/>
                  <a:gd name="connsiteY338" fmla="*/ 103192 h 105124"/>
                  <a:gd name="connsiteX339" fmla="*/ 673778 w 1052335"/>
                  <a:gd name="connsiteY339" fmla="*/ 103192 h 105124"/>
                  <a:gd name="connsiteX340" fmla="*/ 674007 w 1052335"/>
                  <a:gd name="connsiteY340" fmla="*/ 92913 h 105124"/>
                  <a:gd name="connsiteX341" fmla="*/ 674236 w 1052335"/>
                  <a:gd name="connsiteY341" fmla="*/ 82633 h 105124"/>
                  <a:gd name="connsiteX342" fmla="*/ 657788 w 1052335"/>
                  <a:gd name="connsiteY342" fmla="*/ 82633 h 105124"/>
                  <a:gd name="connsiteX343" fmla="*/ 641332 w 1052335"/>
                  <a:gd name="connsiteY343" fmla="*/ 82633 h 105124"/>
                  <a:gd name="connsiteX344" fmla="*/ 641332 w 1052335"/>
                  <a:gd name="connsiteY344" fmla="*/ 73403 h 105124"/>
                  <a:gd name="connsiteX345" fmla="*/ 641332 w 1052335"/>
                  <a:gd name="connsiteY345" fmla="*/ 64173 h 105124"/>
                  <a:gd name="connsiteX346" fmla="*/ 656963 w 1052335"/>
                  <a:gd name="connsiteY346" fmla="*/ 64173 h 105124"/>
                  <a:gd name="connsiteX347" fmla="*/ 672593 w 1052335"/>
                  <a:gd name="connsiteY347" fmla="*/ 64173 h 105124"/>
                  <a:gd name="connsiteX348" fmla="*/ 672364 w 1052335"/>
                  <a:gd name="connsiteY348" fmla="*/ 53893 h 105124"/>
                  <a:gd name="connsiteX349" fmla="*/ 672135 w 1052335"/>
                  <a:gd name="connsiteY349" fmla="*/ 43614 h 105124"/>
                  <a:gd name="connsiteX350" fmla="*/ 656746 w 1052335"/>
                  <a:gd name="connsiteY350" fmla="*/ 43386 h 105124"/>
                  <a:gd name="connsiteX351" fmla="*/ 641363 w 1052335"/>
                  <a:gd name="connsiteY351" fmla="*/ 43157 h 105124"/>
                  <a:gd name="connsiteX352" fmla="*/ 641140 w 1052335"/>
                  <a:gd name="connsiteY352" fmla="*/ 22827 h 105124"/>
                  <a:gd name="connsiteX353" fmla="*/ 640923 w 1052335"/>
                  <a:gd name="connsiteY353" fmla="*/ 2497 h 105124"/>
                  <a:gd name="connsiteX354" fmla="*/ 628802 w 1052335"/>
                  <a:gd name="connsiteY354" fmla="*/ 2265 h 105124"/>
                  <a:gd name="connsiteX355" fmla="*/ 616674 w 1052335"/>
                  <a:gd name="connsiteY355" fmla="*/ 2032 h 105124"/>
                  <a:gd name="connsiteX356" fmla="*/ 639057 w 1052335"/>
                  <a:gd name="connsiteY356" fmla="*/ 24524 h 105124"/>
                  <a:gd name="connsiteX357" fmla="*/ 639280 w 1052335"/>
                  <a:gd name="connsiteY357" fmla="*/ 45293 h 105124"/>
                  <a:gd name="connsiteX358" fmla="*/ 655090 w 1052335"/>
                  <a:gd name="connsiteY358" fmla="*/ 45520 h 105124"/>
                  <a:gd name="connsiteX359" fmla="*/ 670901 w 1052335"/>
                  <a:gd name="connsiteY359" fmla="*/ 45748 h 105124"/>
                  <a:gd name="connsiteX360" fmla="*/ 670901 w 1052335"/>
                  <a:gd name="connsiteY360" fmla="*/ 54103 h 105124"/>
                  <a:gd name="connsiteX361" fmla="*/ 670901 w 1052335"/>
                  <a:gd name="connsiteY361" fmla="*/ 62458 h 105124"/>
                  <a:gd name="connsiteX362" fmla="*/ 655090 w 1052335"/>
                  <a:gd name="connsiteY362" fmla="*/ 62686 h 105124"/>
                  <a:gd name="connsiteX363" fmla="*/ 639280 w 1052335"/>
                  <a:gd name="connsiteY363" fmla="*/ 62914 h 105124"/>
                  <a:gd name="connsiteX364" fmla="*/ 639280 w 1052335"/>
                  <a:gd name="connsiteY364" fmla="*/ 73403 h 105124"/>
                  <a:gd name="connsiteX365" fmla="*/ 639280 w 1052335"/>
                  <a:gd name="connsiteY365" fmla="*/ 83893 h 105124"/>
                  <a:gd name="connsiteX366" fmla="*/ 655915 w 1052335"/>
                  <a:gd name="connsiteY366" fmla="*/ 84120 h 105124"/>
                  <a:gd name="connsiteX367" fmla="*/ 672544 w 1052335"/>
                  <a:gd name="connsiteY367" fmla="*/ 84347 h 105124"/>
                  <a:gd name="connsiteX368" fmla="*/ 672544 w 1052335"/>
                  <a:gd name="connsiteY368" fmla="*/ 92720 h 105124"/>
                  <a:gd name="connsiteX369" fmla="*/ 672544 w 1052335"/>
                  <a:gd name="connsiteY369" fmla="*/ 101094 h 105124"/>
                  <a:gd name="connsiteX370" fmla="*/ 645437 w 1052335"/>
                  <a:gd name="connsiteY370" fmla="*/ 101094 h 105124"/>
                  <a:gd name="connsiteX371" fmla="*/ 618330 w 1052335"/>
                  <a:gd name="connsiteY371" fmla="*/ 101094 h 105124"/>
                  <a:gd name="connsiteX372" fmla="*/ 618330 w 1052335"/>
                  <a:gd name="connsiteY372" fmla="*/ 52425 h 105124"/>
                  <a:gd name="connsiteX373" fmla="*/ 618330 w 1052335"/>
                  <a:gd name="connsiteY373" fmla="*/ 3756 h 105124"/>
                  <a:gd name="connsiteX374" fmla="*/ 628585 w 1052335"/>
                  <a:gd name="connsiteY374" fmla="*/ 3756 h 105124"/>
                  <a:gd name="connsiteX375" fmla="*/ 638840 w 1052335"/>
                  <a:gd name="connsiteY375" fmla="*/ 3756 h 105124"/>
                  <a:gd name="connsiteX376" fmla="*/ 682154 w 1052335"/>
                  <a:gd name="connsiteY376" fmla="*/ 2615 h 105124"/>
                  <a:gd name="connsiteX377" fmla="*/ 681584 w 1052335"/>
                  <a:gd name="connsiteY377" fmla="*/ 52462 h 105124"/>
                  <a:gd name="connsiteX378" fmla="*/ 682805 w 1052335"/>
                  <a:gd name="connsiteY378" fmla="*/ 102766 h 105124"/>
                  <a:gd name="connsiteX379" fmla="*/ 706421 w 1052335"/>
                  <a:gd name="connsiteY379" fmla="*/ 103425 h 105124"/>
                  <a:gd name="connsiteX380" fmla="*/ 741812 w 1052335"/>
                  <a:gd name="connsiteY380" fmla="*/ 95298 h 105124"/>
                  <a:gd name="connsiteX381" fmla="*/ 748117 w 1052335"/>
                  <a:gd name="connsiteY381" fmla="*/ 75902 h 105124"/>
                  <a:gd name="connsiteX382" fmla="*/ 738612 w 1052335"/>
                  <a:gd name="connsiteY382" fmla="*/ 54149 h 105124"/>
                  <a:gd name="connsiteX383" fmla="*/ 735103 w 1052335"/>
                  <a:gd name="connsiteY383" fmla="*/ 51876 h 105124"/>
                  <a:gd name="connsiteX384" fmla="*/ 737856 w 1052335"/>
                  <a:gd name="connsiteY384" fmla="*/ 50858 h 105124"/>
                  <a:gd name="connsiteX385" fmla="*/ 746412 w 1052335"/>
                  <a:gd name="connsiteY385" fmla="*/ 39681 h 105124"/>
                  <a:gd name="connsiteX386" fmla="*/ 748043 w 1052335"/>
                  <a:gd name="connsiteY386" fmla="*/ 21522 h 105124"/>
                  <a:gd name="connsiteX387" fmla="*/ 750585 w 1052335"/>
                  <a:gd name="connsiteY387" fmla="*/ 5850 h 105124"/>
                  <a:gd name="connsiteX388" fmla="*/ 751856 w 1052335"/>
                  <a:gd name="connsiteY388" fmla="*/ 2978 h 105124"/>
                  <a:gd name="connsiteX389" fmla="*/ 738656 w 1052335"/>
                  <a:gd name="connsiteY389" fmla="*/ 2077 h 105124"/>
                  <a:gd name="connsiteX390" fmla="*/ 725016 w 1052335"/>
                  <a:gd name="connsiteY390" fmla="*/ 3954 h 105124"/>
                  <a:gd name="connsiteX391" fmla="*/ 723038 w 1052335"/>
                  <a:gd name="connsiteY391" fmla="*/ 21366 h 105124"/>
                  <a:gd name="connsiteX392" fmla="*/ 721004 w 1052335"/>
                  <a:gd name="connsiteY392" fmla="*/ 39167 h 105124"/>
                  <a:gd name="connsiteX393" fmla="*/ 711047 w 1052335"/>
                  <a:gd name="connsiteY393" fmla="*/ 43195 h 105124"/>
                  <a:gd name="connsiteX394" fmla="*/ 707078 w 1052335"/>
                  <a:gd name="connsiteY394" fmla="*/ 43195 h 105124"/>
                  <a:gd name="connsiteX395" fmla="*/ 706855 w 1052335"/>
                  <a:gd name="connsiteY395" fmla="*/ 22846 h 105124"/>
                  <a:gd name="connsiteX396" fmla="*/ 706638 w 1052335"/>
                  <a:gd name="connsiteY396" fmla="*/ 2497 h 105124"/>
                  <a:gd name="connsiteX397" fmla="*/ 694678 w 1052335"/>
                  <a:gd name="connsiteY397" fmla="*/ 2265 h 105124"/>
                  <a:gd name="connsiteX398" fmla="*/ 682154 w 1052335"/>
                  <a:gd name="connsiteY398" fmla="*/ 2615 h 105124"/>
                  <a:gd name="connsiteX399" fmla="*/ 704586 w 1052335"/>
                  <a:gd name="connsiteY399" fmla="*/ 24314 h 105124"/>
                  <a:gd name="connsiteX400" fmla="*/ 704586 w 1052335"/>
                  <a:gd name="connsiteY400" fmla="*/ 44873 h 105124"/>
                  <a:gd name="connsiteX401" fmla="*/ 711381 w 1052335"/>
                  <a:gd name="connsiteY401" fmla="*/ 44873 h 105124"/>
                  <a:gd name="connsiteX402" fmla="*/ 725177 w 1052335"/>
                  <a:gd name="connsiteY402" fmla="*/ 21797 h 105124"/>
                  <a:gd name="connsiteX403" fmla="*/ 726398 w 1052335"/>
                  <a:gd name="connsiteY403" fmla="*/ 5643 h 105124"/>
                  <a:gd name="connsiteX404" fmla="*/ 737887 w 1052335"/>
                  <a:gd name="connsiteY404" fmla="*/ 3755 h 105124"/>
                  <a:gd name="connsiteX405" fmla="*/ 748818 w 1052335"/>
                  <a:gd name="connsiteY405" fmla="*/ 3755 h 105124"/>
                  <a:gd name="connsiteX406" fmla="*/ 747652 w 1052335"/>
                  <a:gd name="connsiteY406" fmla="*/ 6138 h 105124"/>
                  <a:gd name="connsiteX407" fmla="*/ 745773 w 1052335"/>
                  <a:gd name="connsiteY407" fmla="*/ 23672 h 105124"/>
                  <a:gd name="connsiteX408" fmla="*/ 737230 w 1052335"/>
                  <a:gd name="connsiteY408" fmla="*/ 48599 h 105124"/>
                  <a:gd name="connsiteX409" fmla="*/ 731941 w 1052335"/>
                  <a:gd name="connsiteY409" fmla="*/ 50746 h 105124"/>
                  <a:gd name="connsiteX410" fmla="*/ 733559 w 1052335"/>
                  <a:gd name="connsiteY410" fmla="*/ 54041 h 105124"/>
                  <a:gd name="connsiteX411" fmla="*/ 744118 w 1052335"/>
                  <a:gd name="connsiteY411" fmla="*/ 63962 h 105124"/>
                  <a:gd name="connsiteX412" fmla="*/ 746040 w 1052335"/>
                  <a:gd name="connsiteY412" fmla="*/ 75921 h 105124"/>
                  <a:gd name="connsiteX413" fmla="*/ 743715 w 1052335"/>
                  <a:gd name="connsiteY413" fmla="*/ 88778 h 105124"/>
                  <a:gd name="connsiteX414" fmla="*/ 738036 w 1052335"/>
                  <a:gd name="connsiteY414" fmla="*/ 96129 h 105124"/>
                  <a:gd name="connsiteX415" fmla="*/ 705256 w 1052335"/>
                  <a:gd name="connsiteY415" fmla="*/ 101094 h 105124"/>
                  <a:gd name="connsiteX416" fmla="*/ 684045 w 1052335"/>
                  <a:gd name="connsiteY416" fmla="*/ 101094 h 105124"/>
                  <a:gd name="connsiteX417" fmla="*/ 684045 w 1052335"/>
                  <a:gd name="connsiteY417" fmla="*/ 52425 h 105124"/>
                  <a:gd name="connsiteX418" fmla="*/ 684045 w 1052335"/>
                  <a:gd name="connsiteY418" fmla="*/ 3755 h 105124"/>
                  <a:gd name="connsiteX419" fmla="*/ 694312 w 1052335"/>
                  <a:gd name="connsiteY419" fmla="*/ 3755 h 105124"/>
                  <a:gd name="connsiteX420" fmla="*/ 704586 w 1052335"/>
                  <a:gd name="connsiteY420" fmla="*/ 3755 h 105124"/>
                  <a:gd name="connsiteX421" fmla="*/ 705132 w 1052335"/>
                  <a:gd name="connsiteY421" fmla="*/ 59697 h 105124"/>
                  <a:gd name="connsiteX422" fmla="*/ 704586 w 1052335"/>
                  <a:gd name="connsiteY422" fmla="*/ 73627 h 105124"/>
                  <a:gd name="connsiteX423" fmla="*/ 704586 w 1052335"/>
                  <a:gd name="connsiteY423" fmla="*/ 86996 h 105124"/>
                  <a:gd name="connsiteX424" fmla="*/ 711908 w 1052335"/>
                  <a:gd name="connsiteY424" fmla="*/ 86703 h 105124"/>
                  <a:gd name="connsiteX425" fmla="*/ 721444 w 1052335"/>
                  <a:gd name="connsiteY425" fmla="*/ 84312 h 105124"/>
                  <a:gd name="connsiteX426" fmla="*/ 725270 w 1052335"/>
                  <a:gd name="connsiteY426" fmla="*/ 73287 h 105124"/>
                  <a:gd name="connsiteX427" fmla="*/ 710619 w 1052335"/>
                  <a:gd name="connsiteY427" fmla="*/ 59138 h 105124"/>
                  <a:gd name="connsiteX428" fmla="*/ 705132 w 1052335"/>
                  <a:gd name="connsiteY428" fmla="*/ 59697 h 105124"/>
                  <a:gd name="connsiteX429" fmla="*/ 718480 w 1052335"/>
                  <a:gd name="connsiteY429" fmla="*/ 62877 h 105124"/>
                  <a:gd name="connsiteX430" fmla="*/ 719144 w 1052335"/>
                  <a:gd name="connsiteY430" fmla="*/ 83171 h 105124"/>
                  <a:gd name="connsiteX431" fmla="*/ 711840 w 1052335"/>
                  <a:gd name="connsiteY431" fmla="*/ 84940 h 105124"/>
                  <a:gd name="connsiteX432" fmla="*/ 707047 w 1052335"/>
                  <a:gd name="connsiteY432" fmla="*/ 85384 h 105124"/>
                  <a:gd name="connsiteX433" fmla="*/ 707047 w 1052335"/>
                  <a:gd name="connsiteY433" fmla="*/ 73520 h 105124"/>
                  <a:gd name="connsiteX434" fmla="*/ 707047 w 1052335"/>
                  <a:gd name="connsiteY434" fmla="*/ 61656 h 105124"/>
                  <a:gd name="connsiteX435" fmla="*/ 711605 w 1052335"/>
                  <a:gd name="connsiteY435" fmla="*/ 61656 h 105124"/>
                  <a:gd name="connsiteX436" fmla="*/ 718480 w 1052335"/>
                  <a:gd name="connsiteY436" fmla="*/ 62877 h 105124"/>
                  <a:gd name="connsiteX437" fmla="*/ 753871 w 1052335"/>
                  <a:gd name="connsiteY437" fmla="*/ 3756 h 105124"/>
                  <a:gd name="connsiteX438" fmla="*/ 778696 w 1052335"/>
                  <a:gd name="connsiteY438" fmla="*/ 102563 h 105124"/>
                  <a:gd name="connsiteX439" fmla="*/ 807843 w 1052335"/>
                  <a:gd name="connsiteY439" fmla="*/ 102944 h 105124"/>
                  <a:gd name="connsiteX440" fmla="*/ 832730 w 1052335"/>
                  <a:gd name="connsiteY440" fmla="*/ 2791 h 105124"/>
                  <a:gd name="connsiteX441" fmla="*/ 820033 w 1052335"/>
                  <a:gd name="connsiteY441" fmla="*/ 2077 h 105124"/>
                  <a:gd name="connsiteX442" fmla="*/ 807341 w 1052335"/>
                  <a:gd name="connsiteY442" fmla="*/ 2077 h 105124"/>
                  <a:gd name="connsiteX443" fmla="*/ 806795 w 1052335"/>
                  <a:gd name="connsiteY443" fmla="*/ 5224 h 105124"/>
                  <a:gd name="connsiteX444" fmla="*/ 805115 w 1052335"/>
                  <a:gd name="connsiteY444" fmla="*/ 14090 h 105124"/>
                  <a:gd name="connsiteX445" fmla="*/ 803980 w 1052335"/>
                  <a:gd name="connsiteY445" fmla="*/ 20173 h 105124"/>
                  <a:gd name="connsiteX446" fmla="*/ 793043 w 1052335"/>
                  <a:gd name="connsiteY446" fmla="*/ 20538 h 105124"/>
                  <a:gd name="connsiteX447" fmla="*/ 782106 w 1052335"/>
                  <a:gd name="connsiteY447" fmla="*/ 20538 h 105124"/>
                  <a:gd name="connsiteX448" fmla="*/ 780513 w 1052335"/>
                  <a:gd name="connsiteY448" fmla="*/ 11517 h 105124"/>
                  <a:gd name="connsiteX449" fmla="*/ 778926 w 1052335"/>
                  <a:gd name="connsiteY449" fmla="*/ 2497 h 105124"/>
                  <a:gd name="connsiteX450" fmla="*/ 766395 w 1052335"/>
                  <a:gd name="connsiteY450" fmla="*/ 2265 h 105124"/>
                  <a:gd name="connsiteX451" fmla="*/ 753871 w 1052335"/>
                  <a:gd name="connsiteY451" fmla="*/ 3756 h 105124"/>
                  <a:gd name="connsiteX452" fmla="*/ 777283 w 1052335"/>
                  <a:gd name="connsiteY452" fmla="*/ 5643 h 105124"/>
                  <a:gd name="connsiteX453" fmla="*/ 779143 w 1052335"/>
                  <a:gd name="connsiteY453" fmla="*/ 15084 h 105124"/>
                  <a:gd name="connsiteX454" fmla="*/ 780569 w 1052335"/>
                  <a:gd name="connsiteY454" fmla="*/ 22636 h 105124"/>
                  <a:gd name="connsiteX455" fmla="*/ 792640 w 1052335"/>
                  <a:gd name="connsiteY455" fmla="*/ 22868 h 105124"/>
                  <a:gd name="connsiteX456" fmla="*/ 807719 w 1052335"/>
                  <a:gd name="connsiteY456" fmla="*/ 11937 h 105124"/>
                  <a:gd name="connsiteX457" fmla="*/ 809207 w 1052335"/>
                  <a:gd name="connsiteY457" fmla="*/ 3755 h 105124"/>
                  <a:gd name="connsiteX458" fmla="*/ 819735 w 1052335"/>
                  <a:gd name="connsiteY458" fmla="*/ 3755 h 105124"/>
                  <a:gd name="connsiteX459" fmla="*/ 830288 w 1052335"/>
                  <a:gd name="connsiteY459" fmla="*/ 4385 h 105124"/>
                  <a:gd name="connsiteX460" fmla="*/ 818582 w 1052335"/>
                  <a:gd name="connsiteY460" fmla="*/ 53074 h 105124"/>
                  <a:gd name="connsiteX461" fmla="*/ 806857 w 1052335"/>
                  <a:gd name="connsiteY461" fmla="*/ 101133 h 105124"/>
                  <a:gd name="connsiteX462" fmla="*/ 793353 w 1052335"/>
                  <a:gd name="connsiteY462" fmla="*/ 100904 h 105124"/>
                  <a:gd name="connsiteX463" fmla="*/ 779843 w 1052335"/>
                  <a:gd name="connsiteY463" fmla="*/ 100675 h 105124"/>
                  <a:gd name="connsiteX464" fmla="*/ 777549 w 1052335"/>
                  <a:gd name="connsiteY464" fmla="*/ 91444 h 105124"/>
                  <a:gd name="connsiteX465" fmla="*/ 765465 w 1052335"/>
                  <a:gd name="connsiteY465" fmla="*/ 42985 h 105124"/>
                  <a:gd name="connsiteX466" fmla="*/ 755669 w 1052335"/>
                  <a:gd name="connsiteY466" fmla="*/ 3755 h 105124"/>
                  <a:gd name="connsiteX467" fmla="*/ 766253 w 1052335"/>
                  <a:gd name="connsiteY467" fmla="*/ 3755 h 105124"/>
                  <a:gd name="connsiteX468" fmla="*/ 777283 w 1052335"/>
                  <a:gd name="connsiteY468" fmla="*/ 5643 h 105124"/>
                  <a:gd name="connsiteX469" fmla="*/ 783979 w 1052335"/>
                  <a:gd name="connsiteY469" fmla="*/ 39628 h 105124"/>
                  <a:gd name="connsiteX470" fmla="*/ 787612 w 1052335"/>
                  <a:gd name="connsiteY470" fmla="*/ 62075 h 105124"/>
                  <a:gd name="connsiteX471" fmla="*/ 791642 w 1052335"/>
                  <a:gd name="connsiteY471" fmla="*/ 84102 h 105124"/>
                  <a:gd name="connsiteX472" fmla="*/ 792832 w 1052335"/>
                  <a:gd name="connsiteY472" fmla="*/ 84312 h 105124"/>
                  <a:gd name="connsiteX473" fmla="*/ 794879 w 1052335"/>
                  <a:gd name="connsiteY473" fmla="*/ 79906 h 105124"/>
                  <a:gd name="connsiteX474" fmla="*/ 802337 w 1052335"/>
                  <a:gd name="connsiteY474" fmla="*/ 39674 h 105124"/>
                  <a:gd name="connsiteX475" fmla="*/ 783979 w 1052335"/>
                  <a:gd name="connsiteY475" fmla="*/ 39628 h 105124"/>
                  <a:gd name="connsiteX476" fmla="*/ 799870 w 1052335"/>
                  <a:gd name="connsiteY476" fmla="*/ 41456 h 105124"/>
                  <a:gd name="connsiteX477" fmla="*/ 796584 w 1052335"/>
                  <a:gd name="connsiteY477" fmla="*/ 59662 h 105124"/>
                  <a:gd name="connsiteX478" fmla="*/ 793167 w 1052335"/>
                  <a:gd name="connsiteY478" fmla="*/ 80071 h 105124"/>
                  <a:gd name="connsiteX479" fmla="*/ 793037 w 1052335"/>
                  <a:gd name="connsiteY479" fmla="*/ 83053 h 105124"/>
                  <a:gd name="connsiteX480" fmla="*/ 792721 w 1052335"/>
                  <a:gd name="connsiteY480" fmla="*/ 80116 h 105124"/>
                  <a:gd name="connsiteX481" fmla="*/ 786236 w 1052335"/>
                  <a:gd name="connsiteY481" fmla="*/ 42985 h 105124"/>
                  <a:gd name="connsiteX482" fmla="*/ 785777 w 1052335"/>
                  <a:gd name="connsiteY482" fmla="*/ 40677 h 105124"/>
                  <a:gd name="connsiteX483" fmla="*/ 792826 w 1052335"/>
                  <a:gd name="connsiteY483" fmla="*/ 40677 h 105124"/>
                  <a:gd name="connsiteX484" fmla="*/ 799870 w 1052335"/>
                  <a:gd name="connsiteY484" fmla="*/ 41456 h 105124"/>
                  <a:gd name="connsiteX485" fmla="*/ 838676 w 1052335"/>
                  <a:gd name="connsiteY485" fmla="*/ 52635 h 105124"/>
                  <a:gd name="connsiteX486" fmla="*/ 838887 w 1052335"/>
                  <a:gd name="connsiteY486" fmla="*/ 103192 h 105124"/>
                  <a:gd name="connsiteX487" fmla="*/ 852118 w 1052335"/>
                  <a:gd name="connsiteY487" fmla="*/ 103422 h 105124"/>
                  <a:gd name="connsiteX488" fmla="*/ 866180 w 1052335"/>
                  <a:gd name="connsiteY488" fmla="*/ 102583 h 105124"/>
                  <a:gd name="connsiteX489" fmla="*/ 875127 w 1052335"/>
                  <a:gd name="connsiteY489" fmla="*/ 73513 h 105124"/>
                  <a:gd name="connsiteX490" fmla="*/ 883249 w 1052335"/>
                  <a:gd name="connsiteY490" fmla="*/ 45511 h 105124"/>
                  <a:gd name="connsiteX491" fmla="*/ 883466 w 1052335"/>
                  <a:gd name="connsiteY491" fmla="*/ 74129 h 105124"/>
                  <a:gd name="connsiteX492" fmla="*/ 883677 w 1052335"/>
                  <a:gd name="connsiteY492" fmla="*/ 102746 h 105124"/>
                  <a:gd name="connsiteX493" fmla="*/ 885518 w 1052335"/>
                  <a:gd name="connsiteY493" fmla="*/ 103213 h 105124"/>
                  <a:gd name="connsiteX494" fmla="*/ 896803 w 1052335"/>
                  <a:gd name="connsiteY494" fmla="*/ 103436 h 105124"/>
                  <a:gd name="connsiteX495" fmla="*/ 906245 w 1052335"/>
                  <a:gd name="connsiteY495" fmla="*/ 103192 h 105124"/>
                  <a:gd name="connsiteX496" fmla="*/ 906456 w 1052335"/>
                  <a:gd name="connsiteY496" fmla="*/ 52614 h 105124"/>
                  <a:gd name="connsiteX497" fmla="*/ 906667 w 1052335"/>
                  <a:gd name="connsiteY497" fmla="*/ 2036 h 105124"/>
                  <a:gd name="connsiteX498" fmla="*/ 892915 w 1052335"/>
                  <a:gd name="connsiteY498" fmla="*/ 2266 h 105124"/>
                  <a:gd name="connsiteX499" fmla="*/ 879157 w 1052335"/>
                  <a:gd name="connsiteY499" fmla="*/ 2497 h 105124"/>
                  <a:gd name="connsiteX500" fmla="*/ 870111 w 1052335"/>
                  <a:gd name="connsiteY500" fmla="*/ 33440 h 105124"/>
                  <a:gd name="connsiteX501" fmla="*/ 861065 w 1052335"/>
                  <a:gd name="connsiteY501" fmla="*/ 64383 h 105124"/>
                  <a:gd name="connsiteX502" fmla="*/ 860854 w 1052335"/>
                  <a:gd name="connsiteY502" fmla="*/ 33230 h 105124"/>
                  <a:gd name="connsiteX503" fmla="*/ 860637 w 1052335"/>
                  <a:gd name="connsiteY503" fmla="*/ 2077 h 105124"/>
                  <a:gd name="connsiteX504" fmla="*/ 849551 w 1052335"/>
                  <a:gd name="connsiteY504" fmla="*/ 2077 h 105124"/>
                  <a:gd name="connsiteX505" fmla="*/ 838466 w 1052335"/>
                  <a:gd name="connsiteY505" fmla="*/ 2077 h 105124"/>
                  <a:gd name="connsiteX506" fmla="*/ 859013 w 1052335"/>
                  <a:gd name="connsiteY506" fmla="*/ 37740 h 105124"/>
                  <a:gd name="connsiteX507" fmla="*/ 860085 w 1052335"/>
                  <a:gd name="connsiteY507" fmla="*/ 71725 h 105124"/>
                  <a:gd name="connsiteX508" fmla="*/ 871010 w 1052335"/>
                  <a:gd name="connsiteY508" fmla="*/ 37950 h 105124"/>
                  <a:gd name="connsiteX509" fmla="*/ 880868 w 1052335"/>
                  <a:gd name="connsiteY509" fmla="*/ 4175 h 105124"/>
                  <a:gd name="connsiteX510" fmla="*/ 892940 w 1052335"/>
                  <a:gd name="connsiteY510" fmla="*/ 3943 h 105124"/>
                  <a:gd name="connsiteX511" fmla="*/ 905018 w 1052335"/>
                  <a:gd name="connsiteY511" fmla="*/ 3711 h 105124"/>
                  <a:gd name="connsiteX512" fmla="*/ 905018 w 1052335"/>
                  <a:gd name="connsiteY512" fmla="*/ 52402 h 105124"/>
                  <a:gd name="connsiteX513" fmla="*/ 905018 w 1052335"/>
                  <a:gd name="connsiteY513" fmla="*/ 101094 h 105124"/>
                  <a:gd name="connsiteX514" fmla="*/ 895569 w 1052335"/>
                  <a:gd name="connsiteY514" fmla="*/ 101094 h 105124"/>
                  <a:gd name="connsiteX515" fmla="*/ 886120 w 1052335"/>
                  <a:gd name="connsiteY515" fmla="*/ 101094 h 105124"/>
                  <a:gd name="connsiteX516" fmla="*/ 886120 w 1052335"/>
                  <a:gd name="connsiteY516" fmla="*/ 69146 h 105124"/>
                  <a:gd name="connsiteX517" fmla="*/ 874135 w 1052335"/>
                  <a:gd name="connsiteY517" fmla="*/ 69214 h 105124"/>
                  <a:gd name="connsiteX518" fmla="*/ 864971 w 1052335"/>
                  <a:gd name="connsiteY518" fmla="*/ 100675 h 105124"/>
                  <a:gd name="connsiteX519" fmla="*/ 852546 w 1052335"/>
                  <a:gd name="connsiteY519" fmla="*/ 100906 h 105124"/>
                  <a:gd name="connsiteX520" fmla="*/ 840121 w 1052335"/>
                  <a:gd name="connsiteY520" fmla="*/ 101138 h 105124"/>
                  <a:gd name="connsiteX521" fmla="*/ 840121 w 1052335"/>
                  <a:gd name="connsiteY521" fmla="*/ 52447 h 105124"/>
                  <a:gd name="connsiteX522" fmla="*/ 840121 w 1052335"/>
                  <a:gd name="connsiteY522" fmla="*/ 3755 h 105124"/>
                  <a:gd name="connsiteX523" fmla="*/ 849570 w 1052335"/>
                  <a:gd name="connsiteY523" fmla="*/ 3755 h 105124"/>
                  <a:gd name="connsiteX524" fmla="*/ 859013 w 1052335"/>
                  <a:gd name="connsiteY524" fmla="*/ 3755 h 105124"/>
                  <a:gd name="connsiteX525" fmla="*/ 993109 w 1052335"/>
                  <a:gd name="connsiteY525" fmla="*/ 52635 h 105124"/>
                  <a:gd name="connsiteX526" fmla="*/ 993320 w 1052335"/>
                  <a:gd name="connsiteY526" fmla="*/ 103192 h 105124"/>
                  <a:gd name="connsiteX527" fmla="*/ 1021661 w 1052335"/>
                  <a:gd name="connsiteY527" fmla="*/ 103192 h 105124"/>
                  <a:gd name="connsiteX528" fmla="*/ 1050001 w 1052335"/>
                  <a:gd name="connsiteY528" fmla="*/ 103192 h 105124"/>
                  <a:gd name="connsiteX529" fmla="*/ 1050231 w 1052335"/>
                  <a:gd name="connsiteY529" fmla="*/ 92913 h 105124"/>
                  <a:gd name="connsiteX530" fmla="*/ 1050460 w 1052335"/>
                  <a:gd name="connsiteY530" fmla="*/ 82633 h 105124"/>
                  <a:gd name="connsiteX531" fmla="*/ 1034005 w 1052335"/>
                  <a:gd name="connsiteY531" fmla="*/ 82633 h 105124"/>
                  <a:gd name="connsiteX532" fmla="*/ 1017550 w 1052335"/>
                  <a:gd name="connsiteY532" fmla="*/ 82633 h 105124"/>
                  <a:gd name="connsiteX533" fmla="*/ 1017550 w 1052335"/>
                  <a:gd name="connsiteY533" fmla="*/ 73403 h 105124"/>
                  <a:gd name="connsiteX534" fmla="*/ 1017550 w 1052335"/>
                  <a:gd name="connsiteY534" fmla="*/ 64173 h 105124"/>
                  <a:gd name="connsiteX535" fmla="*/ 1033187 w 1052335"/>
                  <a:gd name="connsiteY535" fmla="*/ 64173 h 105124"/>
                  <a:gd name="connsiteX536" fmla="*/ 1048817 w 1052335"/>
                  <a:gd name="connsiteY536" fmla="*/ 64173 h 105124"/>
                  <a:gd name="connsiteX537" fmla="*/ 1048588 w 1052335"/>
                  <a:gd name="connsiteY537" fmla="*/ 53893 h 105124"/>
                  <a:gd name="connsiteX538" fmla="*/ 1048358 w 1052335"/>
                  <a:gd name="connsiteY538" fmla="*/ 43614 h 105124"/>
                  <a:gd name="connsiteX539" fmla="*/ 1032957 w 1052335"/>
                  <a:gd name="connsiteY539" fmla="*/ 43386 h 105124"/>
                  <a:gd name="connsiteX540" fmla="*/ 1017556 w 1052335"/>
                  <a:gd name="connsiteY540" fmla="*/ 43157 h 105124"/>
                  <a:gd name="connsiteX541" fmla="*/ 1017556 w 1052335"/>
                  <a:gd name="connsiteY541" fmla="*/ 33124 h 105124"/>
                  <a:gd name="connsiteX542" fmla="*/ 1017556 w 1052335"/>
                  <a:gd name="connsiteY542" fmla="*/ 23090 h 105124"/>
                  <a:gd name="connsiteX543" fmla="*/ 1034600 w 1052335"/>
                  <a:gd name="connsiteY543" fmla="*/ 22863 h 105124"/>
                  <a:gd name="connsiteX544" fmla="*/ 1051645 w 1052335"/>
                  <a:gd name="connsiteY544" fmla="*/ 22636 h 105124"/>
                  <a:gd name="connsiteX545" fmla="*/ 1051874 w 1052335"/>
                  <a:gd name="connsiteY545" fmla="*/ 12357 h 105124"/>
                  <a:gd name="connsiteX546" fmla="*/ 1052103 w 1052335"/>
                  <a:gd name="connsiteY546" fmla="*/ 2077 h 105124"/>
                  <a:gd name="connsiteX547" fmla="*/ 1022498 w 1052335"/>
                  <a:gd name="connsiteY547" fmla="*/ 2077 h 105124"/>
                  <a:gd name="connsiteX548" fmla="*/ 992898 w 1052335"/>
                  <a:gd name="connsiteY548" fmla="*/ 2077 h 105124"/>
                  <a:gd name="connsiteX549" fmla="*/ 1050411 w 1052335"/>
                  <a:gd name="connsiteY549" fmla="*/ 12130 h 105124"/>
                  <a:gd name="connsiteX550" fmla="*/ 1050411 w 1052335"/>
                  <a:gd name="connsiteY550" fmla="*/ 20505 h 105124"/>
                  <a:gd name="connsiteX551" fmla="*/ 1032957 w 1052335"/>
                  <a:gd name="connsiteY551" fmla="*/ 20731 h 105124"/>
                  <a:gd name="connsiteX552" fmla="*/ 1015498 w 1052335"/>
                  <a:gd name="connsiteY552" fmla="*/ 20958 h 105124"/>
                  <a:gd name="connsiteX553" fmla="*/ 1015498 w 1052335"/>
                  <a:gd name="connsiteY553" fmla="*/ 33125 h 105124"/>
                  <a:gd name="connsiteX554" fmla="*/ 1015498 w 1052335"/>
                  <a:gd name="connsiteY554" fmla="*/ 45293 h 105124"/>
                  <a:gd name="connsiteX555" fmla="*/ 1031314 w 1052335"/>
                  <a:gd name="connsiteY555" fmla="*/ 45520 h 105124"/>
                  <a:gd name="connsiteX556" fmla="*/ 1047125 w 1052335"/>
                  <a:gd name="connsiteY556" fmla="*/ 45748 h 105124"/>
                  <a:gd name="connsiteX557" fmla="*/ 1047125 w 1052335"/>
                  <a:gd name="connsiteY557" fmla="*/ 54103 h 105124"/>
                  <a:gd name="connsiteX558" fmla="*/ 1047125 w 1052335"/>
                  <a:gd name="connsiteY558" fmla="*/ 62458 h 105124"/>
                  <a:gd name="connsiteX559" fmla="*/ 1031314 w 1052335"/>
                  <a:gd name="connsiteY559" fmla="*/ 62686 h 105124"/>
                  <a:gd name="connsiteX560" fmla="*/ 1015498 w 1052335"/>
                  <a:gd name="connsiteY560" fmla="*/ 62914 h 105124"/>
                  <a:gd name="connsiteX561" fmla="*/ 1015498 w 1052335"/>
                  <a:gd name="connsiteY561" fmla="*/ 73403 h 105124"/>
                  <a:gd name="connsiteX562" fmla="*/ 1015498 w 1052335"/>
                  <a:gd name="connsiteY562" fmla="*/ 83893 h 105124"/>
                  <a:gd name="connsiteX563" fmla="*/ 1032133 w 1052335"/>
                  <a:gd name="connsiteY563" fmla="*/ 84120 h 105124"/>
                  <a:gd name="connsiteX564" fmla="*/ 1048768 w 1052335"/>
                  <a:gd name="connsiteY564" fmla="*/ 84347 h 105124"/>
                  <a:gd name="connsiteX565" fmla="*/ 1048768 w 1052335"/>
                  <a:gd name="connsiteY565" fmla="*/ 92720 h 105124"/>
                  <a:gd name="connsiteX566" fmla="*/ 1048768 w 1052335"/>
                  <a:gd name="connsiteY566" fmla="*/ 101094 h 105124"/>
                  <a:gd name="connsiteX567" fmla="*/ 1021661 w 1052335"/>
                  <a:gd name="connsiteY567" fmla="*/ 101094 h 105124"/>
                  <a:gd name="connsiteX568" fmla="*/ 994554 w 1052335"/>
                  <a:gd name="connsiteY568" fmla="*/ 101094 h 105124"/>
                  <a:gd name="connsiteX569" fmla="*/ 994554 w 1052335"/>
                  <a:gd name="connsiteY569" fmla="*/ 52425 h 105124"/>
                  <a:gd name="connsiteX570" fmla="*/ 994554 w 1052335"/>
                  <a:gd name="connsiteY570" fmla="*/ 3755 h 105124"/>
                  <a:gd name="connsiteX571" fmla="*/ 1022485 w 1052335"/>
                  <a:gd name="connsiteY571" fmla="*/ 3755 h 105124"/>
                  <a:gd name="connsiteX572" fmla="*/ 1050411 w 1052335"/>
                  <a:gd name="connsiteY572" fmla="*/ 3755 h 105124"/>
                  <a:gd name="connsiteX573" fmla="*/ 367528 w 1052335"/>
                  <a:gd name="connsiteY573" fmla="*/ 32831 h 105124"/>
                  <a:gd name="connsiteX574" fmla="*/ 366970 w 1052335"/>
                  <a:gd name="connsiteY574" fmla="*/ 43334 h 105124"/>
                  <a:gd name="connsiteX575" fmla="*/ 366970 w 1052335"/>
                  <a:gd name="connsiteY575" fmla="*/ 53264 h 105124"/>
                  <a:gd name="connsiteX576" fmla="*/ 388355 w 1052335"/>
                  <a:gd name="connsiteY576" fmla="*/ 53264 h 105124"/>
                  <a:gd name="connsiteX577" fmla="*/ 409733 w 1052335"/>
                  <a:gd name="connsiteY577" fmla="*/ 53264 h 105124"/>
                  <a:gd name="connsiteX578" fmla="*/ 409503 w 1052335"/>
                  <a:gd name="connsiteY578" fmla="*/ 42985 h 105124"/>
                  <a:gd name="connsiteX579" fmla="*/ 409274 w 1052335"/>
                  <a:gd name="connsiteY579" fmla="*/ 32705 h 105124"/>
                  <a:gd name="connsiteX580" fmla="*/ 388683 w 1052335"/>
                  <a:gd name="connsiteY580" fmla="*/ 32481 h 105124"/>
                  <a:gd name="connsiteX581" fmla="*/ 367528 w 1052335"/>
                  <a:gd name="connsiteY581" fmla="*/ 32831 h 105124"/>
                  <a:gd name="connsiteX582" fmla="*/ 408040 w 1052335"/>
                  <a:gd name="connsiteY582" fmla="*/ 43195 h 105124"/>
                  <a:gd name="connsiteX583" fmla="*/ 408040 w 1052335"/>
                  <a:gd name="connsiteY583" fmla="*/ 51586 h 105124"/>
                  <a:gd name="connsiteX584" fmla="*/ 388324 w 1052335"/>
                  <a:gd name="connsiteY584" fmla="*/ 51586 h 105124"/>
                  <a:gd name="connsiteX585" fmla="*/ 368613 w 1052335"/>
                  <a:gd name="connsiteY585" fmla="*/ 51586 h 105124"/>
                  <a:gd name="connsiteX586" fmla="*/ 368613 w 1052335"/>
                  <a:gd name="connsiteY586" fmla="*/ 43195 h 105124"/>
                  <a:gd name="connsiteX587" fmla="*/ 368613 w 1052335"/>
                  <a:gd name="connsiteY587" fmla="*/ 34803 h 105124"/>
                  <a:gd name="connsiteX588" fmla="*/ 388324 w 1052335"/>
                  <a:gd name="connsiteY588" fmla="*/ 34803 h 105124"/>
                  <a:gd name="connsiteX589" fmla="*/ 408040 w 1052335"/>
                  <a:gd name="connsiteY589" fmla="*/ 34803 h 105124"/>
                  <a:gd name="connsiteX590" fmla="*/ 564190 w 1052335"/>
                  <a:gd name="connsiteY590" fmla="*/ 33456 h 105124"/>
                  <a:gd name="connsiteX591" fmla="*/ 563471 w 1052335"/>
                  <a:gd name="connsiteY591" fmla="*/ 43735 h 105124"/>
                  <a:gd name="connsiteX592" fmla="*/ 563707 w 1052335"/>
                  <a:gd name="connsiteY592" fmla="*/ 52844 h 105124"/>
                  <a:gd name="connsiteX593" fmla="*/ 585265 w 1052335"/>
                  <a:gd name="connsiteY593" fmla="*/ 53068 h 105124"/>
                  <a:gd name="connsiteX594" fmla="*/ 606829 w 1052335"/>
                  <a:gd name="connsiteY594" fmla="*/ 53292 h 105124"/>
                  <a:gd name="connsiteX595" fmla="*/ 606829 w 1052335"/>
                  <a:gd name="connsiteY595" fmla="*/ 43298 h 105124"/>
                  <a:gd name="connsiteX596" fmla="*/ 605533 w 1052335"/>
                  <a:gd name="connsiteY596" fmla="*/ 32795 h 105124"/>
                  <a:gd name="connsiteX597" fmla="*/ 584682 w 1052335"/>
                  <a:gd name="connsiteY597" fmla="*/ 32286 h 105124"/>
                  <a:gd name="connsiteX598" fmla="*/ 564184 w 1052335"/>
                  <a:gd name="connsiteY598" fmla="*/ 33456 h 105124"/>
                  <a:gd name="connsiteX599" fmla="*/ 604367 w 1052335"/>
                  <a:gd name="connsiteY599" fmla="*/ 43195 h 105124"/>
                  <a:gd name="connsiteX600" fmla="*/ 604367 w 1052335"/>
                  <a:gd name="connsiteY600" fmla="*/ 51586 h 105124"/>
                  <a:gd name="connsiteX601" fmla="*/ 585060 w 1052335"/>
                  <a:gd name="connsiteY601" fmla="*/ 51586 h 105124"/>
                  <a:gd name="connsiteX602" fmla="*/ 565759 w 1052335"/>
                  <a:gd name="connsiteY602" fmla="*/ 51586 h 105124"/>
                  <a:gd name="connsiteX603" fmla="*/ 565759 w 1052335"/>
                  <a:gd name="connsiteY603" fmla="*/ 43195 h 105124"/>
                  <a:gd name="connsiteX604" fmla="*/ 565759 w 1052335"/>
                  <a:gd name="connsiteY604" fmla="*/ 34803 h 105124"/>
                  <a:gd name="connsiteX605" fmla="*/ 585060 w 1052335"/>
                  <a:gd name="connsiteY605" fmla="*/ 34803 h 105124"/>
                  <a:gd name="connsiteX606" fmla="*/ 604367 w 1052335"/>
                  <a:gd name="connsiteY606" fmla="*/ 34803 h 10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</a:cxnLst>
                <a:rect l="l" t="t" r="r" b="b"/>
                <a:pathLst>
                  <a:path w="1052335" h="105124">
                    <a:moveTo>
                      <a:pt x="180501" y="419"/>
                    </a:moveTo>
                    <a:cubicBezTo>
                      <a:pt x="165051" y="1928"/>
                      <a:pt x="156383" y="10141"/>
                      <a:pt x="154238" y="25299"/>
                    </a:cubicBezTo>
                    <a:cubicBezTo>
                      <a:pt x="153791" y="28449"/>
                      <a:pt x="153419" y="47163"/>
                      <a:pt x="153407" y="66884"/>
                    </a:cubicBezTo>
                    <a:lnTo>
                      <a:pt x="153388" y="102741"/>
                    </a:lnTo>
                    <a:lnTo>
                      <a:pt x="155236" y="103209"/>
                    </a:lnTo>
                    <a:cubicBezTo>
                      <a:pt x="156253" y="103466"/>
                      <a:pt x="161709" y="103568"/>
                      <a:pt x="167357" y="103435"/>
                    </a:cubicBezTo>
                    <a:lnTo>
                      <a:pt x="177625" y="103192"/>
                    </a:lnTo>
                    <a:lnTo>
                      <a:pt x="178034" y="63753"/>
                    </a:lnTo>
                    <a:cubicBezTo>
                      <a:pt x="178493" y="19716"/>
                      <a:pt x="178462" y="19954"/>
                      <a:pt x="184060" y="18065"/>
                    </a:cubicBezTo>
                    <a:cubicBezTo>
                      <a:pt x="187291" y="16976"/>
                      <a:pt x="189969" y="17767"/>
                      <a:pt x="192412" y="20529"/>
                    </a:cubicBezTo>
                    <a:cubicBezTo>
                      <a:pt x="193999" y="22329"/>
                      <a:pt x="194061" y="23744"/>
                      <a:pt x="194278" y="62572"/>
                    </a:cubicBezTo>
                    <a:lnTo>
                      <a:pt x="194508" y="102753"/>
                    </a:lnTo>
                    <a:lnTo>
                      <a:pt x="196336" y="103215"/>
                    </a:lnTo>
                    <a:cubicBezTo>
                      <a:pt x="197335" y="103469"/>
                      <a:pt x="202778" y="103568"/>
                      <a:pt x="208427" y="103435"/>
                    </a:cubicBezTo>
                    <a:lnTo>
                      <a:pt x="218694" y="103192"/>
                    </a:lnTo>
                    <a:lnTo>
                      <a:pt x="218911" y="64646"/>
                    </a:lnTo>
                    <a:cubicBezTo>
                      <a:pt x="219141" y="22409"/>
                      <a:pt x="218917" y="19805"/>
                      <a:pt x="214336" y="12146"/>
                    </a:cubicBezTo>
                    <a:cubicBezTo>
                      <a:pt x="208954" y="3156"/>
                      <a:pt x="196541" y="-1148"/>
                      <a:pt x="180495" y="419"/>
                    </a:cubicBezTo>
                    <a:close/>
                    <a:moveTo>
                      <a:pt x="196275" y="3020"/>
                    </a:moveTo>
                    <a:cubicBezTo>
                      <a:pt x="205879" y="5103"/>
                      <a:pt x="211713" y="9984"/>
                      <a:pt x="215210" y="18860"/>
                    </a:cubicBezTo>
                    <a:cubicBezTo>
                      <a:pt x="216977" y="23351"/>
                      <a:pt x="217033" y="24518"/>
                      <a:pt x="217299" y="62285"/>
                    </a:cubicBezTo>
                    <a:lnTo>
                      <a:pt x="217572" y="101094"/>
                    </a:lnTo>
                    <a:lnTo>
                      <a:pt x="207249" y="101094"/>
                    </a:lnTo>
                    <a:lnTo>
                      <a:pt x="196932" y="101094"/>
                    </a:lnTo>
                    <a:lnTo>
                      <a:pt x="196932" y="64125"/>
                    </a:lnTo>
                    <a:cubicBezTo>
                      <a:pt x="196932" y="40059"/>
                      <a:pt x="196616" y="25878"/>
                      <a:pt x="196027" y="23496"/>
                    </a:cubicBezTo>
                    <a:cubicBezTo>
                      <a:pt x="194886" y="18863"/>
                      <a:pt x="192257" y="16331"/>
                      <a:pt x="187991" y="15745"/>
                    </a:cubicBezTo>
                    <a:cubicBezTo>
                      <a:pt x="183105" y="15076"/>
                      <a:pt x="179776" y="16781"/>
                      <a:pt x="177947" y="20894"/>
                    </a:cubicBezTo>
                    <a:cubicBezTo>
                      <a:pt x="176540" y="24061"/>
                      <a:pt x="176428" y="27156"/>
                      <a:pt x="176409" y="62705"/>
                    </a:cubicBezTo>
                    <a:lnTo>
                      <a:pt x="176391" y="101094"/>
                    </a:lnTo>
                    <a:lnTo>
                      <a:pt x="166086" y="101094"/>
                    </a:lnTo>
                    <a:lnTo>
                      <a:pt x="155782" y="101094"/>
                    </a:lnTo>
                    <a:lnTo>
                      <a:pt x="156023" y="61865"/>
                    </a:lnTo>
                    <a:cubicBezTo>
                      <a:pt x="156265" y="23225"/>
                      <a:pt x="156296" y="22564"/>
                      <a:pt x="158144" y="17889"/>
                    </a:cubicBezTo>
                    <a:cubicBezTo>
                      <a:pt x="159954" y="13318"/>
                      <a:pt x="164772" y="7743"/>
                      <a:pt x="168839" y="5522"/>
                    </a:cubicBezTo>
                    <a:cubicBezTo>
                      <a:pt x="174599" y="2372"/>
                      <a:pt x="187749" y="1173"/>
                      <a:pt x="196275" y="3020"/>
                    </a:cubicBezTo>
                    <a:close/>
                    <a:moveTo>
                      <a:pt x="318715" y="452"/>
                    </a:moveTo>
                    <a:cubicBezTo>
                      <a:pt x="309892" y="1361"/>
                      <a:pt x="304808" y="3499"/>
                      <a:pt x="299891" y="8370"/>
                    </a:cubicBezTo>
                    <a:cubicBezTo>
                      <a:pt x="294838" y="13379"/>
                      <a:pt x="293040" y="18483"/>
                      <a:pt x="293040" y="27823"/>
                    </a:cubicBezTo>
                    <a:lnTo>
                      <a:pt x="293040" y="33964"/>
                    </a:lnTo>
                    <a:lnTo>
                      <a:pt x="304839" y="33964"/>
                    </a:lnTo>
                    <a:lnTo>
                      <a:pt x="316638" y="33964"/>
                    </a:lnTo>
                    <a:lnTo>
                      <a:pt x="317066" y="28510"/>
                    </a:lnTo>
                    <a:cubicBezTo>
                      <a:pt x="317586" y="21889"/>
                      <a:pt x="319149" y="19233"/>
                      <a:pt x="323259" y="17973"/>
                    </a:cubicBezTo>
                    <a:cubicBezTo>
                      <a:pt x="325783" y="17201"/>
                      <a:pt x="326961" y="17263"/>
                      <a:pt x="329360" y="18288"/>
                    </a:cubicBezTo>
                    <a:cubicBezTo>
                      <a:pt x="333198" y="19925"/>
                      <a:pt x="334972" y="22759"/>
                      <a:pt x="335058" y="27409"/>
                    </a:cubicBezTo>
                    <a:cubicBezTo>
                      <a:pt x="335207" y="34992"/>
                      <a:pt x="332436" y="37624"/>
                      <a:pt x="317921" y="43666"/>
                    </a:cubicBezTo>
                    <a:cubicBezTo>
                      <a:pt x="298769" y="51640"/>
                      <a:pt x="293269" y="59207"/>
                      <a:pt x="294026" y="76553"/>
                    </a:cubicBezTo>
                    <a:cubicBezTo>
                      <a:pt x="294460" y="86557"/>
                      <a:pt x="296518" y="91964"/>
                      <a:pt x="301782" y="96920"/>
                    </a:cubicBezTo>
                    <a:cubicBezTo>
                      <a:pt x="308757" y="103489"/>
                      <a:pt x="320060" y="106356"/>
                      <a:pt x="332684" y="104758"/>
                    </a:cubicBezTo>
                    <a:cubicBezTo>
                      <a:pt x="343949" y="103332"/>
                      <a:pt x="351644" y="98682"/>
                      <a:pt x="355500" y="90966"/>
                    </a:cubicBezTo>
                    <a:cubicBezTo>
                      <a:pt x="357614" y="86725"/>
                      <a:pt x="359127" y="76135"/>
                      <a:pt x="357844" y="74553"/>
                    </a:cubicBezTo>
                    <a:cubicBezTo>
                      <a:pt x="357143" y="73689"/>
                      <a:pt x="354328" y="73407"/>
                      <a:pt x="346535" y="73416"/>
                    </a:cubicBezTo>
                    <a:cubicBezTo>
                      <a:pt x="340831" y="73423"/>
                      <a:pt x="335753" y="73706"/>
                      <a:pt x="335250" y="74045"/>
                    </a:cubicBezTo>
                    <a:cubicBezTo>
                      <a:pt x="334748" y="74384"/>
                      <a:pt x="334147" y="76717"/>
                      <a:pt x="333917" y="79228"/>
                    </a:cubicBezTo>
                    <a:cubicBezTo>
                      <a:pt x="333366" y="85282"/>
                      <a:pt x="330532" y="88074"/>
                      <a:pt x="325628" y="87403"/>
                    </a:cubicBezTo>
                    <a:cubicBezTo>
                      <a:pt x="321139" y="86788"/>
                      <a:pt x="319180" y="84526"/>
                      <a:pt x="318702" y="79401"/>
                    </a:cubicBezTo>
                    <a:cubicBezTo>
                      <a:pt x="317952" y="71469"/>
                      <a:pt x="321201" y="68625"/>
                      <a:pt x="339863" y="60863"/>
                    </a:cubicBezTo>
                    <a:cubicBezTo>
                      <a:pt x="348959" y="57077"/>
                      <a:pt x="353665" y="53081"/>
                      <a:pt x="357081" y="46239"/>
                    </a:cubicBezTo>
                    <a:cubicBezTo>
                      <a:pt x="359716" y="40962"/>
                      <a:pt x="359933" y="39960"/>
                      <a:pt x="359933" y="32845"/>
                    </a:cubicBezTo>
                    <a:cubicBezTo>
                      <a:pt x="359939" y="23678"/>
                      <a:pt x="358631" y="17796"/>
                      <a:pt x="355438" y="12653"/>
                    </a:cubicBezTo>
                    <a:cubicBezTo>
                      <a:pt x="349536" y="3144"/>
                      <a:pt x="336056" y="-1334"/>
                      <a:pt x="318715" y="452"/>
                    </a:cubicBezTo>
                    <a:close/>
                    <a:moveTo>
                      <a:pt x="341345" y="4429"/>
                    </a:moveTo>
                    <a:cubicBezTo>
                      <a:pt x="353324" y="9154"/>
                      <a:pt x="358681" y="18985"/>
                      <a:pt x="357763" y="34568"/>
                    </a:cubicBezTo>
                    <a:cubicBezTo>
                      <a:pt x="357478" y="39387"/>
                      <a:pt x="356821" y="42215"/>
                      <a:pt x="355246" y="45368"/>
                    </a:cubicBezTo>
                    <a:cubicBezTo>
                      <a:pt x="351619" y="52625"/>
                      <a:pt x="347632" y="55391"/>
                      <a:pt x="330464" y="62572"/>
                    </a:cubicBezTo>
                    <a:cubicBezTo>
                      <a:pt x="318876" y="67419"/>
                      <a:pt x="314833" y="73173"/>
                      <a:pt x="316886" y="81902"/>
                    </a:cubicBezTo>
                    <a:cubicBezTo>
                      <a:pt x="318150" y="87296"/>
                      <a:pt x="320680" y="89347"/>
                      <a:pt x="326062" y="89347"/>
                    </a:cubicBezTo>
                    <a:cubicBezTo>
                      <a:pt x="328288" y="89347"/>
                      <a:pt x="330824" y="88958"/>
                      <a:pt x="331692" y="88482"/>
                    </a:cubicBezTo>
                    <a:cubicBezTo>
                      <a:pt x="333731" y="87367"/>
                      <a:pt x="335412" y="83974"/>
                      <a:pt x="336137" y="79487"/>
                    </a:cubicBezTo>
                    <a:lnTo>
                      <a:pt x="336720" y="75921"/>
                    </a:lnTo>
                    <a:lnTo>
                      <a:pt x="346504" y="75921"/>
                    </a:lnTo>
                    <a:lnTo>
                      <a:pt x="356287" y="75921"/>
                    </a:lnTo>
                    <a:lnTo>
                      <a:pt x="356287" y="78705"/>
                    </a:lnTo>
                    <a:cubicBezTo>
                      <a:pt x="356287" y="82980"/>
                      <a:pt x="354105" y="89541"/>
                      <a:pt x="351420" y="93327"/>
                    </a:cubicBezTo>
                    <a:cubicBezTo>
                      <a:pt x="349759" y="95669"/>
                      <a:pt x="347273" y="97610"/>
                      <a:pt x="343521" y="99498"/>
                    </a:cubicBezTo>
                    <a:cubicBezTo>
                      <a:pt x="338530" y="102007"/>
                      <a:pt x="337216" y="102284"/>
                      <a:pt x="328753" y="102615"/>
                    </a:cubicBezTo>
                    <a:cubicBezTo>
                      <a:pt x="316483" y="103095"/>
                      <a:pt x="309563" y="101145"/>
                      <a:pt x="303717" y="95558"/>
                    </a:cubicBezTo>
                    <a:cubicBezTo>
                      <a:pt x="291645" y="84024"/>
                      <a:pt x="293214" y="60812"/>
                      <a:pt x="306680" y="51701"/>
                    </a:cubicBezTo>
                    <a:cubicBezTo>
                      <a:pt x="308788" y="50273"/>
                      <a:pt x="313128" y="48058"/>
                      <a:pt x="316322" y="46779"/>
                    </a:cubicBezTo>
                    <a:cubicBezTo>
                      <a:pt x="328201" y="42021"/>
                      <a:pt x="333514" y="38819"/>
                      <a:pt x="335511" y="35223"/>
                    </a:cubicBezTo>
                    <a:cubicBezTo>
                      <a:pt x="340477" y="26259"/>
                      <a:pt x="335368" y="15503"/>
                      <a:pt x="326142" y="15503"/>
                    </a:cubicBezTo>
                    <a:cubicBezTo>
                      <a:pt x="318957" y="15503"/>
                      <a:pt x="315218" y="19781"/>
                      <a:pt x="315218" y="28007"/>
                    </a:cubicBezTo>
                    <a:lnTo>
                      <a:pt x="315218" y="32286"/>
                    </a:lnTo>
                    <a:lnTo>
                      <a:pt x="304839" y="32286"/>
                    </a:lnTo>
                    <a:lnTo>
                      <a:pt x="294454" y="32286"/>
                    </a:lnTo>
                    <a:lnTo>
                      <a:pt x="295030" y="25783"/>
                    </a:lnTo>
                    <a:cubicBezTo>
                      <a:pt x="296177" y="12837"/>
                      <a:pt x="301491" y="6506"/>
                      <a:pt x="313984" y="3199"/>
                    </a:cubicBezTo>
                    <a:cubicBezTo>
                      <a:pt x="320209" y="1551"/>
                      <a:pt x="335833" y="2253"/>
                      <a:pt x="341345" y="4429"/>
                    </a:cubicBezTo>
                    <a:close/>
                    <a:moveTo>
                      <a:pt x="942808" y="495"/>
                    </a:moveTo>
                    <a:cubicBezTo>
                      <a:pt x="928436" y="2344"/>
                      <a:pt x="920679" y="11921"/>
                      <a:pt x="918199" y="30878"/>
                    </a:cubicBezTo>
                    <a:cubicBezTo>
                      <a:pt x="917133" y="39030"/>
                      <a:pt x="917102" y="66897"/>
                      <a:pt x="918150" y="74242"/>
                    </a:cubicBezTo>
                    <a:cubicBezTo>
                      <a:pt x="919873" y="86279"/>
                      <a:pt x="923630" y="93980"/>
                      <a:pt x="930308" y="99157"/>
                    </a:cubicBezTo>
                    <a:cubicBezTo>
                      <a:pt x="939224" y="106067"/>
                      <a:pt x="958860" y="107233"/>
                      <a:pt x="969921" y="101509"/>
                    </a:cubicBezTo>
                    <a:cubicBezTo>
                      <a:pt x="974800" y="98981"/>
                      <a:pt x="980045" y="92967"/>
                      <a:pt x="981844" y="87832"/>
                    </a:cubicBezTo>
                    <a:cubicBezTo>
                      <a:pt x="982612" y="85632"/>
                      <a:pt x="983412" y="80082"/>
                      <a:pt x="983654" y="75268"/>
                    </a:cubicBezTo>
                    <a:lnTo>
                      <a:pt x="984088" y="66643"/>
                    </a:lnTo>
                    <a:lnTo>
                      <a:pt x="972277" y="66876"/>
                    </a:lnTo>
                    <a:lnTo>
                      <a:pt x="960459" y="67110"/>
                    </a:lnTo>
                    <a:lnTo>
                      <a:pt x="959895" y="74076"/>
                    </a:lnTo>
                    <a:cubicBezTo>
                      <a:pt x="959039" y="84595"/>
                      <a:pt x="955388" y="89284"/>
                      <a:pt x="949659" y="87201"/>
                    </a:cubicBezTo>
                    <a:cubicBezTo>
                      <a:pt x="944141" y="85192"/>
                      <a:pt x="942851" y="78696"/>
                      <a:pt x="942851" y="52844"/>
                    </a:cubicBezTo>
                    <a:cubicBezTo>
                      <a:pt x="942851" y="34700"/>
                      <a:pt x="943682" y="25309"/>
                      <a:pt x="945641" y="21451"/>
                    </a:cubicBezTo>
                    <a:cubicBezTo>
                      <a:pt x="948040" y="16704"/>
                      <a:pt x="955102" y="16277"/>
                      <a:pt x="957892" y="20710"/>
                    </a:cubicBezTo>
                    <a:cubicBezTo>
                      <a:pt x="959442" y="23174"/>
                      <a:pt x="960875" y="31210"/>
                      <a:pt x="960875" y="37459"/>
                    </a:cubicBezTo>
                    <a:cubicBezTo>
                      <a:pt x="960875" y="43414"/>
                      <a:pt x="960732" y="43355"/>
                      <a:pt x="974428" y="43018"/>
                    </a:cubicBezTo>
                    <a:lnTo>
                      <a:pt x="984280" y="42775"/>
                    </a:lnTo>
                    <a:lnTo>
                      <a:pt x="984534" y="36901"/>
                    </a:lnTo>
                    <a:cubicBezTo>
                      <a:pt x="984832" y="29956"/>
                      <a:pt x="983536" y="21499"/>
                      <a:pt x="981422" y="16614"/>
                    </a:cubicBezTo>
                    <a:cubicBezTo>
                      <a:pt x="979345" y="11798"/>
                      <a:pt x="973858" y="5937"/>
                      <a:pt x="969443" y="3817"/>
                    </a:cubicBezTo>
                    <a:cubicBezTo>
                      <a:pt x="962890" y="673"/>
                      <a:pt x="951990" y="-687"/>
                      <a:pt x="942808" y="495"/>
                    </a:cubicBezTo>
                    <a:close/>
                    <a:moveTo>
                      <a:pt x="960217" y="3022"/>
                    </a:moveTo>
                    <a:cubicBezTo>
                      <a:pt x="974986" y="6226"/>
                      <a:pt x="981292" y="14822"/>
                      <a:pt x="982761" y="33754"/>
                    </a:cubicBezTo>
                    <a:lnTo>
                      <a:pt x="983294" y="40677"/>
                    </a:lnTo>
                    <a:lnTo>
                      <a:pt x="972909" y="40677"/>
                    </a:lnTo>
                    <a:lnTo>
                      <a:pt x="962518" y="40677"/>
                    </a:lnTo>
                    <a:lnTo>
                      <a:pt x="962518" y="34845"/>
                    </a:lnTo>
                    <a:cubicBezTo>
                      <a:pt x="962518" y="21822"/>
                      <a:pt x="959306" y="15503"/>
                      <a:pt x="952684" y="15503"/>
                    </a:cubicBezTo>
                    <a:cubicBezTo>
                      <a:pt x="947563" y="15503"/>
                      <a:pt x="944835" y="17346"/>
                      <a:pt x="943080" y="21989"/>
                    </a:cubicBezTo>
                    <a:cubicBezTo>
                      <a:pt x="941729" y="25577"/>
                      <a:pt x="941567" y="28775"/>
                      <a:pt x="941567" y="52844"/>
                    </a:cubicBezTo>
                    <a:cubicBezTo>
                      <a:pt x="941567" y="81852"/>
                      <a:pt x="941890" y="84478"/>
                      <a:pt x="945846" y="87656"/>
                    </a:cubicBezTo>
                    <a:cubicBezTo>
                      <a:pt x="948958" y="90156"/>
                      <a:pt x="955381" y="89998"/>
                      <a:pt x="957967" y="87356"/>
                    </a:cubicBezTo>
                    <a:cubicBezTo>
                      <a:pt x="960403" y="84869"/>
                      <a:pt x="961687" y="80281"/>
                      <a:pt x="961693" y="74032"/>
                    </a:cubicBezTo>
                    <a:lnTo>
                      <a:pt x="961705" y="69207"/>
                    </a:lnTo>
                    <a:lnTo>
                      <a:pt x="972084" y="69207"/>
                    </a:lnTo>
                    <a:lnTo>
                      <a:pt x="982464" y="69207"/>
                    </a:lnTo>
                    <a:lnTo>
                      <a:pt x="981912" y="75477"/>
                    </a:lnTo>
                    <a:cubicBezTo>
                      <a:pt x="980554" y="90793"/>
                      <a:pt x="975488" y="98067"/>
                      <a:pt x="963758" y="101550"/>
                    </a:cubicBezTo>
                    <a:cubicBezTo>
                      <a:pt x="956838" y="103605"/>
                      <a:pt x="942268" y="102981"/>
                      <a:pt x="936651" y="100389"/>
                    </a:cubicBezTo>
                    <a:cubicBezTo>
                      <a:pt x="923971" y="94540"/>
                      <a:pt x="919049" y="81516"/>
                      <a:pt x="919005" y="53684"/>
                    </a:cubicBezTo>
                    <a:cubicBezTo>
                      <a:pt x="918943" y="15460"/>
                      <a:pt x="926718" y="2338"/>
                      <a:pt x="949547" y="2133"/>
                    </a:cubicBezTo>
                    <a:cubicBezTo>
                      <a:pt x="953025" y="2103"/>
                      <a:pt x="957830" y="2502"/>
                      <a:pt x="960224" y="3022"/>
                    </a:cubicBezTo>
                    <a:close/>
                    <a:moveTo>
                      <a:pt x="-22" y="52635"/>
                    </a:moveTo>
                    <a:lnTo>
                      <a:pt x="189" y="103192"/>
                    </a:lnTo>
                    <a:lnTo>
                      <a:pt x="12106" y="103192"/>
                    </a:lnTo>
                    <a:lnTo>
                      <a:pt x="24016" y="103192"/>
                    </a:lnTo>
                    <a:lnTo>
                      <a:pt x="24233" y="84522"/>
                    </a:lnTo>
                    <a:lnTo>
                      <a:pt x="24457" y="65851"/>
                    </a:lnTo>
                    <a:lnTo>
                      <a:pt x="32653" y="65851"/>
                    </a:lnTo>
                    <a:lnTo>
                      <a:pt x="40856" y="65851"/>
                    </a:lnTo>
                    <a:lnTo>
                      <a:pt x="40856" y="84296"/>
                    </a:lnTo>
                    <a:cubicBezTo>
                      <a:pt x="40856" y="106008"/>
                      <a:pt x="39244" y="103803"/>
                      <a:pt x="54819" y="103435"/>
                    </a:cubicBezTo>
                    <a:lnTo>
                      <a:pt x="65086" y="103192"/>
                    </a:lnTo>
                    <a:lnTo>
                      <a:pt x="65297" y="52635"/>
                    </a:lnTo>
                    <a:lnTo>
                      <a:pt x="65508" y="2077"/>
                    </a:lnTo>
                    <a:lnTo>
                      <a:pt x="53182" y="2077"/>
                    </a:lnTo>
                    <a:lnTo>
                      <a:pt x="40850" y="2077"/>
                    </a:lnTo>
                    <a:lnTo>
                      <a:pt x="40850" y="23056"/>
                    </a:lnTo>
                    <a:lnTo>
                      <a:pt x="40850" y="44034"/>
                    </a:lnTo>
                    <a:lnTo>
                      <a:pt x="32641" y="44034"/>
                    </a:lnTo>
                    <a:lnTo>
                      <a:pt x="24426" y="44034"/>
                    </a:lnTo>
                    <a:lnTo>
                      <a:pt x="24426" y="23056"/>
                    </a:lnTo>
                    <a:lnTo>
                      <a:pt x="24426" y="2077"/>
                    </a:lnTo>
                    <a:lnTo>
                      <a:pt x="12093" y="2077"/>
                    </a:lnTo>
                    <a:lnTo>
                      <a:pt x="-232" y="2077"/>
                    </a:lnTo>
                    <a:close/>
                    <a:moveTo>
                      <a:pt x="22783" y="25153"/>
                    </a:moveTo>
                    <a:lnTo>
                      <a:pt x="22783" y="46551"/>
                    </a:lnTo>
                    <a:lnTo>
                      <a:pt x="32554" y="46551"/>
                    </a:lnTo>
                    <a:cubicBezTo>
                      <a:pt x="40701" y="46551"/>
                      <a:pt x="42406" y="46331"/>
                      <a:pt x="42821" y="45224"/>
                    </a:cubicBezTo>
                    <a:cubicBezTo>
                      <a:pt x="43094" y="44493"/>
                      <a:pt x="43317" y="34865"/>
                      <a:pt x="43317" y="23826"/>
                    </a:cubicBezTo>
                    <a:lnTo>
                      <a:pt x="43317" y="3755"/>
                    </a:lnTo>
                    <a:lnTo>
                      <a:pt x="53585" y="3755"/>
                    </a:lnTo>
                    <a:lnTo>
                      <a:pt x="63852" y="3755"/>
                    </a:lnTo>
                    <a:lnTo>
                      <a:pt x="63852" y="52425"/>
                    </a:lnTo>
                    <a:lnTo>
                      <a:pt x="63852" y="101094"/>
                    </a:lnTo>
                    <a:lnTo>
                      <a:pt x="53603" y="101094"/>
                    </a:lnTo>
                    <a:lnTo>
                      <a:pt x="43348" y="101094"/>
                    </a:lnTo>
                    <a:lnTo>
                      <a:pt x="43131" y="82844"/>
                    </a:lnTo>
                    <a:lnTo>
                      <a:pt x="42908" y="64592"/>
                    </a:lnTo>
                    <a:lnTo>
                      <a:pt x="32845" y="64357"/>
                    </a:lnTo>
                    <a:lnTo>
                      <a:pt x="22783" y="64121"/>
                    </a:lnTo>
                    <a:lnTo>
                      <a:pt x="22783" y="82608"/>
                    </a:lnTo>
                    <a:lnTo>
                      <a:pt x="22783" y="101094"/>
                    </a:lnTo>
                    <a:lnTo>
                      <a:pt x="12106" y="101094"/>
                    </a:lnTo>
                    <a:lnTo>
                      <a:pt x="1423" y="101094"/>
                    </a:lnTo>
                    <a:lnTo>
                      <a:pt x="1423" y="52425"/>
                    </a:lnTo>
                    <a:lnTo>
                      <a:pt x="1423" y="3755"/>
                    </a:lnTo>
                    <a:lnTo>
                      <a:pt x="12106" y="3755"/>
                    </a:lnTo>
                    <a:lnTo>
                      <a:pt x="22783" y="3755"/>
                    </a:lnTo>
                    <a:close/>
                    <a:moveTo>
                      <a:pt x="71249" y="2631"/>
                    </a:moveTo>
                    <a:cubicBezTo>
                      <a:pt x="71249" y="5049"/>
                      <a:pt x="96235" y="102476"/>
                      <a:pt x="96979" y="102960"/>
                    </a:cubicBezTo>
                    <a:cubicBezTo>
                      <a:pt x="98728" y="104095"/>
                      <a:pt x="125171" y="103734"/>
                      <a:pt x="126064" y="102563"/>
                    </a:cubicBezTo>
                    <a:cubicBezTo>
                      <a:pt x="127124" y="101170"/>
                      <a:pt x="150927" y="3593"/>
                      <a:pt x="150412" y="2740"/>
                    </a:cubicBezTo>
                    <a:cubicBezTo>
                      <a:pt x="150189" y="2375"/>
                      <a:pt x="144528" y="2077"/>
                      <a:pt x="137826" y="2077"/>
                    </a:cubicBezTo>
                    <a:cubicBezTo>
                      <a:pt x="128829" y="2077"/>
                      <a:pt x="125537" y="2352"/>
                      <a:pt x="125258" y="3126"/>
                    </a:cubicBezTo>
                    <a:cubicBezTo>
                      <a:pt x="125047" y="3703"/>
                      <a:pt x="124198" y="7856"/>
                      <a:pt x="123374" y="12357"/>
                    </a:cubicBezTo>
                    <a:lnTo>
                      <a:pt x="121873" y="20538"/>
                    </a:lnTo>
                    <a:lnTo>
                      <a:pt x="111041" y="20538"/>
                    </a:lnTo>
                    <a:lnTo>
                      <a:pt x="100204" y="20538"/>
                    </a:lnTo>
                    <a:lnTo>
                      <a:pt x="98790" y="12776"/>
                    </a:lnTo>
                    <a:cubicBezTo>
                      <a:pt x="98015" y="8507"/>
                      <a:pt x="97203" y="4353"/>
                      <a:pt x="96992" y="3546"/>
                    </a:cubicBezTo>
                    <a:cubicBezTo>
                      <a:pt x="96638" y="2227"/>
                      <a:pt x="95305" y="2077"/>
                      <a:pt x="83922" y="2077"/>
                    </a:cubicBezTo>
                    <a:cubicBezTo>
                      <a:pt x="76953" y="2077"/>
                      <a:pt x="71249" y="2326"/>
                      <a:pt x="71249" y="2631"/>
                    </a:cubicBezTo>
                    <a:close/>
                    <a:moveTo>
                      <a:pt x="95386" y="6063"/>
                    </a:moveTo>
                    <a:cubicBezTo>
                      <a:pt x="95628" y="7332"/>
                      <a:pt x="96242" y="10825"/>
                      <a:pt x="96744" y="13825"/>
                    </a:cubicBezTo>
                    <a:cubicBezTo>
                      <a:pt x="98399" y="23723"/>
                      <a:pt x="97370" y="23056"/>
                      <a:pt x="111023" y="23056"/>
                    </a:cubicBezTo>
                    <a:cubicBezTo>
                      <a:pt x="117558" y="23056"/>
                      <a:pt x="123101" y="22724"/>
                      <a:pt x="123349" y="22320"/>
                    </a:cubicBezTo>
                    <a:cubicBezTo>
                      <a:pt x="123683" y="21765"/>
                      <a:pt x="127087" y="5116"/>
                      <a:pt x="127106" y="3965"/>
                    </a:cubicBezTo>
                    <a:cubicBezTo>
                      <a:pt x="127106" y="3850"/>
                      <a:pt x="131917" y="3755"/>
                      <a:pt x="137801" y="3755"/>
                    </a:cubicBezTo>
                    <a:cubicBezTo>
                      <a:pt x="148478" y="3755"/>
                      <a:pt x="148496" y="3758"/>
                      <a:pt x="148031" y="5643"/>
                    </a:cubicBezTo>
                    <a:cubicBezTo>
                      <a:pt x="147783" y="6682"/>
                      <a:pt x="142501" y="28489"/>
                      <a:pt x="136294" y="54103"/>
                    </a:cubicBezTo>
                    <a:lnTo>
                      <a:pt x="125016" y="100675"/>
                    </a:lnTo>
                    <a:lnTo>
                      <a:pt x="111426" y="100904"/>
                    </a:lnTo>
                    <a:lnTo>
                      <a:pt x="97841" y="101134"/>
                    </a:lnTo>
                    <a:lnTo>
                      <a:pt x="86179" y="54333"/>
                    </a:lnTo>
                    <a:cubicBezTo>
                      <a:pt x="79762" y="28592"/>
                      <a:pt x="74293" y="6682"/>
                      <a:pt x="74020" y="5643"/>
                    </a:cubicBezTo>
                    <a:cubicBezTo>
                      <a:pt x="73518" y="3756"/>
                      <a:pt x="73524" y="3756"/>
                      <a:pt x="84232" y="3756"/>
                    </a:cubicBezTo>
                    <a:lnTo>
                      <a:pt x="94940" y="3756"/>
                    </a:lnTo>
                    <a:close/>
                    <a:moveTo>
                      <a:pt x="101698" y="40468"/>
                    </a:moveTo>
                    <a:cubicBezTo>
                      <a:pt x="101729" y="41275"/>
                      <a:pt x="103496" y="51373"/>
                      <a:pt x="105622" y="62907"/>
                    </a:cubicBezTo>
                    <a:cubicBezTo>
                      <a:pt x="108561" y="78830"/>
                      <a:pt x="109795" y="83938"/>
                      <a:pt x="110744" y="84125"/>
                    </a:cubicBezTo>
                    <a:cubicBezTo>
                      <a:pt x="111748" y="84323"/>
                      <a:pt x="112734" y="80385"/>
                      <a:pt x="115877" y="63572"/>
                    </a:cubicBezTo>
                    <a:cubicBezTo>
                      <a:pt x="118017" y="52134"/>
                      <a:pt x="119753" y="41925"/>
                      <a:pt x="119740" y="40887"/>
                    </a:cubicBezTo>
                    <a:cubicBezTo>
                      <a:pt x="119715" y="39045"/>
                      <a:pt x="119492" y="38999"/>
                      <a:pt x="110676" y="38999"/>
                    </a:cubicBezTo>
                    <a:cubicBezTo>
                      <a:pt x="102597" y="38999"/>
                      <a:pt x="101648" y="39155"/>
                      <a:pt x="101698" y="40468"/>
                    </a:cubicBezTo>
                    <a:close/>
                    <a:moveTo>
                      <a:pt x="118017" y="41306"/>
                    </a:moveTo>
                    <a:cubicBezTo>
                      <a:pt x="117682" y="45423"/>
                      <a:pt x="110793" y="77688"/>
                      <a:pt x="110452" y="76760"/>
                    </a:cubicBezTo>
                    <a:cubicBezTo>
                      <a:pt x="109925" y="75329"/>
                      <a:pt x="104103" y="43135"/>
                      <a:pt x="104103" y="41648"/>
                    </a:cubicBezTo>
                    <a:cubicBezTo>
                      <a:pt x="104103" y="40989"/>
                      <a:pt x="106348" y="40677"/>
                      <a:pt x="111085" y="40677"/>
                    </a:cubicBezTo>
                    <a:cubicBezTo>
                      <a:pt x="114929" y="40677"/>
                      <a:pt x="118048" y="40961"/>
                      <a:pt x="118017" y="41306"/>
                    </a:cubicBezTo>
                    <a:close/>
                    <a:moveTo>
                      <a:pt x="245119" y="2636"/>
                    </a:moveTo>
                    <a:cubicBezTo>
                      <a:pt x="244822" y="2944"/>
                      <a:pt x="244573" y="21058"/>
                      <a:pt x="244573" y="42889"/>
                    </a:cubicBezTo>
                    <a:lnTo>
                      <a:pt x="244573" y="82582"/>
                    </a:lnTo>
                    <a:lnTo>
                      <a:pt x="234511" y="82818"/>
                    </a:lnTo>
                    <a:lnTo>
                      <a:pt x="224448" y="83053"/>
                    </a:lnTo>
                    <a:lnTo>
                      <a:pt x="224219" y="92369"/>
                    </a:lnTo>
                    <a:cubicBezTo>
                      <a:pt x="224039" y="99547"/>
                      <a:pt x="224250" y="101908"/>
                      <a:pt x="225136" y="102659"/>
                    </a:cubicBezTo>
                    <a:cubicBezTo>
                      <a:pt x="225973" y="103369"/>
                      <a:pt x="234815" y="103573"/>
                      <a:pt x="257811" y="103412"/>
                    </a:cubicBezTo>
                    <a:lnTo>
                      <a:pt x="289345" y="103192"/>
                    </a:lnTo>
                    <a:lnTo>
                      <a:pt x="289574" y="92939"/>
                    </a:lnTo>
                    <a:lnTo>
                      <a:pt x="289804" y="82686"/>
                    </a:lnTo>
                    <a:lnTo>
                      <a:pt x="279716" y="82450"/>
                    </a:lnTo>
                    <a:lnTo>
                      <a:pt x="269628" y="82214"/>
                    </a:lnTo>
                    <a:lnTo>
                      <a:pt x="269411" y="42146"/>
                    </a:lnTo>
                    <a:lnTo>
                      <a:pt x="269201" y="2077"/>
                    </a:lnTo>
                    <a:lnTo>
                      <a:pt x="257433" y="2077"/>
                    </a:lnTo>
                    <a:cubicBezTo>
                      <a:pt x="250966" y="2077"/>
                      <a:pt x="245423" y="2329"/>
                      <a:pt x="245119" y="2637"/>
                    </a:cubicBezTo>
                    <a:close/>
                    <a:moveTo>
                      <a:pt x="267576" y="44034"/>
                    </a:moveTo>
                    <a:lnTo>
                      <a:pt x="267576" y="84312"/>
                    </a:lnTo>
                    <a:lnTo>
                      <a:pt x="277844" y="84312"/>
                    </a:lnTo>
                    <a:lnTo>
                      <a:pt x="288111" y="84312"/>
                    </a:lnTo>
                    <a:lnTo>
                      <a:pt x="288111" y="92703"/>
                    </a:lnTo>
                    <a:lnTo>
                      <a:pt x="288111" y="101094"/>
                    </a:lnTo>
                    <a:lnTo>
                      <a:pt x="257302" y="101094"/>
                    </a:lnTo>
                    <a:lnTo>
                      <a:pt x="226500" y="101094"/>
                    </a:lnTo>
                    <a:lnTo>
                      <a:pt x="226500" y="92729"/>
                    </a:lnTo>
                    <a:lnTo>
                      <a:pt x="226500" y="84363"/>
                    </a:lnTo>
                    <a:lnTo>
                      <a:pt x="236563" y="84128"/>
                    </a:lnTo>
                    <a:lnTo>
                      <a:pt x="246626" y="83893"/>
                    </a:lnTo>
                    <a:lnTo>
                      <a:pt x="246837" y="43824"/>
                    </a:lnTo>
                    <a:lnTo>
                      <a:pt x="247054" y="3755"/>
                    </a:lnTo>
                    <a:lnTo>
                      <a:pt x="257315" y="3755"/>
                    </a:lnTo>
                    <a:lnTo>
                      <a:pt x="267576" y="3755"/>
                    </a:lnTo>
                    <a:close/>
                    <a:moveTo>
                      <a:pt x="419541" y="52335"/>
                    </a:moveTo>
                    <a:cubicBezTo>
                      <a:pt x="419541" y="97390"/>
                      <a:pt x="419678" y="102646"/>
                      <a:pt x="420843" y="103103"/>
                    </a:cubicBezTo>
                    <a:cubicBezTo>
                      <a:pt x="422889" y="103906"/>
                      <a:pt x="452092" y="103683"/>
                      <a:pt x="459545" y="102808"/>
                    </a:cubicBezTo>
                    <a:cubicBezTo>
                      <a:pt x="474388" y="101064"/>
                      <a:pt x="481505" y="94538"/>
                      <a:pt x="485709" y="78805"/>
                    </a:cubicBezTo>
                    <a:cubicBezTo>
                      <a:pt x="487520" y="72035"/>
                      <a:pt x="488226" y="48687"/>
                      <a:pt x="486986" y="36599"/>
                    </a:cubicBezTo>
                    <a:cubicBezTo>
                      <a:pt x="485256" y="19771"/>
                      <a:pt x="481567" y="11775"/>
                      <a:pt x="473135" y="6605"/>
                    </a:cubicBezTo>
                    <a:cubicBezTo>
                      <a:pt x="466842" y="2745"/>
                      <a:pt x="461888" y="2077"/>
                      <a:pt x="439530" y="2077"/>
                    </a:cubicBezTo>
                    <a:lnTo>
                      <a:pt x="419541" y="2077"/>
                    </a:lnTo>
                    <a:close/>
                    <a:moveTo>
                      <a:pt x="466024" y="5720"/>
                    </a:moveTo>
                    <a:cubicBezTo>
                      <a:pt x="480892" y="10616"/>
                      <a:pt x="485430" y="21803"/>
                      <a:pt x="485486" y="53684"/>
                    </a:cubicBezTo>
                    <a:cubicBezTo>
                      <a:pt x="485535" y="81390"/>
                      <a:pt x="481412" y="92478"/>
                      <a:pt x="468832" y="98507"/>
                    </a:cubicBezTo>
                    <a:cubicBezTo>
                      <a:pt x="464393" y="100635"/>
                      <a:pt x="463916" y="100680"/>
                      <a:pt x="443158" y="100947"/>
                    </a:cubicBezTo>
                    <a:lnTo>
                      <a:pt x="422003" y="101220"/>
                    </a:lnTo>
                    <a:lnTo>
                      <a:pt x="422003" y="52402"/>
                    </a:lnTo>
                    <a:lnTo>
                      <a:pt x="422003" y="3583"/>
                    </a:lnTo>
                    <a:lnTo>
                      <a:pt x="441924" y="3964"/>
                    </a:lnTo>
                    <a:cubicBezTo>
                      <a:pt x="457350" y="4257"/>
                      <a:pt x="462787" y="4654"/>
                      <a:pt x="466024" y="5720"/>
                    </a:cubicBezTo>
                    <a:close/>
                    <a:moveTo>
                      <a:pt x="443158" y="19332"/>
                    </a:moveTo>
                    <a:cubicBezTo>
                      <a:pt x="442816" y="19687"/>
                      <a:pt x="442544" y="34831"/>
                      <a:pt x="442544" y="52984"/>
                    </a:cubicBezTo>
                    <a:lnTo>
                      <a:pt x="442544" y="85990"/>
                    </a:lnTo>
                    <a:lnTo>
                      <a:pt x="448496" y="85989"/>
                    </a:lnTo>
                    <a:cubicBezTo>
                      <a:pt x="456445" y="85987"/>
                      <a:pt x="459557" y="84374"/>
                      <a:pt x="462254" y="78858"/>
                    </a:cubicBezTo>
                    <a:cubicBezTo>
                      <a:pt x="464226" y="74838"/>
                      <a:pt x="464319" y="73905"/>
                      <a:pt x="464579" y="56621"/>
                    </a:cubicBezTo>
                    <a:cubicBezTo>
                      <a:pt x="464945" y="32540"/>
                      <a:pt x="463426" y="24689"/>
                      <a:pt x="457678" y="20840"/>
                    </a:cubicBezTo>
                    <a:cubicBezTo>
                      <a:pt x="455452" y="19351"/>
                      <a:pt x="444249" y="18187"/>
                      <a:pt x="443158" y="19332"/>
                    </a:cubicBezTo>
                    <a:close/>
                    <a:moveTo>
                      <a:pt x="457387" y="23704"/>
                    </a:moveTo>
                    <a:cubicBezTo>
                      <a:pt x="460983" y="26984"/>
                      <a:pt x="462260" y="32777"/>
                      <a:pt x="462818" y="48229"/>
                    </a:cubicBezTo>
                    <a:cubicBezTo>
                      <a:pt x="463302" y="61745"/>
                      <a:pt x="462297" y="74308"/>
                      <a:pt x="460431" y="78196"/>
                    </a:cubicBezTo>
                    <a:cubicBezTo>
                      <a:pt x="458645" y="81916"/>
                      <a:pt x="455539" y="83611"/>
                      <a:pt x="449624" y="84095"/>
                    </a:cubicBezTo>
                    <a:lnTo>
                      <a:pt x="444187" y="84541"/>
                    </a:lnTo>
                    <a:lnTo>
                      <a:pt x="444187" y="52959"/>
                    </a:lnTo>
                    <a:lnTo>
                      <a:pt x="444187" y="21377"/>
                    </a:lnTo>
                    <a:lnTo>
                      <a:pt x="449513" y="21377"/>
                    </a:lnTo>
                    <a:cubicBezTo>
                      <a:pt x="454169" y="21377"/>
                      <a:pt x="455155" y="21668"/>
                      <a:pt x="457387" y="23704"/>
                    </a:cubicBezTo>
                    <a:close/>
                    <a:moveTo>
                      <a:pt x="498128" y="2636"/>
                    </a:moveTo>
                    <a:cubicBezTo>
                      <a:pt x="497824" y="2944"/>
                      <a:pt x="497576" y="25366"/>
                      <a:pt x="497576" y="52462"/>
                    </a:cubicBezTo>
                    <a:cubicBezTo>
                      <a:pt x="497576" y="93130"/>
                      <a:pt x="497775" y="101895"/>
                      <a:pt x="498704" y="102681"/>
                    </a:cubicBezTo>
                    <a:cubicBezTo>
                      <a:pt x="499504" y="103361"/>
                      <a:pt x="507806" y="103571"/>
                      <a:pt x="527659" y="103413"/>
                    </a:cubicBezTo>
                    <a:lnTo>
                      <a:pt x="555491" y="103192"/>
                    </a:lnTo>
                    <a:lnTo>
                      <a:pt x="555721" y="92913"/>
                    </a:lnTo>
                    <a:lnTo>
                      <a:pt x="555950" y="82633"/>
                    </a:lnTo>
                    <a:lnTo>
                      <a:pt x="539495" y="82633"/>
                    </a:lnTo>
                    <a:lnTo>
                      <a:pt x="523040" y="82633"/>
                    </a:lnTo>
                    <a:lnTo>
                      <a:pt x="523040" y="73422"/>
                    </a:lnTo>
                    <a:lnTo>
                      <a:pt x="523040" y="64210"/>
                    </a:lnTo>
                    <a:lnTo>
                      <a:pt x="538447" y="63981"/>
                    </a:lnTo>
                    <a:lnTo>
                      <a:pt x="553849" y="63753"/>
                    </a:lnTo>
                    <a:lnTo>
                      <a:pt x="553849" y="53684"/>
                    </a:lnTo>
                    <a:lnTo>
                      <a:pt x="553849" y="43614"/>
                    </a:lnTo>
                    <a:lnTo>
                      <a:pt x="538447" y="43386"/>
                    </a:lnTo>
                    <a:lnTo>
                      <a:pt x="523040" y="43157"/>
                    </a:lnTo>
                    <a:lnTo>
                      <a:pt x="523040" y="33124"/>
                    </a:lnTo>
                    <a:lnTo>
                      <a:pt x="523040" y="23090"/>
                    </a:lnTo>
                    <a:lnTo>
                      <a:pt x="540090" y="22863"/>
                    </a:lnTo>
                    <a:lnTo>
                      <a:pt x="557135" y="22636"/>
                    </a:lnTo>
                    <a:lnTo>
                      <a:pt x="557364" y="12357"/>
                    </a:lnTo>
                    <a:lnTo>
                      <a:pt x="557593" y="2077"/>
                    </a:lnTo>
                    <a:lnTo>
                      <a:pt x="528130" y="2077"/>
                    </a:lnTo>
                    <a:cubicBezTo>
                      <a:pt x="511929" y="2077"/>
                      <a:pt x="498426" y="2329"/>
                      <a:pt x="498128" y="2636"/>
                    </a:cubicBezTo>
                    <a:close/>
                    <a:moveTo>
                      <a:pt x="555901" y="12130"/>
                    </a:moveTo>
                    <a:lnTo>
                      <a:pt x="555901" y="20505"/>
                    </a:lnTo>
                    <a:lnTo>
                      <a:pt x="538447" y="20731"/>
                    </a:lnTo>
                    <a:lnTo>
                      <a:pt x="520988" y="20958"/>
                    </a:lnTo>
                    <a:lnTo>
                      <a:pt x="520988" y="33125"/>
                    </a:lnTo>
                    <a:lnTo>
                      <a:pt x="520988" y="45293"/>
                    </a:lnTo>
                    <a:lnTo>
                      <a:pt x="536389" y="45521"/>
                    </a:lnTo>
                    <a:lnTo>
                      <a:pt x="551796" y="45749"/>
                    </a:lnTo>
                    <a:lnTo>
                      <a:pt x="551796" y="54122"/>
                    </a:lnTo>
                    <a:lnTo>
                      <a:pt x="551796" y="62494"/>
                    </a:lnTo>
                    <a:lnTo>
                      <a:pt x="536160" y="62494"/>
                    </a:lnTo>
                    <a:lnTo>
                      <a:pt x="520529" y="62494"/>
                    </a:lnTo>
                    <a:lnTo>
                      <a:pt x="520758" y="73193"/>
                    </a:lnTo>
                    <a:lnTo>
                      <a:pt x="520988" y="83893"/>
                    </a:lnTo>
                    <a:lnTo>
                      <a:pt x="537623" y="84120"/>
                    </a:lnTo>
                    <a:lnTo>
                      <a:pt x="554258" y="84347"/>
                    </a:lnTo>
                    <a:lnTo>
                      <a:pt x="554258" y="92720"/>
                    </a:lnTo>
                    <a:lnTo>
                      <a:pt x="554258" y="101094"/>
                    </a:lnTo>
                    <a:lnTo>
                      <a:pt x="527151" y="101094"/>
                    </a:lnTo>
                    <a:lnTo>
                      <a:pt x="500044" y="101094"/>
                    </a:lnTo>
                    <a:lnTo>
                      <a:pt x="500044" y="52425"/>
                    </a:lnTo>
                    <a:lnTo>
                      <a:pt x="500044" y="3755"/>
                    </a:lnTo>
                    <a:lnTo>
                      <a:pt x="527969" y="3755"/>
                    </a:lnTo>
                    <a:lnTo>
                      <a:pt x="555901" y="3755"/>
                    </a:lnTo>
                    <a:close/>
                    <a:moveTo>
                      <a:pt x="616885" y="52612"/>
                    </a:moveTo>
                    <a:lnTo>
                      <a:pt x="617096" y="103192"/>
                    </a:lnTo>
                    <a:lnTo>
                      <a:pt x="645437" y="103192"/>
                    </a:lnTo>
                    <a:lnTo>
                      <a:pt x="673778" y="103192"/>
                    </a:lnTo>
                    <a:lnTo>
                      <a:pt x="674007" y="92913"/>
                    </a:lnTo>
                    <a:lnTo>
                      <a:pt x="674236" y="82633"/>
                    </a:lnTo>
                    <a:lnTo>
                      <a:pt x="657788" y="82633"/>
                    </a:lnTo>
                    <a:lnTo>
                      <a:pt x="641332" y="82633"/>
                    </a:lnTo>
                    <a:lnTo>
                      <a:pt x="641332" y="73403"/>
                    </a:lnTo>
                    <a:lnTo>
                      <a:pt x="641332" y="64173"/>
                    </a:lnTo>
                    <a:lnTo>
                      <a:pt x="656963" y="64173"/>
                    </a:lnTo>
                    <a:lnTo>
                      <a:pt x="672593" y="64173"/>
                    </a:lnTo>
                    <a:lnTo>
                      <a:pt x="672364" y="53893"/>
                    </a:lnTo>
                    <a:lnTo>
                      <a:pt x="672135" y="43614"/>
                    </a:lnTo>
                    <a:lnTo>
                      <a:pt x="656746" y="43386"/>
                    </a:lnTo>
                    <a:lnTo>
                      <a:pt x="641363" y="43157"/>
                    </a:lnTo>
                    <a:lnTo>
                      <a:pt x="641140" y="22827"/>
                    </a:lnTo>
                    <a:lnTo>
                      <a:pt x="640923" y="2497"/>
                    </a:lnTo>
                    <a:lnTo>
                      <a:pt x="628802" y="2265"/>
                    </a:lnTo>
                    <a:lnTo>
                      <a:pt x="616674" y="2032"/>
                    </a:lnTo>
                    <a:close/>
                    <a:moveTo>
                      <a:pt x="639057" y="24524"/>
                    </a:moveTo>
                    <a:lnTo>
                      <a:pt x="639280" y="45293"/>
                    </a:lnTo>
                    <a:lnTo>
                      <a:pt x="655090" y="45520"/>
                    </a:lnTo>
                    <a:lnTo>
                      <a:pt x="670901" y="45748"/>
                    </a:lnTo>
                    <a:lnTo>
                      <a:pt x="670901" y="54103"/>
                    </a:lnTo>
                    <a:lnTo>
                      <a:pt x="670901" y="62458"/>
                    </a:lnTo>
                    <a:lnTo>
                      <a:pt x="655090" y="62686"/>
                    </a:lnTo>
                    <a:lnTo>
                      <a:pt x="639280" y="62914"/>
                    </a:lnTo>
                    <a:lnTo>
                      <a:pt x="639280" y="73403"/>
                    </a:lnTo>
                    <a:lnTo>
                      <a:pt x="639280" y="83893"/>
                    </a:lnTo>
                    <a:lnTo>
                      <a:pt x="655915" y="84120"/>
                    </a:lnTo>
                    <a:lnTo>
                      <a:pt x="672544" y="84347"/>
                    </a:lnTo>
                    <a:lnTo>
                      <a:pt x="672544" y="92720"/>
                    </a:lnTo>
                    <a:lnTo>
                      <a:pt x="672544" y="101094"/>
                    </a:lnTo>
                    <a:lnTo>
                      <a:pt x="645437" y="101094"/>
                    </a:lnTo>
                    <a:lnTo>
                      <a:pt x="618330" y="101094"/>
                    </a:lnTo>
                    <a:lnTo>
                      <a:pt x="618330" y="52425"/>
                    </a:lnTo>
                    <a:lnTo>
                      <a:pt x="618330" y="3756"/>
                    </a:lnTo>
                    <a:lnTo>
                      <a:pt x="628585" y="3756"/>
                    </a:lnTo>
                    <a:lnTo>
                      <a:pt x="638840" y="3756"/>
                    </a:lnTo>
                    <a:close/>
                    <a:moveTo>
                      <a:pt x="682154" y="2615"/>
                    </a:moveTo>
                    <a:cubicBezTo>
                      <a:pt x="681838" y="2934"/>
                      <a:pt x="681584" y="25366"/>
                      <a:pt x="681584" y="52462"/>
                    </a:cubicBezTo>
                    <a:cubicBezTo>
                      <a:pt x="681584" y="95092"/>
                      <a:pt x="681745" y="101868"/>
                      <a:pt x="682805" y="102766"/>
                    </a:cubicBezTo>
                    <a:cubicBezTo>
                      <a:pt x="683741" y="103556"/>
                      <a:pt x="689383" y="103714"/>
                      <a:pt x="706421" y="103425"/>
                    </a:cubicBezTo>
                    <a:cubicBezTo>
                      <a:pt x="732753" y="102980"/>
                      <a:pt x="735314" y="102391"/>
                      <a:pt x="741812" y="95298"/>
                    </a:cubicBezTo>
                    <a:cubicBezTo>
                      <a:pt x="746350" y="90338"/>
                      <a:pt x="748117" y="84900"/>
                      <a:pt x="748117" y="75902"/>
                    </a:cubicBezTo>
                    <a:cubicBezTo>
                      <a:pt x="748117" y="64992"/>
                      <a:pt x="745265" y="58459"/>
                      <a:pt x="738612" y="54149"/>
                    </a:cubicBezTo>
                    <a:lnTo>
                      <a:pt x="735103" y="51876"/>
                    </a:lnTo>
                    <a:lnTo>
                      <a:pt x="737856" y="50858"/>
                    </a:lnTo>
                    <a:cubicBezTo>
                      <a:pt x="741954" y="49345"/>
                      <a:pt x="745364" y="44891"/>
                      <a:pt x="746412" y="39681"/>
                    </a:cubicBezTo>
                    <a:cubicBezTo>
                      <a:pt x="746902" y="37229"/>
                      <a:pt x="747634" y="29057"/>
                      <a:pt x="748043" y="21522"/>
                    </a:cubicBezTo>
                    <a:cubicBezTo>
                      <a:pt x="748706" y="9118"/>
                      <a:pt x="748948" y="7634"/>
                      <a:pt x="750585" y="5850"/>
                    </a:cubicBezTo>
                    <a:cubicBezTo>
                      <a:pt x="751583" y="4766"/>
                      <a:pt x="752154" y="3474"/>
                      <a:pt x="751856" y="2978"/>
                    </a:cubicBezTo>
                    <a:cubicBezTo>
                      <a:pt x="751502" y="2399"/>
                      <a:pt x="746784" y="2077"/>
                      <a:pt x="738656" y="2077"/>
                    </a:cubicBezTo>
                    <a:cubicBezTo>
                      <a:pt x="726392" y="2077"/>
                      <a:pt x="725970" y="2136"/>
                      <a:pt x="725016" y="3954"/>
                    </a:cubicBezTo>
                    <a:cubicBezTo>
                      <a:pt x="724476" y="4986"/>
                      <a:pt x="723583" y="12821"/>
                      <a:pt x="723038" y="21366"/>
                    </a:cubicBezTo>
                    <a:cubicBezTo>
                      <a:pt x="722492" y="29947"/>
                      <a:pt x="721581" y="37915"/>
                      <a:pt x="721004" y="39167"/>
                    </a:cubicBezTo>
                    <a:cubicBezTo>
                      <a:pt x="719764" y="41863"/>
                      <a:pt x="716472" y="43195"/>
                      <a:pt x="711047" y="43195"/>
                    </a:cubicBezTo>
                    <a:lnTo>
                      <a:pt x="707078" y="43195"/>
                    </a:lnTo>
                    <a:lnTo>
                      <a:pt x="706855" y="22846"/>
                    </a:lnTo>
                    <a:lnTo>
                      <a:pt x="706638" y="2497"/>
                    </a:lnTo>
                    <a:lnTo>
                      <a:pt x="694678" y="2265"/>
                    </a:lnTo>
                    <a:cubicBezTo>
                      <a:pt x="688100" y="2138"/>
                      <a:pt x="682464" y="2296"/>
                      <a:pt x="682154" y="2615"/>
                    </a:cubicBezTo>
                    <a:close/>
                    <a:moveTo>
                      <a:pt x="704586" y="24314"/>
                    </a:moveTo>
                    <a:lnTo>
                      <a:pt x="704586" y="44873"/>
                    </a:lnTo>
                    <a:lnTo>
                      <a:pt x="711381" y="44873"/>
                    </a:lnTo>
                    <a:cubicBezTo>
                      <a:pt x="722982" y="44873"/>
                      <a:pt x="724185" y="42856"/>
                      <a:pt x="725177" y="21797"/>
                    </a:cubicBezTo>
                    <a:cubicBezTo>
                      <a:pt x="725549" y="13951"/>
                      <a:pt x="726094" y="6682"/>
                      <a:pt x="726398" y="5643"/>
                    </a:cubicBezTo>
                    <a:cubicBezTo>
                      <a:pt x="726938" y="3808"/>
                      <a:pt x="727260" y="3755"/>
                      <a:pt x="737887" y="3755"/>
                    </a:cubicBezTo>
                    <a:lnTo>
                      <a:pt x="748818" y="3755"/>
                    </a:lnTo>
                    <a:lnTo>
                      <a:pt x="747652" y="6138"/>
                    </a:lnTo>
                    <a:cubicBezTo>
                      <a:pt x="746877" y="7721"/>
                      <a:pt x="746251" y="13600"/>
                      <a:pt x="745773" y="23672"/>
                    </a:cubicBezTo>
                    <a:cubicBezTo>
                      <a:pt x="744899" y="42306"/>
                      <a:pt x="743907" y="45200"/>
                      <a:pt x="737230" y="48599"/>
                    </a:cubicBezTo>
                    <a:cubicBezTo>
                      <a:pt x="734911" y="49780"/>
                      <a:pt x="732530" y="50746"/>
                      <a:pt x="731941" y="50746"/>
                    </a:cubicBezTo>
                    <a:cubicBezTo>
                      <a:pt x="729765" y="50746"/>
                      <a:pt x="730955" y="53163"/>
                      <a:pt x="733559" y="54041"/>
                    </a:cubicBezTo>
                    <a:cubicBezTo>
                      <a:pt x="737639" y="55416"/>
                      <a:pt x="742004" y="59517"/>
                      <a:pt x="744118" y="63962"/>
                    </a:cubicBezTo>
                    <a:cubicBezTo>
                      <a:pt x="745687" y="67256"/>
                      <a:pt x="746022" y="69334"/>
                      <a:pt x="746040" y="75921"/>
                    </a:cubicBezTo>
                    <a:cubicBezTo>
                      <a:pt x="746059" y="83020"/>
                      <a:pt x="745811" y="84427"/>
                      <a:pt x="743715" y="88778"/>
                    </a:cubicBezTo>
                    <a:cubicBezTo>
                      <a:pt x="742202" y="91937"/>
                      <a:pt x="740193" y="94536"/>
                      <a:pt x="738036" y="96129"/>
                    </a:cubicBezTo>
                    <a:cubicBezTo>
                      <a:pt x="732022" y="100580"/>
                      <a:pt x="728624" y="101094"/>
                      <a:pt x="705256" y="101094"/>
                    </a:cubicBezTo>
                    <a:lnTo>
                      <a:pt x="684045" y="101094"/>
                    </a:lnTo>
                    <a:lnTo>
                      <a:pt x="684045" y="52425"/>
                    </a:lnTo>
                    <a:lnTo>
                      <a:pt x="684045" y="3755"/>
                    </a:lnTo>
                    <a:lnTo>
                      <a:pt x="694312" y="3755"/>
                    </a:lnTo>
                    <a:lnTo>
                      <a:pt x="704586" y="3755"/>
                    </a:lnTo>
                    <a:close/>
                    <a:moveTo>
                      <a:pt x="705132" y="59697"/>
                    </a:moveTo>
                    <a:cubicBezTo>
                      <a:pt x="704828" y="60005"/>
                      <a:pt x="704586" y="66273"/>
                      <a:pt x="704586" y="73627"/>
                    </a:cubicBezTo>
                    <a:lnTo>
                      <a:pt x="704586" y="86996"/>
                    </a:lnTo>
                    <a:lnTo>
                      <a:pt x="711908" y="86703"/>
                    </a:lnTo>
                    <a:cubicBezTo>
                      <a:pt x="718375" y="86445"/>
                      <a:pt x="719497" y="86162"/>
                      <a:pt x="721444" y="84312"/>
                    </a:cubicBezTo>
                    <a:cubicBezTo>
                      <a:pt x="724371" y="81527"/>
                      <a:pt x="725257" y="78977"/>
                      <a:pt x="725270" y="73287"/>
                    </a:cubicBezTo>
                    <a:cubicBezTo>
                      <a:pt x="725295" y="63739"/>
                      <a:pt x="720533" y="59138"/>
                      <a:pt x="710619" y="59138"/>
                    </a:cubicBezTo>
                    <a:cubicBezTo>
                      <a:pt x="707903" y="59138"/>
                      <a:pt x="705429" y="59390"/>
                      <a:pt x="705132" y="59697"/>
                    </a:cubicBezTo>
                    <a:close/>
                    <a:moveTo>
                      <a:pt x="718480" y="62877"/>
                    </a:moveTo>
                    <a:cubicBezTo>
                      <a:pt x="724792" y="66214"/>
                      <a:pt x="725245" y="79948"/>
                      <a:pt x="719144" y="83171"/>
                    </a:cubicBezTo>
                    <a:cubicBezTo>
                      <a:pt x="717768" y="83899"/>
                      <a:pt x="714481" y="84695"/>
                      <a:pt x="711840" y="84940"/>
                    </a:cubicBezTo>
                    <a:lnTo>
                      <a:pt x="707047" y="85384"/>
                    </a:lnTo>
                    <a:lnTo>
                      <a:pt x="707047" y="73520"/>
                    </a:lnTo>
                    <a:lnTo>
                      <a:pt x="707047" y="61656"/>
                    </a:lnTo>
                    <a:lnTo>
                      <a:pt x="711605" y="61656"/>
                    </a:lnTo>
                    <a:cubicBezTo>
                      <a:pt x="714116" y="61656"/>
                      <a:pt x="717203" y="62205"/>
                      <a:pt x="718480" y="62877"/>
                    </a:cubicBezTo>
                    <a:close/>
                    <a:moveTo>
                      <a:pt x="753871" y="3756"/>
                    </a:moveTo>
                    <a:cubicBezTo>
                      <a:pt x="753871" y="6385"/>
                      <a:pt x="777735" y="101365"/>
                      <a:pt x="778696" y="102563"/>
                    </a:cubicBezTo>
                    <a:cubicBezTo>
                      <a:pt x="779639" y="103743"/>
                      <a:pt x="806076" y="104089"/>
                      <a:pt x="807843" y="102944"/>
                    </a:cubicBezTo>
                    <a:cubicBezTo>
                      <a:pt x="808630" y="102434"/>
                      <a:pt x="832730" y="5446"/>
                      <a:pt x="832730" y="2791"/>
                    </a:cubicBezTo>
                    <a:cubicBezTo>
                      <a:pt x="832730" y="2398"/>
                      <a:pt x="827014" y="2077"/>
                      <a:pt x="820033" y="2077"/>
                    </a:cubicBezTo>
                    <a:lnTo>
                      <a:pt x="807341" y="2077"/>
                    </a:lnTo>
                    <a:lnTo>
                      <a:pt x="806795" y="5224"/>
                    </a:lnTo>
                    <a:cubicBezTo>
                      <a:pt x="806504" y="6955"/>
                      <a:pt x="805747" y="10944"/>
                      <a:pt x="805115" y="14090"/>
                    </a:cubicBezTo>
                    <a:cubicBezTo>
                      <a:pt x="804489" y="17235"/>
                      <a:pt x="803980" y="19973"/>
                      <a:pt x="803980" y="20173"/>
                    </a:cubicBezTo>
                    <a:cubicBezTo>
                      <a:pt x="803980" y="20374"/>
                      <a:pt x="799057" y="20538"/>
                      <a:pt x="793043" y="20538"/>
                    </a:cubicBezTo>
                    <a:lnTo>
                      <a:pt x="782106" y="20538"/>
                    </a:lnTo>
                    <a:lnTo>
                      <a:pt x="780513" y="11517"/>
                    </a:lnTo>
                    <a:lnTo>
                      <a:pt x="778926" y="2497"/>
                    </a:lnTo>
                    <a:lnTo>
                      <a:pt x="766395" y="2265"/>
                    </a:lnTo>
                    <a:cubicBezTo>
                      <a:pt x="754237" y="2040"/>
                      <a:pt x="753871" y="2084"/>
                      <a:pt x="753871" y="3756"/>
                    </a:cubicBezTo>
                    <a:close/>
                    <a:moveTo>
                      <a:pt x="777283" y="5643"/>
                    </a:moveTo>
                    <a:cubicBezTo>
                      <a:pt x="777524" y="6682"/>
                      <a:pt x="778361" y="10930"/>
                      <a:pt x="779143" y="15084"/>
                    </a:cubicBezTo>
                    <a:lnTo>
                      <a:pt x="780569" y="22636"/>
                    </a:lnTo>
                    <a:lnTo>
                      <a:pt x="792640" y="22868"/>
                    </a:lnTo>
                    <a:cubicBezTo>
                      <a:pt x="806777" y="23140"/>
                      <a:pt x="805512" y="24056"/>
                      <a:pt x="807719" y="11937"/>
                    </a:cubicBezTo>
                    <a:lnTo>
                      <a:pt x="809207" y="3755"/>
                    </a:lnTo>
                    <a:lnTo>
                      <a:pt x="819735" y="3755"/>
                    </a:lnTo>
                    <a:cubicBezTo>
                      <a:pt x="825526" y="3755"/>
                      <a:pt x="830275" y="4038"/>
                      <a:pt x="830288" y="4385"/>
                    </a:cubicBezTo>
                    <a:cubicBezTo>
                      <a:pt x="830300" y="4731"/>
                      <a:pt x="825036" y="26641"/>
                      <a:pt x="818582" y="53074"/>
                    </a:cubicBezTo>
                    <a:lnTo>
                      <a:pt x="806857" y="101133"/>
                    </a:lnTo>
                    <a:lnTo>
                      <a:pt x="793353" y="100904"/>
                    </a:lnTo>
                    <a:lnTo>
                      <a:pt x="779843" y="100675"/>
                    </a:lnTo>
                    <a:lnTo>
                      <a:pt x="777549" y="91444"/>
                    </a:lnTo>
                    <a:cubicBezTo>
                      <a:pt x="776284" y="86368"/>
                      <a:pt x="770847" y="64561"/>
                      <a:pt x="765465" y="42985"/>
                    </a:cubicBezTo>
                    <a:lnTo>
                      <a:pt x="755669" y="3755"/>
                    </a:lnTo>
                    <a:lnTo>
                      <a:pt x="766253" y="3755"/>
                    </a:lnTo>
                    <a:cubicBezTo>
                      <a:pt x="776551" y="3755"/>
                      <a:pt x="776848" y="3807"/>
                      <a:pt x="777283" y="5643"/>
                    </a:cubicBezTo>
                    <a:close/>
                    <a:moveTo>
                      <a:pt x="783979" y="39628"/>
                    </a:moveTo>
                    <a:cubicBezTo>
                      <a:pt x="783774" y="39975"/>
                      <a:pt x="785405" y="50075"/>
                      <a:pt x="787612" y="62075"/>
                    </a:cubicBezTo>
                    <a:cubicBezTo>
                      <a:pt x="789819" y="74074"/>
                      <a:pt x="791630" y="83987"/>
                      <a:pt x="791642" y="84102"/>
                    </a:cubicBezTo>
                    <a:cubicBezTo>
                      <a:pt x="791654" y="84217"/>
                      <a:pt x="792182" y="84312"/>
                      <a:pt x="792832" y="84312"/>
                    </a:cubicBezTo>
                    <a:cubicBezTo>
                      <a:pt x="793589" y="84312"/>
                      <a:pt x="794314" y="82750"/>
                      <a:pt x="794879" y="79906"/>
                    </a:cubicBezTo>
                    <a:cubicBezTo>
                      <a:pt x="796714" y="70641"/>
                      <a:pt x="802337" y="40317"/>
                      <a:pt x="802337" y="39674"/>
                    </a:cubicBezTo>
                    <a:cubicBezTo>
                      <a:pt x="802337" y="38821"/>
                      <a:pt x="784493" y="38777"/>
                      <a:pt x="783979" y="39628"/>
                    </a:cubicBezTo>
                    <a:close/>
                    <a:moveTo>
                      <a:pt x="799870" y="41456"/>
                    </a:moveTo>
                    <a:cubicBezTo>
                      <a:pt x="799870" y="41885"/>
                      <a:pt x="798394" y="50077"/>
                      <a:pt x="796584" y="59662"/>
                    </a:cubicBezTo>
                    <a:cubicBezTo>
                      <a:pt x="794779" y="69246"/>
                      <a:pt x="793242" y="78430"/>
                      <a:pt x="793167" y="80071"/>
                    </a:cubicBezTo>
                    <a:lnTo>
                      <a:pt x="793037" y="83053"/>
                    </a:lnTo>
                    <a:lnTo>
                      <a:pt x="792721" y="80116"/>
                    </a:lnTo>
                    <a:cubicBezTo>
                      <a:pt x="792442" y="77575"/>
                      <a:pt x="787550" y="49532"/>
                      <a:pt x="786236" y="42985"/>
                    </a:cubicBezTo>
                    <a:lnTo>
                      <a:pt x="785777" y="40677"/>
                    </a:lnTo>
                    <a:lnTo>
                      <a:pt x="792826" y="40677"/>
                    </a:lnTo>
                    <a:cubicBezTo>
                      <a:pt x="796701" y="40677"/>
                      <a:pt x="799870" y="41028"/>
                      <a:pt x="799870" y="41456"/>
                    </a:cubicBezTo>
                    <a:close/>
                    <a:moveTo>
                      <a:pt x="838676" y="52635"/>
                    </a:moveTo>
                    <a:lnTo>
                      <a:pt x="838887" y="103192"/>
                    </a:lnTo>
                    <a:lnTo>
                      <a:pt x="852118" y="103422"/>
                    </a:lnTo>
                    <a:cubicBezTo>
                      <a:pt x="862082" y="103596"/>
                      <a:pt x="865554" y="103388"/>
                      <a:pt x="866180" y="102583"/>
                    </a:cubicBezTo>
                    <a:cubicBezTo>
                      <a:pt x="866633" y="101995"/>
                      <a:pt x="870663" y="88914"/>
                      <a:pt x="875127" y="73513"/>
                    </a:cubicBezTo>
                    <a:lnTo>
                      <a:pt x="883249" y="45511"/>
                    </a:lnTo>
                    <a:lnTo>
                      <a:pt x="883466" y="74129"/>
                    </a:lnTo>
                    <a:lnTo>
                      <a:pt x="883677" y="102746"/>
                    </a:lnTo>
                    <a:lnTo>
                      <a:pt x="885518" y="103213"/>
                    </a:lnTo>
                    <a:cubicBezTo>
                      <a:pt x="886529" y="103469"/>
                      <a:pt x="891607" y="103570"/>
                      <a:pt x="896803" y="103436"/>
                    </a:cubicBezTo>
                    <a:lnTo>
                      <a:pt x="906245" y="103192"/>
                    </a:lnTo>
                    <a:lnTo>
                      <a:pt x="906456" y="52614"/>
                    </a:lnTo>
                    <a:lnTo>
                      <a:pt x="906667" y="2036"/>
                    </a:lnTo>
                    <a:lnTo>
                      <a:pt x="892915" y="2266"/>
                    </a:lnTo>
                    <a:lnTo>
                      <a:pt x="879157" y="2497"/>
                    </a:lnTo>
                    <a:lnTo>
                      <a:pt x="870111" y="33440"/>
                    </a:lnTo>
                    <a:lnTo>
                      <a:pt x="861065" y="64383"/>
                    </a:lnTo>
                    <a:lnTo>
                      <a:pt x="860854" y="33230"/>
                    </a:lnTo>
                    <a:lnTo>
                      <a:pt x="860637" y="2077"/>
                    </a:lnTo>
                    <a:lnTo>
                      <a:pt x="849551" y="2077"/>
                    </a:lnTo>
                    <a:lnTo>
                      <a:pt x="838466" y="2077"/>
                    </a:lnTo>
                    <a:close/>
                    <a:moveTo>
                      <a:pt x="859013" y="37740"/>
                    </a:moveTo>
                    <a:cubicBezTo>
                      <a:pt x="859013" y="65115"/>
                      <a:pt x="859223" y="71725"/>
                      <a:pt x="860085" y="71725"/>
                    </a:cubicBezTo>
                    <a:cubicBezTo>
                      <a:pt x="860786" y="71725"/>
                      <a:pt x="864574" y="60005"/>
                      <a:pt x="871010" y="37950"/>
                    </a:cubicBezTo>
                    <a:lnTo>
                      <a:pt x="880868" y="4175"/>
                    </a:lnTo>
                    <a:lnTo>
                      <a:pt x="892940" y="3943"/>
                    </a:lnTo>
                    <a:lnTo>
                      <a:pt x="905018" y="3711"/>
                    </a:lnTo>
                    <a:lnTo>
                      <a:pt x="905018" y="52402"/>
                    </a:lnTo>
                    <a:lnTo>
                      <a:pt x="905018" y="101094"/>
                    </a:lnTo>
                    <a:lnTo>
                      <a:pt x="895569" y="101094"/>
                    </a:lnTo>
                    <a:lnTo>
                      <a:pt x="886120" y="101094"/>
                    </a:lnTo>
                    <a:lnTo>
                      <a:pt x="886120" y="69146"/>
                    </a:lnTo>
                    <a:cubicBezTo>
                      <a:pt x="886120" y="27129"/>
                      <a:pt x="886392" y="27128"/>
                      <a:pt x="874135" y="69214"/>
                    </a:cubicBezTo>
                    <a:lnTo>
                      <a:pt x="864971" y="100675"/>
                    </a:lnTo>
                    <a:lnTo>
                      <a:pt x="852546" y="100906"/>
                    </a:lnTo>
                    <a:lnTo>
                      <a:pt x="840121" y="101138"/>
                    </a:lnTo>
                    <a:lnTo>
                      <a:pt x="840121" y="52447"/>
                    </a:lnTo>
                    <a:lnTo>
                      <a:pt x="840121" y="3755"/>
                    </a:lnTo>
                    <a:lnTo>
                      <a:pt x="849570" y="3755"/>
                    </a:lnTo>
                    <a:lnTo>
                      <a:pt x="859013" y="3755"/>
                    </a:lnTo>
                    <a:close/>
                    <a:moveTo>
                      <a:pt x="993109" y="52635"/>
                    </a:moveTo>
                    <a:lnTo>
                      <a:pt x="993320" y="103192"/>
                    </a:lnTo>
                    <a:lnTo>
                      <a:pt x="1021661" y="103192"/>
                    </a:lnTo>
                    <a:lnTo>
                      <a:pt x="1050001" y="103192"/>
                    </a:lnTo>
                    <a:lnTo>
                      <a:pt x="1050231" y="92913"/>
                    </a:lnTo>
                    <a:lnTo>
                      <a:pt x="1050460" y="82633"/>
                    </a:lnTo>
                    <a:lnTo>
                      <a:pt x="1034005" y="82633"/>
                    </a:lnTo>
                    <a:lnTo>
                      <a:pt x="1017550" y="82633"/>
                    </a:lnTo>
                    <a:lnTo>
                      <a:pt x="1017550" y="73403"/>
                    </a:lnTo>
                    <a:lnTo>
                      <a:pt x="1017550" y="64173"/>
                    </a:lnTo>
                    <a:lnTo>
                      <a:pt x="1033187" y="64173"/>
                    </a:lnTo>
                    <a:lnTo>
                      <a:pt x="1048817" y="64173"/>
                    </a:lnTo>
                    <a:lnTo>
                      <a:pt x="1048588" y="53893"/>
                    </a:lnTo>
                    <a:lnTo>
                      <a:pt x="1048358" y="43614"/>
                    </a:lnTo>
                    <a:lnTo>
                      <a:pt x="1032957" y="43386"/>
                    </a:lnTo>
                    <a:lnTo>
                      <a:pt x="1017556" y="43157"/>
                    </a:lnTo>
                    <a:lnTo>
                      <a:pt x="1017556" y="33124"/>
                    </a:lnTo>
                    <a:lnTo>
                      <a:pt x="1017556" y="23090"/>
                    </a:lnTo>
                    <a:lnTo>
                      <a:pt x="1034600" y="22863"/>
                    </a:lnTo>
                    <a:lnTo>
                      <a:pt x="1051645" y="22636"/>
                    </a:lnTo>
                    <a:lnTo>
                      <a:pt x="1051874" y="12357"/>
                    </a:lnTo>
                    <a:lnTo>
                      <a:pt x="1052103" y="2077"/>
                    </a:lnTo>
                    <a:lnTo>
                      <a:pt x="1022498" y="2077"/>
                    </a:lnTo>
                    <a:lnTo>
                      <a:pt x="992898" y="2077"/>
                    </a:lnTo>
                    <a:close/>
                    <a:moveTo>
                      <a:pt x="1050411" y="12130"/>
                    </a:moveTo>
                    <a:lnTo>
                      <a:pt x="1050411" y="20505"/>
                    </a:lnTo>
                    <a:lnTo>
                      <a:pt x="1032957" y="20731"/>
                    </a:lnTo>
                    <a:lnTo>
                      <a:pt x="1015498" y="20958"/>
                    </a:lnTo>
                    <a:lnTo>
                      <a:pt x="1015498" y="33125"/>
                    </a:lnTo>
                    <a:lnTo>
                      <a:pt x="1015498" y="45293"/>
                    </a:lnTo>
                    <a:lnTo>
                      <a:pt x="1031314" y="45520"/>
                    </a:lnTo>
                    <a:lnTo>
                      <a:pt x="1047125" y="45748"/>
                    </a:lnTo>
                    <a:lnTo>
                      <a:pt x="1047125" y="54103"/>
                    </a:lnTo>
                    <a:lnTo>
                      <a:pt x="1047125" y="62458"/>
                    </a:lnTo>
                    <a:lnTo>
                      <a:pt x="1031314" y="62686"/>
                    </a:lnTo>
                    <a:lnTo>
                      <a:pt x="1015498" y="62914"/>
                    </a:lnTo>
                    <a:lnTo>
                      <a:pt x="1015498" y="73403"/>
                    </a:lnTo>
                    <a:lnTo>
                      <a:pt x="1015498" y="83893"/>
                    </a:lnTo>
                    <a:lnTo>
                      <a:pt x="1032133" y="84120"/>
                    </a:lnTo>
                    <a:lnTo>
                      <a:pt x="1048768" y="84347"/>
                    </a:lnTo>
                    <a:lnTo>
                      <a:pt x="1048768" y="92720"/>
                    </a:lnTo>
                    <a:lnTo>
                      <a:pt x="1048768" y="101094"/>
                    </a:lnTo>
                    <a:lnTo>
                      <a:pt x="1021661" y="101094"/>
                    </a:lnTo>
                    <a:lnTo>
                      <a:pt x="994554" y="101094"/>
                    </a:lnTo>
                    <a:lnTo>
                      <a:pt x="994554" y="52425"/>
                    </a:lnTo>
                    <a:lnTo>
                      <a:pt x="994554" y="3755"/>
                    </a:lnTo>
                    <a:lnTo>
                      <a:pt x="1022485" y="3755"/>
                    </a:lnTo>
                    <a:lnTo>
                      <a:pt x="1050411" y="3755"/>
                    </a:lnTo>
                    <a:close/>
                    <a:moveTo>
                      <a:pt x="367528" y="32831"/>
                    </a:moveTo>
                    <a:cubicBezTo>
                      <a:pt x="367218" y="33146"/>
                      <a:pt x="366970" y="37873"/>
                      <a:pt x="366970" y="43334"/>
                    </a:cubicBezTo>
                    <a:lnTo>
                      <a:pt x="366970" y="53264"/>
                    </a:lnTo>
                    <a:lnTo>
                      <a:pt x="388355" y="53264"/>
                    </a:lnTo>
                    <a:lnTo>
                      <a:pt x="409733" y="53264"/>
                    </a:lnTo>
                    <a:lnTo>
                      <a:pt x="409503" y="42985"/>
                    </a:lnTo>
                    <a:lnTo>
                      <a:pt x="409274" y="32705"/>
                    </a:lnTo>
                    <a:lnTo>
                      <a:pt x="388683" y="32481"/>
                    </a:lnTo>
                    <a:cubicBezTo>
                      <a:pt x="377356" y="32358"/>
                      <a:pt x="367838" y="32516"/>
                      <a:pt x="367528" y="32831"/>
                    </a:cubicBezTo>
                    <a:close/>
                    <a:moveTo>
                      <a:pt x="408040" y="43195"/>
                    </a:moveTo>
                    <a:lnTo>
                      <a:pt x="408040" y="51586"/>
                    </a:lnTo>
                    <a:lnTo>
                      <a:pt x="388324" y="51586"/>
                    </a:lnTo>
                    <a:lnTo>
                      <a:pt x="368613" y="51586"/>
                    </a:lnTo>
                    <a:lnTo>
                      <a:pt x="368613" y="43195"/>
                    </a:lnTo>
                    <a:lnTo>
                      <a:pt x="368613" y="34803"/>
                    </a:lnTo>
                    <a:lnTo>
                      <a:pt x="388324" y="34803"/>
                    </a:lnTo>
                    <a:lnTo>
                      <a:pt x="408040" y="34803"/>
                    </a:lnTo>
                    <a:close/>
                    <a:moveTo>
                      <a:pt x="564190" y="33456"/>
                    </a:moveTo>
                    <a:cubicBezTo>
                      <a:pt x="563564" y="34226"/>
                      <a:pt x="563316" y="37738"/>
                      <a:pt x="563471" y="43735"/>
                    </a:cubicBezTo>
                    <a:lnTo>
                      <a:pt x="563707" y="52844"/>
                    </a:lnTo>
                    <a:lnTo>
                      <a:pt x="585265" y="53068"/>
                    </a:lnTo>
                    <a:lnTo>
                      <a:pt x="606829" y="53292"/>
                    </a:lnTo>
                    <a:lnTo>
                      <a:pt x="606829" y="43298"/>
                    </a:lnTo>
                    <a:cubicBezTo>
                      <a:pt x="606829" y="34959"/>
                      <a:pt x="606618" y="33220"/>
                      <a:pt x="605533" y="32795"/>
                    </a:cubicBezTo>
                    <a:cubicBezTo>
                      <a:pt x="604814" y="32515"/>
                      <a:pt x="595433" y="32286"/>
                      <a:pt x="584682" y="32286"/>
                    </a:cubicBezTo>
                    <a:cubicBezTo>
                      <a:pt x="568971" y="32286"/>
                      <a:pt x="564953" y="32516"/>
                      <a:pt x="564184" y="33456"/>
                    </a:cubicBezTo>
                    <a:close/>
                    <a:moveTo>
                      <a:pt x="604367" y="43195"/>
                    </a:moveTo>
                    <a:lnTo>
                      <a:pt x="604367" y="51586"/>
                    </a:lnTo>
                    <a:lnTo>
                      <a:pt x="585060" y="51586"/>
                    </a:lnTo>
                    <a:lnTo>
                      <a:pt x="565759" y="51586"/>
                    </a:lnTo>
                    <a:lnTo>
                      <a:pt x="565759" y="43195"/>
                    </a:lnTo>
                    <a:lnTo>
                      <a:pt x="565759" y="34803"/>
                    </a:lnTo>
                    <a:lnTo>
                      <a:pt x="585060" y="34803"/>
                    </a:lnTo>
                    <a:lnTo>
                      <a:pt x="604367" y="34803"/>
                    </a:lnTo>
                    <a:close/>
                  </a:path>
                </a:pathLst>
              </a:custGeom>
              <a:grpFill/>
              <a:ln w="3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7842DC4-1739-3A37-A361-8EC98E59D9DE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2E318F3F-A308-1453-47ED-13B070ECE281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14F125D-2866-55A7-8692-586849821DFB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6643E72B-D35F-5FEB-5C14-EBBDB9CC1F2F}"/>
                  </a:ext>
                </a:extLst>
              </p:cNvPr>
              <p:cNvSpPr/>
              <p:nvPr/>
            </p:nvSpPr>
            <p:spPr>
              <a:xfrm>
                <a:off x="7536929" y="6702606"/>
                <a:ext cx="55219" cy="96834"/>
              </a:xfrm>
              <a:custGeom>
                <a:avLst/>
                <a:gdLst>
                  <a:gd name="connsiteX0" fmla="*/ -346 w 55219"/>
                  <a:gd name="connsiteY0" fmla="*/ 48332 h 96834"/>
                  <a:gd name="connsiteX1" fmla="*/ -346 w 55219"/>
                  <a:gd name="connsiteY1" fmla="*/ -82 h 96834"/>
                  <a:gd name="connsiteX2" fmla="*/ 26392 w 55219"/>
                  <a:gd name="connsiteY2" fmla="*/ -82 h 96834"/>
                  <a:gd name="connsiteX3" fmla="*/ 53130 w 55219"/>
                  <a:gd name="connsiteY3" fmla="*/ -82 h 96834"/>
                  <a:gd name="connsiteX4" fmla="*/ 53130 w 55219"/>
                  <a:gd name="connsiteY4" fmla="*/ 8036 h 96834"/>
                  <a:gd name="connsiteX5" fmla="*/ 53130 w 55219"/>
                  <a:gd name="connsiteY5" fmla="*/ 16153 h 96834"/>
                  <a:gd name="connsiteX6" fmla="*/ 36650 w 55219"/>
                  <a:gd name="connsiteY6" fmla="*/ 16153 h 96834"/>
                  <a:gd name="connsiteX7" fmla="*/ 20170 w 55219"/>
                  <a:gd name="connsiteY7" fmla="*/ 16153 h 96834"/>
                  <a:gd name="connsiteX8" fmla="*/ 19794 w 55219"/>
                  <a:gd name="connsiteY8" fmla="*/ 21460 h 96834"/>
                  <a:gd name="connsiteX9" fmla="*/ 19417 w 55219"/>
                  <a:gd name="connsiteY9" fmla="*/ 32477 h 96834"/>
                  <a:gd name="connsiteX10" fmla="*/ 19417 w 55219"/>
                  <a:gd name="connsiteY10" fmla="*/ 38188 h 96834"/>
                  <a:gd name="connsiteX11" fmla="*/ 35111 w 55219"/>
                  <a:gd name="connsiteY11" fmla="*/ 38188 h 96834"/>
                  <a:gd name="connsiteX12" fmla="*/ 50805 w 55219"/>
                  <a:gd name="connsiteY12" fmla="*/ 38188 h 96834"/>
                  <a:gd name="connsiteX13" fmla="*/ 50805 w 55219"/>
                  <a:gd name="connsiteY13" fmla="*/ 46213 h 96834"/>
                  <a:gd name="connsiteX14" fmla="*/ 50805 w 55219"/>
                  <a:gd name="connsiteY14" fmla="*/ 54242 h 96834"/>
                  <a:gd name="connsiteX15" fmla="*/ 42523 w 55219"/>
                  <a:gd name="connsiteY15" fmla="*/ 54618 h 96834"/>
                  <a:gd name="connsiteX16" fmla="*/ 27118 w 55219"/>
                  <a:gd name="connsiteY16" fmla="*/ 54998 h 96834"/>
                  <a:gd name="connsiteX17" fmla="*/ 19998 w 55219"/>
                  <a:gd name="connsiteY17" fmla="*/ 55003 h 96834"/>
                  <a:gd name="connsiteX18" fmla="*/ 19998 w 55219"/>
                  <a:gd name="connsiteY18" fmla="*/ 67467 h 96834"/>
                  <a:gd name="connsiteX19" fmla="*/ 19998 w 55219"/>
                  <a:gd name="connsiteY19" fmla="*/ 79936 h 96834"/>
                  <a:gd name="connsiteX20" fmla="*/ 31242 w 55219"/>
                  <a:gd name="connsiteY20" fmla="*/ 79936 h 96834"/>
                  <a:gd name="connsiteX21" fmla="*/ 48680 w 55219"/>
                  <a:gd name="connsiteY21" fmla="*/ 80312 h 96834"/>
                  <a:gd name="connsiteX22" fmla="*/ 54874 w 55219"/>
                  <a:gd name="connsiteY22" fmla="*/ 80692 h 96834"/>
                  <a:gd name="connsiteX23" fmla="*/ 54874 w 55219"/>
                  <a:gd name="connsiteY23" fmla="*/ 88722 h 96834"/>
                  <a:gd name="connsiteX24" fmla="*/ 54874 w 55219"/>
                  <a:gd name="connsiteY24" fmla="*/ 96752 h 96834"/>
                  <a:gd name="connsiteX25" fmla="*/ 27262 w 55219"/>
                  <a:gd name="connsiteY25" fmla="*/ 96752 h 96834"/>
                  <a:gd name="connsiteX26" fmla="*/ -346 w 55219"/>
                  <a:gd name="connsiteY26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219" h="96834">
                    <a:moveTo>
                      <a:pt x="-346" y="48332"/>
                    </a:moveTo>
                    <a:lnTo>
                      <a:pt x="-346" y="-82"/>
                    </a:lnTo>
                    <a:lnTo>
                      <a:pt x="26392" y="-82"/>
                    </a:lnTo>
                    <a:lnTo>
                      <a:pt x="53130" y="-82"/>
                    </a:lnTo>
                    <a:lnTo>
                      <a:pt x="53130" y="8036"/>
                    </a:lnTo>
                    <a:lnTo>
                      <a:pt x="53130" y="16153"/>
                    </a:lnTo>
                    <a:lnTo>
                      <a:pt x="36650" y="16153"/>
                    </a:lnTo>
                    <a:lnTo>
                      <a:pt x="20170" y="16153"/>
                    </a:lnTo>
                    <a:lnTo>
                      <a:pt x="19794" y="21460"/>
                    </a:lnTo>
                    <a:cubicBezTo>
                      <a:pt x="19584" y="24378"/>
                      <a:pt x="19417" y="29337"/>
                      <a:pt x="19417" y="32477"/>
                    </a:cubicBezTo>
                    <a:lnTo>
                      <a:pt x="19417" y="38188"/>
                    </a:lnTo>
                    <a:lnTo>
                      <a:pt x="35111" y="38188"/>
                    </a:lnTo>
                    <a:lnTo>
                      <a:pt x="50805" y="38188"/>
                    </a:lnTo>
                    <a:lnTo>
                      <a:pt x="50805" y="46213"/>
                    </a:lnTo>
                    <a:lnTo>
                      <a:pt x="50805" y="54242"/>
                    </a:lnTo>
                    <a:lnTo>
                      <a:pt x="42523" y="54618"/>
                    </a:lnTo>
                    <a:cubicBezTo>
                      <a:pt x="37966" y="54827"/>
                      <a:pt x="31033" y="54998"/>
                      <a:pt x="27118" y="54998"/>
                    </a:cubicBezTo>
                    <a:lnTo>
                      <a:pt x="19998" y="55003"/>
                    </a:lnTo>
                    <a:lnTo>
                      <a:pt x="19998" y="67467"/>
                    </a:lnTo>
                    <a:lnTo>
                      <a:pt x="19998" y="79936"/>
                    </a:lnTo>
                    <a:lnTo>
                      <a:pt x="31242" y="79936"/>
                    </a:lnTo>
                    <a:cubicBezTo>
                      <a:pt x="37427" y="79936"/>
                      <a:pt x="45271" y="80103"/>
                      <a:pt x="48680" y="80312"/>
                    </a:cubicBezTo>
                    <a:lnTo>
                      <a:pt x="54874" y="80692"/>
                    </a:lnTo>
                    <a:lnTo>
                      <a:pt x="54874" y="88722"/>
                    </a:lnTo>
                    <a:lnTo>
                      <a:pt x="54874" y="96752"/>
                    </a:lnTo>
                    <a:lnTo>
                      <a:pt x="27262" y="96752"/>
                    </a:lnTo>
                    <a:lnTo>
                      <a:pt x="-346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AC8C4B5B-545D-91C5-DEA4-F9C91CA8BD2B}"/>
                  </a:ext>
                </a:extLst>
              </p:cNvPr>
              <p:cNvSpPr/>
              <p:nvPr/>
            </p:nvSpPr>
            <p:spPr>
              <a:xfrm>
                <a:off x="7458919" y="6702314"/>
                <a:ext cx="62762" cy="97126"/>
              </a:xfrm>
              <a:custGeom>
                <a:avLst/>
                <a:gdLst>
                  <a:gd name="connsiteX0" fmla="*/ -334 w 62762"/>
                  <a:gd name="connsiteY0" fmla="*/ 48481 h 97126"/>
                  <a:gd name="connsiteX1" fmla="*/ -334 w 62762"/>
                  <a:gd name="connsiteY1" fmla="*/ -82 h 97126"/>
                  <a:gd name="connsiteX2" fmla="*/ 20154 w 62762"/>
                  <a:gd name="connsiteY2" fmla="*/ 252 h 97126"/>
                  <a:gd name="connsiteX3" fmla="*/ 48255 w 62762"/>
                  <a:gd name="connsiteY3" fmla="*/ 3977 h 97126"/>
                  <a:gd name="connsiteX4" fmla="*/ 62428 w 62762"/>
                  <a:gd name="connsiteY4" fmla="*/ 47177 h 97126"/>
                  <a:gd name="connsiteX5" fmla="*/ 41061 w 62762"/>
                  <a:gd name="connsiteY5" fmla="*/ 95342 h 97126"/>
                  <a:gd name="connsiteX6" fmla="*/ 3302 w 62762"/>
                  <a:gd name="connsiteY6" fmla="*/ 97026 h 97126"/>
                  <a:gd name="connsiteX7" fmla="*/ -334 w 62762"/>
                  <a:gd name="connsiteY7" fmla="*/ 97044 h 97126"/>
                  <a:gd name="connsiteX8" fmla="*/ 34318 w 62762"/>
                  <a:gd name="connsiteY8" fmla="*/ 80419 h 97126"/>
                  <a:gd name="connsiteX9" fmla="*/ 42061 w 62762"/>
                  <a:gd name="connsiteY9" fmla="*/ 47757 h 97126"/>
                  <a:gd name="connsiteX10" fmla="*/ 39591 w 62762"/>
                  <a:gd name="connsiteY10" fmla="*/ 21878 h 97126"/>
                  <a:gd name="connsiteX11" fmla="*/ 24809 w 62762"/>
                  <a:gd name="connsiteY11" fmla="*/ 14706 h 97126"/>
                  <a:gd name="connsiteX12" fmla="*/ 19429 w 62762"/>
                  <a:gd name="connsiteY12" fmla="*/ 14706 h 97126"/>
                  <a:gd name="connsiteX13" fmla="*/ 19433 w 62762"/>
                  <a:gd name="connsiteY13" fmla="*/ 43550 h 97126"/>
                  <a:gd name="connsiteX14" fmla="*/ 19815 w 62762"/>
                  <a:gd name="connsiteY14" fmla="*/ 77255 h 97126"/>
                  <a:gd name="connsiteX15" fmla="*/ 20196 w 62762"/>
                  <a:gd name="connsiteY15" fmla="*/ 82112 h 97126"/>
                  <a:gd name="connsiteX16" fmla="*/ 26125 w 62762"/>
                  <a:gd name="connsiteY16" fmla="*/ 81848 h 97126"/>
                  <a:gd name="connsiteX17" fmla="*/ 34318 w 62762"/>
                  <a:gd name="connsiteY17" fmla="*/ 80419 h 9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762" h="97126">
                    <a:moveTo>
                      <a:pt x="-334" y="48481"/>
                    </a:moveTo>
                    <a:lnTo>
                      <a:pt x="-334" y="-82"/>
                    </a:lnTo>
                    <a:lnTo>
                      <a:pt x="20154" y="252"/>
                    </a:lnTo>
                    <a:cubicBezTo>
                      <a:pt x="42228" y="609"/>
                      <a:pt x="42568" y="651"/>
                      <a:pt x="48255" y="3977"/>
                    </a:cubicBezTo>
                    <a:cubicBezTo>
                      <a:pt x="58504" y="9970"/>
                      <a:pt x="62437" y="21966"/>
                      <a:pt x="62428" y="47177"/>
                    </a:cubicBezTo>
                    <a:cubicBezTo>
                      <a:pt x="62414" y="78981"/>
                      <a:pt x="56713" y="91835"/>
                      <a:pt x="41061" y="95342"/>
                    </a:cubicBezTo>
                    <a:cubicBezTo>
                      <a:pt x="38694" y="95871"/>
                      <a:pt x="14081" y="96965"/>
                      <a:pt x="3302" y="97026"/>
                    </a:cubicBezTo>
                    <a:lnTo>
                      <a:pt x="-334" y="97044"/>
                    </a:lnTo>
                    <a:close/>
                    <a:moveTo>
                      <a:pt x="34318" y="80419"/>
                    </a:moveTo>
                    <a:cubicBezTo>
                      <a:pt x="40173" y="77408"/>
                      <a:pt x="42098" y="69272"/>
                      <a:pt x="42061" y="47757"/>
                    </a:cubicBezTo>
                    <a:cubicBezTo>
                      <a:pt x="42033" y="31851"/>
                      <a:pt x="41424" y="25482"/>
                      <a:pt x="39591" y="21878"/>
                    </a:cubicBezTo>
                    <a:cubicBezTo>
                      <a:pt x="36722" y="16228"/>
                      <a:pt x="33602" y="14711"/>
                      <a:pt x="24809" y="14706"/>
                    </a:cubicBezTo>
                    <a:lnTo>
                      <a:pt x="19429" y="14706"/>
                    </a:lnTo>
                    <a:lnTo>
                      <a:pt x="19433" y="43550"/>
                    </a:lnTo>
                    <a:cubicBezTo>
                      <a:pt x="19433" y="59419"/>
                      <a:pt x="19605" y="74583"/>
                      <a:pt x="19815" y="77255"/>
                    </a:cubicBezTo>
                    <a:lnTo>
                      <a:pt x="20196" y="82112"/>
                    </a:lnTo>
                    <a:lnTo>
                      <a:pt x="26125" y="81848"/>
                    </a:lnTo>
                    <a:cubicBezTo>
                      <a:pt x="30538" y="81653"/>
                      <a:pt x="32635" y="81286"/>
                      <a:pt x="34318" y="8041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E660C9A9-49E7-69E4-4B5F-354D2401299F}"/>
                  </a:ext>
                </a:extLst>
              </p:cNvPr>
              <p:cNvSpPr/>
              <p:nvPr/>
            </p:nvSpPr>
            <p:spPr>
              <a:xfrm>
                <a:off x="7536809" y="6702606"/>
                <a:ext cx="55219" cy="96834"/>
              </a:xfrm>
              <a:custGeom>
                <a:avLst/>
                <a:gdLst>
                  <a:gd name="connsiteX0" fmla="*/ -346 w 55219"/>
                  <a:gd name="connsiteY0" fmla="*/ 48332 h 96834"/>
                  <a:gd name="connsiteX1" fmla="*/ -346 w 55219"/>
                  <a:gd name="connsiteY1" fmla="*/ -82 h 96834"/>
                  <a:gd name="connsiteX2" fmla="*/ 26392 w 55219"/>
                  <a:gd name="connsiteY2" fmla="*/ -82 h 96834"/>
                  <a:gd name="connsiteX3" fmla="*/ 53130 w 55219"/>
                  <a:gd name="connsiteY3" fmla="*/ -82 h 96834"/>
                  <a:gd name="connsiteX4" fmla="*/ 53130 w 55219"/>
                  <a:gd name="connsiteY4" fmla="*/ 8036 h 96834"/>
                  <a:gd name="connsiteX5" fmla="*/ 53130 w 55219"/>
                  <a:gd name="connsiteY5" fmla="*/ 16153 h 96834"/>
                  <a:gd name="connsiteX6" fmla="*/ 36567 w 55219"/>
                  <a:gd name="connsiteY6" fmla="*/ 16153 h 96834"/>
                  <a:gd name="connsiteX7" fmla="*/ 19998 w 55219"/>
                  <a:gd name="connsiteY7" fmla="*/ 16153 h 96834"/>
                  <a:gd name="connsiteX8" fmla="*/ 19998 w 55219"/>
                  <a:gd name="connsiteY8" fmla="*/ 20120 h 96834"/>
                  <a:gd name="connsiteX9" fmla="*/ 19622 w 55219"/>
                  <a:gd name="connsiteY9" fmla="*/ 31137 h 96834"/>
                  <a:gd name="connsiteX10" fmla="*/ 19240 w 55219"/>
                  <a:gd name="connsiteY10" fmla="*/ 38188 h 96834"/>
                  <a:gd name="connsiteX11" fmla="*/ 35023 w 55219"/>
                  <a:gd name="connsiteY11" fmla="*/ 38188 h 96834"/>
                  <a:gd name="connsiteX12" fmla="*/ 50805 w 55219"/>
                  <a:gd name="connsiteY12" fmla="*/ 38188 h 96834"/>
                  <a:gd name="connsiteX13" fmla="*/ 50805 w 55219"/>
                  <a:gd name="connsiteY13" fmla="*/ 46213 h 96834"/>
                  <a:gd name="connsiteX14" fmla="*/ 50805 w 55219"/>
                  <a:gd name="connsiteY14" fmla="*/ 54242 h 96834"/>
                  <a:gd name="connsiteX15" fmla="*/ 42523 w 55219"/>
                  <a:gd name="connsiteY15" fmla="*/ 54618 h 96834"/>
                  <a:gd name="connsiteX16" fmla="*/ 27122 w 55219"/>
                  <a:gd name="connsiteY16" fmla="*/ 54998 h 96834"/>
                  <a:gd name="connsiteX17" fmla="*/ 19998 w 55219"/>
                  <a:gd name="connsiteY17" fmla="*/ 55003 h 96834"/>
                  <a:gd name="connsiteX18" fmla="*/ 19998 w 55219"/>
                  <a:gd name="connsiteY18" fmla="*/ 67467 h 96834"/>
                  <a:gd name="connsiteX19" fmla="*/ 19998 w 55219"/>
                  <a:gd name="connsiteY19" fmla="*/ 79936 h 96834"/>
                  <a:gd name="connsiteX20" fmla="*/ 31772 w 55219"/>
                  <a:gd name="connsiteY20" fmla="*/ 79936 h 96834"/>
                  <a:gd name="connsiteX21" fmla="*/ 49210 w 55219"/>
                  <a:gd name="connsiteY21" fmla="*/ 80317 h 96834"/>
                  <a:gd name="connsiteX22" fmla="*/ 54874 w 55219"/>
                  <a:gd name="connsiteY22" fmla="*/ 80688 h 96834"/>
                  <a:gd name="connsiteX23" fmla="*/ 54874 w 55219"/>
                  <a:gd name="connsiteY23" fmla="*/ 88718 h 96834"/>
                  <a:gd name="connsiteX24" fmla="*/ 54874 w 55219"/>
                  <a:gd name="connsiteY24" fmla="*/ 96752 h 96834"/>
                  <a:gd name="connsiteX25" fmla="*/ 27266 w 55219"/>
                  <a:gd name="connsiteY25" fmla="*/ 96752 h 96834"/>
                  <a:gd name="connsiteX26" fmla="*/ -346 w 55219"/>
                  <a:gd name="connsiteY26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219" h="96834">
                    <a:moveTo>
                      <a:pt x="-346" y="48332"/>
                    </a:moveTo>
                    <a:lnTo>
                      <a:pt x="-346" y="-82"/>
                    </a:lnTo>
                    <a:lnTo>
                      <a:pt x="26392" y="-82"/>
                    </a:lnTo>
                    <a:lnTo>
                      <a:pt x="53130" y="-82"/>
                    </a:lnTo>
                    <a:lnTo>
                      <a:pt x="53130" y="8036"/>
                    </a:lnTo>
                    <a:lnTo>
                      <a:pt x="53130" y="16153"/>
                    </a:lnTo>
                    <a:lnTo>
                      <a:pt x="36567" y="16153"/>
                    </a:lnTo>
                    <a:lnTo>
                      <a:pt x="19998" y="16153"/>
                    </a:lnTo>
                    <a:lnTo>
                      <a:pt x="19998" y="20120"/>
                    </a:lnTo>
                    <a:cubicBezTo>
                      <a:pt x="19998" y="22300"/>
                      <a:pt x="19826" y="27259"/>
                      <a:pt x="19622" y="31137"/>
                    </a:cubicBezTo>
                    <a:lnTo>
                      <a:pt x="19240" y="38188"/>
                    </a:lnTo>
                    <a:lnTo>
                      <a:pt x="35023" y="38188"/>
                    </a:lnTo>
                    <a:lnTo>
                      <a:pt x="50805" y="38188"/>
                    </a:lnTo>
                    <a:lnTo>
                      <a:pt x="50805" y="46213"/>
                    </a:lnTo>
                    <a:lnTo>
                      <a:pt x="50805" y="54242"/>
                    </a:lnTo>
                    <a:lnTo>
                      <a:pt x="42523" y="54618"/>
                    </a:lnTo>
                    <a:cubicBezTo>
                      <a:pt x="37966" y="54827"/>
                      <a:pt x="31038" y="54998"/>
                      <a:pt x="27122" y="54998"/>
                    </a:cubicBezTo>
                    <a:lnTo>
                      <a:pt x="19998" y="55003"/>
                    </a:lnTo>
                    <a:lnTo>
                      <a:pt x="19998" y="67467"/>
                    </a:lnTo>
                    <a:lnTo>
                      <a:pt x="19998" y="79936"/>
                    </a:lnTo>
                    <a:lnTo>
                      <a:pt x="31772" y="79936"/>
                    </a:lnTo>
                    <a:cubicBezTo>
                      <a:pt x="38245" y="79941"/>
                      <a:pt x="46090" y="80108"/>
                      <a:pt x="49210" y="80317"/>
                    </a:cubicBezTo>
                    <a:lnTo>
                      <a:pt x="54874" y="80688"/>
                    </a:lnTo>
                    <a:lnTo>
                      <a:pt x="54874" y="88718"/>
                    </a:lnTo>
                    <a:lnTo>
                      <a:pt x="54874" y="96752"/>
                    </a:lnTo>
                    <a:lnTo>
                      <a:pt x="27266" y="96752"/>
                    </a:lnTo>
                    <a:lnTo>
                      <a:pt x="-346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A1A5CFC1-327E-D759-D730-F3E736E168BB}"/>
                  </a:ext>
                </a:extLst>
              </p:cNvPr>
              <p:cNvSpPr/>
              <p:nvPr/>
            </p:nvSpPr>
            <p:spPr>
              <a:xfrm>
                <a:off x="7602491" y="6751893"/>
                <a:ext cx="37782" cy="16235"/>
              </a:xfrm>
              <a:custGeom>
                <a:avLst/>
                <a:gdLst>
                  <a:gd name="connsiteX0" fmla="*/ -355 w 37782"/>
                  <a:gd name="connsiteY0" fmla="*/ 8034 h 16235"/>
                  <a:gd name="connsiteX1" fmla="*/ -355 w 37782"/>
                  <a:gd name="connsiteY1" fmla="*/ -84 h 16235"/>
                  <a:gd name="connsiteX2" fmla="*/ 18538 w 37782"/>
                  <a:gd name="connsiteY2" fmla="*/ -84 h 16235"/>
                  <a:gd name="connsiteX3" fmla="*/ 37427 w 37782"/>
                  <a:gd name="connsiteY3" fmla="*/ -84 h 16235"/>
                  <a:gd name="connsiteX4" fmla="*/ 37427 w 37782"/>
                  <a:gd name="connsiteY4" fmla="*/ 8034 h 16235"/>
                  <a:gd name="connsiteX5" fmla="*/ 37427 w 37782"/>
                  <a:gd name="connsiteY5" fmla="*/ 16152 h 16235"/>
                  <a:gd name="connsiteX6" fmla="*/ 18538 w 37782"/>
                  <a:gd name="connsiteY6" fmla="*/ 16152 h 16235"/>
                  <a:gd name="connsiteX7" fmla="*/ -355 w 37782"/>
                  <a:gd name="connsiteY7" fmla="*/ 16152 h 1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82" h="16235">
                    <a:moveTo>
                      <a:pt x="-355" y="8034"/>
                    </a:moveTo>
                    <a:lnTo>
                      <a:pt x="-355" y="-84"/>
                    </a:lnTo>
                    <a:lnTo>
                      <a:pt x="18538" y="-84"/>
                    </a:lnTo>
                    <a:lnTo>
                      <a:pt x="37427" y="-84"/>
                    </a:lnTo>
                    <a:lnTo>
                      <a:pt x="37427" y="8034"/>
                    </a:lnTo>
                    <a:lnTo>
                      <a:pt x="37427" y="16152"/>
                    </a:lnTo>
                    <a:lnTo>
                      <a:pt x="18538" y="16152"/>
                    </a:lnTo>
                    <a:lnTo>
                      <a:pt x="-355" y="161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8" name="Forme libre : forme 67">
                <a:extLst>
                  <a:ext uri="{FF2B5EF4-FFF2-40B4-BE49-F238E27FC236}">
                    <a16:creationId xmlns:a16="http://schemas.microsoft.com/office/drawing/2014/main" id="{9E3AD759-B04E-DAC5-7E3B-55D300CFD6EE}"/>
                  </a:ext>
                </a:extLst>
              </p:cNvPr>
              <p:cNvSpPr/>
              <p:nvPr/>
            </p:nvSpPr>
            <p:spPr>
              <a:xfrm>
                <a:off x="7654805" y="6702606"/>
                <a:ext cx="54057" cy="96834"/>
              </a:xfrm>
              <a:custGeom>
                <a:avLst/>
                <a:gdLst>
                  <a:gd name="connsiteX0" fmla="*/ -365 w 54057"/>
                  <a:gd name="connsiteY0" fmla="*/ 48332 h 96834"/>
                  <a:gd name="connsiteX1" fmla="*/ -365 w 54057"/>
                  <a:gd name="connsiteY1" fmla="*/ -82 h 96834"/>
                  <a:gd name="connsiteX2" fmla="*/ 26667 w 54057"/>
                  <a:gd name="connsiteY2" fmla="*/ -82 h 96834"/>
                  <a:gd name="connsiteX3" fmla="*/ 53693 w 54057"/>
                  <a:gd name="connsiteY3" fmla="*/ -82 h 96834"/>
                  <a:gd name="connsiteX4" fmla="*/ 53693 w 54057"/>
                  <a:gd name="connsiteY4" fmla="*/ 8026 h 96834"/>
                  <a:gd name="connsiteX5" fmla="*/ 53693 w 54057"/>
                  <a:gd name="connsiteY5" fmla="*/ 16135 h 96834"/>
                  <a:gd name="connsiteX6" fmla="*/ 36985 w 54057"/>
                  <a:gd name="connsiteY6" fmla="*/ 16288 h 96834"/>
                  <a:gd name="connsiteX7" fmla="*/ 20273 w 54057"/>
                  <a:gd name="connsiteY7" fmla="*/ 16441 h 96834"/>
                  <a:gd name="connsiteX8" fmla="*/ 20273 w 54057"/>
                  <a:gd name="connsiteY8" fmla="*/ 27170 h 96834"/>
                  <a:gd name="connsiteX9" fmla="*/ 20273 w 54057"/>
                  <a:gd name="connsiteY9" fmla="*/ 37895 h 96834"/>
                  <a:gd name="connsiteX10" fmla="*/ 36111 w 54057"/>
                  <a:gd name="connsiteY10" fmla="*/ 38048 h 96834"/>
                  <a:gd name="connsiteX11" fmla="*/ 51949 w 54057"/>
                  <a:gd name="connsiteY11" fmla="*/ 38206 h 96834"/>
                  <a:gd name="connsiteX12" fmla="*/ 51949 w 54057"/>
                  <a:gd name="connsiteY12" fmla="*/ 46315 h 96834"/>
                  <a:gd name="connsiteX13" fmla="*/ 51949 w 54057"/>
                  <a:gd name="connsiteY13" fmla="*/ 54423 h 96834"/>
                  <a:gd name="connsiteX14" fmla="*/ 47736 w 54057"/>
                  <a:gd name="connsiteY14" fmla="*/ 54502 h 96834"/>
                  <a:gd name="connsiteX15" fmla="*/ 31898 w 54057"/>
                  <a:gd name="connsiteY15" fmla="*/ 54933 h 96834"/>
                  <a:gd name="connsiteX16" fmla="*/ 20273 w 54057"/>
                  <a:gd name="connsiteY16" fmla="*/ 55291 h 96834"/>
                  <a:gd name="connsiteX17" fmla="*/ 20119 w 54057"/>
                  <a:gd name="connsiteY17" fmla="*/ 76021 h 96834"/>
                  <a:gd name="connsiteX18" fmla="*/ 19966 w 54057"/>
                  <a:gd name="connsiteY18" fmla="*/ 96752 h 96834"/>
                  <a:gd name="connsiteX19" fmla="*/ 9801 w 54057"/>
                  <a:gd name="connsiteY19" fmla="*/ 96752 h 96834"/>
                  <a:gd name="connsiteX20" fmla="*/ -365 w 54057"/>
                  <a:gd name="connsiteY20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057" h="96834">
                    <a:moveTo>
                      <a:pt x="-365" y="48332"/>
                    </a:moveTo>
                    <a:lnTo>
                      <a:pt x="-365" y="-82"/>
                    </a:lnTo>
                    <a:lnTo>
                      <a:pt x="26667" y="-82"/>
                    </a:lnTo>
                    <a:lnTo>
                      <a:pt x="53693" y="-82"/>
                    </a:lnTo>
                    <a:lnTo>
                      <a:pt x="53693" y="8026"/>
                    </a:lnTo>
                    <a:lnTo>
                      <a:pt x="53693" y="16135"/>
                    </a:lnTo>
                    <a:lnTo>
                      <a:pt x="36985" y="16288"/>
                    </a:lnTo>
                    <a:lnTo>
                      <a:pt x="20273" y="16441"/>
                    </a:lnTo>
                    <a:lnTo>
                      <a:pt x="20273" y="27170"/>
                    </a:lnTo>
                    <a:lnTo>
                      <a:pt x="20273" y="37895"/>
                    </a:lnTo>
                    <a:lnTo>
                      <a:pt x="36111" y="38048"/>
                    </a:lnTo>
                    <a:lnTo>
                      <a:pt x="51949" y="38206"/>
                    </a:lnTo>
                    <a:lnTo>
                      <a:pt x="51949" y="46315"/>
                    </a:lnTo>
                    <a:lnTo>
                      <a:pt x="51949" y="54423"/>
                    </a:lnTo>
                    <a:lnTo>
                      <a:pt x="47736" y="54502"/>
                    </a:lnTo>
                    <a:cubicBezTo>
                      <a:pt x="45420" y="54544"/>
                      <a:pt x="38292" y="54739"/>
                      <a:pt x="31898" y="54933"/>
                    </a:cubicBezTo>
                    <a:lnTo>
                      <a:pt x="20273" y="55291"/>
                    </a:lnTo>
                    <a:lnTo>
                      <a:pt x="20119" y="76021"/>
                    </a:lnTo>
                    <a:lnTo>
                      <a:pt x="19966" y="96752"/>
                    </a:lnTo>
                    <a:lnTo>
                      <a:pt x="9801" y="96752"/>
                    </a:lnTo>
                    <a:lnTo>
                      <a:pt x="-365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B913499A-B49E-DE47-48C8-7D7F29FA582D}"/>
                  </a:ext>
                </a:extLst>
              </p:cNvPr>
              <p:cNvSpPr/>
              <p:nvPr/>
            </p:nvSpPr>
            <p:spPr>
              <a:xfrm>
                <a:off x="7720487" y="6702606"/>
                <a:ext cx="64552" cy="96834"/>
              </a:xfrm>
              <a:custGeom>
                <a:avLst/>
                <a:gdLst>
                  <a:gd name="connsiteX0" fmla="*/ -376 w 64552"/>
                  <a:gd name="connsiteY0" fmla="*/ 48332 h 96834"/>
                  <a:gd name="connsiteX1" fmla="*/ -376 w 64552"/>
                  <a:gd name="connsiteY1" fmla="*/ -82 h 96834"/>
                  <a:gd name="connsiteX2" fmla="*/ 19536 w 64552"/>
                  <a:gd name="connsiteY2" fmla="*/ -78 h 96834"/>
                  <a:gd name="connsiteX3" fmla="*/ 43219 w 64552"/>
                  <a:gd name="connsiteY3" fmla="*/ 521 h 96834"/>
                  <a:gd name="connsiteX4" fmla="*/ 59341 w 64552"/>
                  <a:gd name="connsiteY4" fmla="*/ 12600 h 96834"/>
                  <a:gd name="connsiteX5" fmla="*/ 60950 w 64552"/>
                  <a:gd name="connsiteY5" fmla="*/ 24559 h 96834"/>
                  <a:gd name="connsiteX6" fmla="*/ 59378 w 64552"/>
                  <a:gd name="connsiteY6" fmla="*/ 36448 h 96834"/>
                  <a:gd name="connsiteX7" fmla="*/ 49911 w 64552"/>
                  <a:gd name="connsiteY7" fmla="*/ 45855 h 96834"/>
                  <a:gd name="connsiteX8" fmla="*/ 48794 w 64552"/>
                  <a:gd name="connsiteY8" fmla="*/ 50582 h 96834"/>
                  <a:gd name="connsiteX9" fmla="*/ 59453 w 64552"/>
                  <a:gd name="connsiteY9" fmla="*/ 60607 h 96834"/>
                  <a:gd name="connsiteX10" fmla="*/ 60955 w 64552"/>
                  <a:gd name="connsiteY10" fmla="*/ 75683 h 96834"/>
                  <a:gd name="connsiteX11" fmla="*/ 63363 w 64552"/>
                  <a:gd name="connsiteY11" fmla="*/ 95156 h 96834"/>
                  <a:gd name="connsiteX12" fmla="*/ 64177 w 64552"/>
                  <a:gd name="connsiteY12" fmla="*/ 96752 h 96834"/>
                  <a:gd name="connsiteX13" fmla="*/ 56104 w 64552"/>
                  <a:gd name="connsiteY13" fmla="*/ 96752 h 96834"/>
                  <a:gd name="connsiteX14" fmla="*/ 42354 w 64552"/>
                  <a:gd name="connsiteY14" fmla="*/ 95105 h 96834"/>
                  <a:gd name="connsiteX15" fmla="*/ 41163 w 64552"/>
                  <a:gd name="connsiteY15" fmla="*/ 81115 h 96834"/>
                  <a:gd name="connsiteX16" fmla="*/ 37755 w 64552"/>
                  <a:gd name="connsiteY16" fmla="*/ 58900 h 96834"/>
                  <a:gd name="connsiteX17" fmla="*/ 26218 w 64552"/>
                  <a:gd name="connsiteY17" fmla="*/ 55615 h 96834"/>
                  <a:gd name="connsiteX18" fmla="*/ 19968 w 64552"/>
                  <a:gd name="connsiteY18" fmla="*/ 55583 h 96834"/>
                  <a:gd name="connsiteX19" fmla="*/ 19968 w 64552"/>
                  <a:gd name="connsiteY19" fmla="*/ 76165 h 96834"/>
                  <a:gd name="connsiteX20" fmla="*/ 19968 w 64552"/>
                  <a:gd name="connsiteY20" fmla="*/ 96752 h 96834"/>
                  <a:gd name="connsiteX21" fmla="*/ 9799 w 64552"/>
                  <a:gd name="connsiteY21" fmla="*/ 96752 h 96834"/>
                  <a:gd name="connsiteX22" fmla="*/ -376 w 64552"/>
                  <a:gd name="connsiteY22" fmla="*/ 96752 h 96834"/>
                  <a:gd name="connsiteX23" fmla="*/ 32589 w 64552"/>
                  <a:gd name="connsiteY23" fmla="*/ 40790 h 96834"/>
                  <a:gd name="connsiteX24" fmla="*/ 40271 w 64552"/>
                  <a:gd name="connsiteY24" fmla="*/ 33154 h 96834"/>
                  <a:gd name="connsiteX25" fmla="*/ 39992 w 64552"/>
                  <a:gd name="connsiteY25" fmla="*/ 20338 h 96834"/>
                  <a:gd name="connsiteX26" fmla="*/ 34258 w 64552"/>
                  <a:gd name="connsiteY26" fmla="*/ 14460 h 96834"/>
                  <a:gd name="connsiteX27" fmla="*/ 26218 w 64552"/>
                  <a:gd name="connsiteY27" fmla="*/ 13509 h 96834"/>
                  <a:gd name="connsiteX28" fmla="*/ 19968 w 64552"/>
                  <a:gd name="connsiteY28" fmla="*/ 13115 h 96834"/>
                  <a:gd name="connsiteX29" fmla="*/ 19968 w 64552"/>
                  <a:gd name="connsiteY29" fmla="*/ 26479 h 96834"/>
                  <a:gd name="connsiteX30" fmla="*/ 20884 w 64552"/>
                  <a:gd name="connsiteY30" fmla="*/ 40753 h 96834"/>
                  <a:gd name="connsiteX31" fmla="*/ 32589 w 64552"/>
                  <a:gd name="connsiteY31" fmla="*/ 40790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4552" h="96834">
                    <a:moveTo>
                      <a:pt x="-376" y="48332"/>
                    </a:moveTo>
                    <a:lnTo>
                      <a:pt x="-376" y="-82"/>
                    </a:lnTo>
                    <a:lnTo>
                      <a:pt x="19536" y="-78"/>
                    </a:lnTo>
                    <a:cubicBezTo>
                      <a:pt x="30482" y="-78"/>
                      <a:pt x="41140" y="191"/>
                      <a:pt x="43219" y="521"/>
                    </a:cubicBezTo>
                    <a:cubicBezTo>
                      <a:pt x="50724" y="1704"/>
                      <a:pt x="55881" y="5568"/>
                      <a:pt x="59341" y="12600"/>
                    </a:cubicBezTo>
                    <a:cubicBezTo>
                      <a:pt x="60880" y="15722"/>
                      <a:pt x="60950" y="16232"/>
                      <a:pt x="60950" y="24559"/>
                    </a:cubicBezTo>
                    <a:cubicBezTo>
                      <a:pt x="60950" y="32834"/>
                      <a:pt x="60875" y="33410"/>
                      <a:pt x="59378" y="36448"/>
                    </a:cubicBezTo>
                    <a:cubicBezTo>
                      <a:pt x="57453" y="40354"/>
                      <a:pt x="54495" y="43295"/>
                      <a:pt x="49911" y="45855"/>
                    </a:cubicBezTo>
                    <a:cubicBezTo>
                      <a:pt x="45460" y="48337"/>
                      <a:pt x="45218" y="49367"/>
                      <a:pt x="48794" y="50582"/>
                    </a:cubicBezTo>
                    <a:cubicBezTo>
                      <a:pt x="55174" y="52749"/>
                      <a:pt x="58090" y="55495"/>
                      <a:pt x="59453" y="60607"/>
                    </a:cubicBezTo>
                    <a:cubicBezTo>
                      <a:pt x="59806" y="61938"/>
                      <a:pt x="60485" y="68724"/>
                      <a:pt x="60955" y="75683"/>
                    </a:cubicBezTo>
                    <a:cubicBezTo>
                      <a:pt x="61954" y="90462"/>
                      <a:pt x="62270" y="93004"/>
                      <a:pt x="63363" y="95156"/>
                    </a:cubicBezTo>
                    <a:lnTo>
                      <a:pt x="64177" y="96752"/>
                    </a:lnTo>
                    <a:lnTo>
                      <a:pt x="56104" y="96752"/>
                    </a:lnTo>
                    <a:cubicBezTo>
                      <a:pt x="46269" y="96752"/>
                      <a:pt x="42828" y="96339"/>
                      <a:pt x="42354" y="95105"/>
                    </a:cubicBezTo>
                    <a:cubicBezTo>
                      <a:pt x="42159" y="94600"/>
                      <a:pt x="41624" y="88305"/>
                      <a:pt x="41163" y="81115"/>
                    </a:cubicBezTo>
                    <a:cubicBezTo>
                      <a:pt x="40201" y="66025"/>
                      <a:pt x="39508" y="61502"/>
                      <a:pt x="37755" y="58900"/>
                    </a:cubicBezTo>
                    <a:cubicBezTo>
                      <a:pt x="36039" y="56358"/>
                      <a:pt x="33570" y="55652"/>
                      <a:pt x="26218" y="55615"/>
                    </a:cubicBezTo>
                    <a:lnTo>
                      <a:pt x="19968" y="55583"/>
                    </a:lnTo>
                    <a:lnTo>
                      <a:pt x="19968" y="76165"/>
                    </a:lnTo>
                    <a:lnTo>
                      <a:pt x="19968" y="96752"/>
                    </a:lnTo>
                    <a:lnTo>
                      <a:pt x="9799" y="96752"/>
                    </a:lnTo>
                    <a:lnTo>
                      <a:pt x="-376" y="96752"/>
                    </a:lnTo>
                    <a:close/>
                    <a:moveTo>
                      <a:pt x="32589" y="40790"/>
                    </a:moveTo>
                    <a:cubicBezTo>
                      <a:pt x="36076" y="39760"/>
                      <a:pt x="39336" y="36518"/>
                      <a:pt x="40271" y="33154"/>
                    </a:cubicBezTo>
                    <a:cubicBezTo>
                      <a:pt x="41192" y="29842"/>
                      <a:pt x="41038" y="22838"/>
                      <a:pt x="39992" y="20338"/>
                    </a:cubicBezTo>
                    <a:cubicBezTo>
                      <a:pt x="38815" y="17531"/>
                      <a:pt x="36504" y="15161"/>
                      <a:pt x="34258" y="14460"/>
                    </a:cubicBezTo>
                    <a:cubicBezTo>
                      <a:pt x="33272" y="14154"/>
                      <a:pt x="29655" y="13727"/>
                      <a:pt x="26218" y="13509"/>
                    </a:cubicBezTo>
                    <a:lnTo>
                      <a:pt x="19968" y="13115"/>
                    </a:lnTo>
                    <a:lnTo>
                      <a:pt x="19968" y="26479"/>
                    </a:lnTo>
                    <a:cubicBezTo>
                      <a:pt x="19968" y="37854"/>
                      <a:pt x="20108" y="39978"/>
                      <a:pt x="20884" y="40753"/>
                    </a:cubicBezTo>
                    <a:cubicBezTo>
                      <a:pt x="22089" y="41954"/>
                      <a:pt x="28594" y="41973"/>
                      <a:pt x="32589" y="4079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C5A0480D-D642-51F2-1504-71C15A17A87C}"/>
                  </a:ext>
                </a:extLst>
              </p:cNvPr>
              <p:cNvSpPr/>
              <p:nvPr/>
            </p:nvSpPr>
            <p:spPr>
              <a:xfrm>
                <a:off x="7792555" y="6702606"/>
                <a:ext cx="73601" cy="96848"/>
              </a:xfrm>
              <a:custGeom>
                <a:avLst/>
                <a:gdLst>
                  <a:gd name="connsiteX0" fmla="*/ -388 w 73601"/>
                  <a:gd name="connsiteY0" fmla="*/ 96316 h 96848"/>
                  <a:gd name="connsiteX1" fmla="*/ 11596 w 73601"/>
                  <a:gd name="connsiteY1" fmla="*/ 47896 h 96848"/>
                  <a:gd name="connsiteX2" fmla="*/ 23584 w 73601"/>
                  <a:gd name="connsiteY2" fmla="*/ -82 h 96848"/>
                  <a:gd name="connsiteX3" fmla="*/ 36850 w 73601"/>
                  <a:gd name="connsiteY3" fmla="*/ -82 h 96848"/>
                  <a:gd name="connsiteX4" fmla="*/ 50415 w 73601"/>
                  <a:gd name="connsiteY4" fmla="*/ 929 h 96848"/>
                  <a:gd name="connsiteX5" fmla="*/ 73144 w 73601"/>
                  <a:gd name="connsiteY5" fmla="*/ 94780 h 96848"/>
                  <a:gd name="connsiteX6" fmla="*/ 69508 w 73601"/>
                  <a:gd name="connsiteY6" fmla="*/ 96371 h 96848"/>
                  <a:gd name="connsiteX7" fmla="*/ 52846 w 73601"/>
                  <a:gd name="connsiteY7" fmla="*/ 96024 h 96848"/>
                  <a:gd name="connsiteX8" fmla="*/ 51172 w 73601"/>
                  <a:gd name="connsiteY8" fmla="*/ 87544 h 96848"/>
                  <a:gd name="connsiteX9" fmla="*/ 48871 w 73601"/>
                  <a:gd name="connsiteY9" fmla="*/ 78948 h 96848"/>
                  <a:gd name="connsiteX10" fmla="*/ 33930 w 73601"/>
                  <a:gd name="connsiteY10" fmla="*/ 77566 h 96848"/>
                  <a:gd name="connsiteX11" fmla="*/ 23769 w 73601"/>
                  <a:gd name="connsiteY11" fmla="*/ 77905 h 96848"/>
                  <a:gd name="connsiteX12" fmla="*/ 22012 w 73601"/>
                  <a:gd name="connsiteY12" fmla="*/ 86890 h 96848"/>
                  <a:gd name="connsiteX13" fmla="*/ 20259 w 73601"/>
                  <a:gd name="connsiteY13" fmla="*/ 95880 h 96848"/>
                  <a:gd name="connsiteX14" fmla="*/ 18515 w 73601"/>
                  <a:gd name="connsiteY14" fmla="*/ 96246 h 96848"/>
                  <a:gd name="connsiteX15" fmla="*/ -388 w 73601"/>
                  <a:gd name="connsiteY15" fmla="*/ 96316 h 96848"/>
                  <a:gd name="connsiteX16" fmla="*/ 45871 w 73601"/>
                  <a:gd name="connsiteY16" fmla="*/ 61247 h 96848"/>
                  <a:gd name="connsiteX17" fmla="*/ 37766 w 73601"/>
                  <a:gd name="connsiteY17" fmla="*/ 17893 h 96848"/>
                  <a:gd name="connsiteX18" fmla="*/ 35953 w 73601"/>
                  <a:gd name="connsiteY18" fmla="*/ 16441 h 96848"/>
                  <a:gd name="connsiteX19" fmla="*/ 30452 w 73601"/>
                  <a:gd name="connsiteY19" fmla="*/ 40794 h 96848"/>
                  <a:gd name="connsiteX20" fmla="*/ 28978 w 73601"/>
                  <a:gd name="connsiteY20" fmla="*/ 61479 h 96848"/>
                  <a:gd name="connsiteX21" fmla="*/ 45871 w 73601"/>
                  <a:gd name="connsiteY21" fmla="*/ 61247 h 9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3601" h="96848">
                    <a:moveTo>
                      <a:pt x="-388" y="96316"/>
                    </a:moveTo>
                    <a:cubicBezTo>
                      <a:pt x="-392" y="96075"/>
                      <a:pt x="4997" y="74286"/>
                      <a:pt x="11596" y="47896"/>
                    </a:cubicBezTo>
                    <a:lnTo>
                      <a:pt x="23584" y="-82"/>
                    </a:lnTo>
                    <a:lnTo>
                      <a:pt x="36850" y="-82"/>
                    </a:lnTo>
                    <a:cubicBezTo>
                      <a:pt x="48982" y="-82"/>
                      <a:pt x="50140" y="1"/>
                      <a:pt x="50415" y="929"/>
                    </a:cubicBezTo>
                    <a:cubicBezTo>
                      <a:pt x="50954" y="2761"/>
                      <a:pt x="71340" y="86950"/>
                      <a:pt x="73144" y="94780"/>
                    </a:cubicBezTo>
                    <a:cubicBezTo>
                      <a:pt x="73400" y="95908"/>
                      <a:pt x="73112" y="96033"/>
                      <a:pt x="69508" y="96371"/>
                    </a:cubicBezTo>
                    <a:cubicBezTo>
                      <a:pt x="62551" y="97030"/>
                      <a:pt x="53088" y="96831"/>
                      <a:pt x="52846" y="96024"/>
                    </a:cubicBezTo>
                    <a:cubicBezTo>
                      <a:pt x="52730" y="95625"/>
                      <a:pt x="51977" y="91812"/>
                      <a:pt x="51172" y="87544"/>
                    </a:cubicBezTo>
                    <a:cubicBezTo>
                      <a:pt x="50368" y="83276"/>
                      <a:pt x="49331" y="79408"/>
                      <a:pt x="48871" y="78948"/>
                    </a:cubicBezTo>
                    <a:cubicBezTo>
                      <a:pt x="47415" y="77492"/>
                      <a:pt x="44379" y="77213"/>
                      <a:pt x="33930" y="77566"/>
                    </a:cubicBezTo>
                    <a:lnTo>
                      <a:pt x="23769" y="77905"/>
                    </a:lnTo>
                    <a:lnTo>
                      <a:pt x="22012" y="86890"/>
                    </a:lnTo>
                    <a:lnTo>
                      <a:pt x="20259" y="95880"/>
                    </a:lnTo>
                    <a:lnTo>
                      <a:pt x="18515" y="96246"/>
                    </a:lnTo>
                    <a:cubicBezTo>
                      <a:pt x="16008" y="96775"/>
                      <a:pt x="-374" y="96835"/>
                      <a:pt x="-388" y="96316"/>
                    </a:cubicBezTo>
                    <a:close/>
                    <a:moveTo>
                      <a:pt x="45871" y="61247"/>
                    </a:moveTo>
                    <a:cubicBezTo>
                      <a:pt x="46267" y="60853"/>
                      <a:pt x="38552" y="19591"/>
                      <a:pt x="37766" y="17893"/>
                    </a:cubicBezTo>
                    <a:cubicBezTo>
                      <a:pt x="37385" y="17063"/>
                      <a:pt x="36608" y="16441"/>
                      <a:pt x="35953" y="16441"/>
                    </a:cubicBezTo>
                    <a:cubicBezTo>
                      <a:pt x="34655" y="16441"/>
                      <a:pt x="35092" y="14507"/>
                      <a:pt x="30452" y="40794"/>
                    </a:cubicBezTo>
                    <a:cubicBezTo>
                      <a:pt x="26732" y="61878"/>
                      <a:pt x="26797" y="60955"/>
                      <a:pt x="28978" y="61479"/>
                    </a:cubicBezTo>
                    <a:cubicBezTo>
                      <a:pt x="30791" y="61919"/>
                      <a:pt x="45402" y="61715"/>
                      <a:pt x="45871" y="61247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A07889D6-1162-4EF2-7CF2-3E1FF04EDB5C}"/>
                  </a:ext>
                </a:extLst>
              </p:cNvPr>
              <p:cNvSpPr/>
              <p:nvPr/>
            </p:nvSpPr>
            <p:spPr>
              <a:xfrm>
                <a:off x="7876847" y="6702606"/>
                <a:ext cx="64520" cy="96834"/>
              </a:xfrm>
              <a:custGeom>
                <a:avLst/>
                <a:gdLst>
                  <a:gd name="connsiteX0" fmla="*/ -400 w 64520"/>
                  <a:gd name="connsiteY0" fmla="*/ 48332 h 96834"/>
                  <a:gd name="connsiteX1" fmla="*/ -400 w 64520"/>
                  <a:gd name="connsiteY1" fmla="*/ -82 h 96834"/>
                  <a:gd name="connsiteX2" fmla="*/ 11806 w 64520"/>
                  <a:gd name="connsiteY2" fmla="*/ -82 h 96834"/>
                  <a:gd name="connsiteX3" fmla="*/ 24013 w 64520"/>
                  <a:gd name="connsiteY3" fmla="*/ 233 h 96834"/>
                  <a:gd name="connsiteX4" fmla="*/ 39781 w 64520"/>
                  <a:gd name="connsiteY4" fmla="*/ 53936 h 96834"/>
                  <a:gd name="connsiteX5" fmla="*/ 44464 w 64520"/>
                  <a:gd name="connsiteY5" fmla="*/ 62657 h 96834"/>
                  <a:gd name="connsiteX6" fmla="*/ 45408 w 64520"/>
                  <a:gd name="connsiteY6" fmla="*/ 30909 h 96834"/>
                  <a:gd name="connsiteX7" fmla="*/ 45584 w 64520"/>
                  <a:gd name="connsiteY7" fmla="*/ -82 h 96834"/>
                  <a:gd name="connsiteX8" fmla="*/ 54852 w 64520"/>
                  <a:gd name="connsiteY8" fmla="*/ -82 h 96834"/>
                  <a:gd name="connsiteX9" fmla="*/ 64120 w 64520"/>
                  <a:gd name="connsiteY9" fmla="*/ -82 h 96834"/>
                  <a:gd name="connsiteX10" fmla="*/ 64120 w 64520"/>
                  <a:gd name="connsiteY10" fmla="*/ 48295 h 96834"/>
                  <a:gd name="connsiteX11" fmla="*/ 64120 w 64520"/>
                  <a:gd name="connsiteY11" fmla="*/ 96673 h 96834"/>
                  <a:gd name="connsiteX12" fmla="*/ 52350 w 64520"/>
                  <a:gd name="connsiteY12" fmla="*/ 96348 h 96834"/>
                  <a:gd name="connsiteX13" fmla="*/ 40251 w 64520"/>
                  <a:gd name="connsiteY13" fmla="*/ 95662 h 96834"/>
                  <a:gd name="connsiteX14" fmla="*/ 32741 w 64520"/>
                  <a:gd name="connsiteY14" fmla="*/ 70659 h 96834"/>
                  <a:gd name="connsiteX15" fmla="*/ 19683 w 64520"/>
                  <a:gd name="connsiteY15" fmla="*/ 29035 h 96834"/>
                  <a:gd name="connsiteX16" fmla="*/ 18846 w 64520"/>
                  <a:gd name="connsiteY16" fmla="*/ 29388 h 96834"/>
                  <a:gd name="connsiteX17" fmla="*/ 17619 w 64520"/>
                  <a:gd name="connsiteY17" fmla="*/ 86987 h 96834"/>
                  <a:gd name="connsiteX18" fmla="*/ 17619 w 64520"/>
                  <a:gd name="connsiteY18" fmla="*/ 96752 h 96834"/>
                  <a:gd name="connsiteX19" fmla="*/ 8611 w 64520"/>
                  <a:gd name="connsiteY19" fmla="*/ 96752 h 96834"/>
                  <a:gd name="connsiteX20" fmla="*/ -400 w 64520"/>
                  <a:gd name="connsiteY20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4520" h="96834">
                    <a:moveTo>
                      <a:pt x="-400" y="48332"/>
                    </a:moveTo>
                    <a:lnTo>
                      <a:pt x="-400" y="-82"/>
                    </a:lnTo>
                    <a:lnTo>
                      <a:pt x="11806" y="-82"/>
                    </a:lnTo>
                    <a:cubicBezTo>
                      <a:pt x="18521" y="-82"/>
                      <a:pt x="24013" y="57"/>
                      <a:pt x="24013" y="233"/>
                    </a:cubicBezTo>
                    <a:cubicBezTo>
                      <a:pt x="24013" y="855"/>
                      <a:pt x="37489" y="46760"/>
                      <a:pt x="39781" y="53936"/>
                    </a:cubicBezTo>
                    <a:cubicBezTo>
                      <a:pt x="42427" y="62235"/>
                      <a:pt x="43282" y="63821"/>
                      <a:pt x="44464" y="62657"/>
                    </a:cubicBezTo>
                    <a:cubicBezTo>
                      <a:pt x="45073" y="62054"/>
                      <a:pt x="45268" y="55597"/>
                      <a:pt x="45408" y="30909"/>
                    </a:cubicBezTo>
                    <a:lnTo>
                      <a:pt x="45584" y="-82"/>
                    </a:lnTo>
                    <a:lnTo>
                      <a:pt x="54852" y="-82"/>
                    </a:lnTo>
                    <a:lnTo>
                      <a:pt x="64120" y="-82"/>
                    </a:lnTo>
                    <a:lnTo>
                      <a:pt x="64120" y="48295"/>
                    </a:lnTo>
                    <a:lnTo>
                      <a:pt x="64120" y="96673"/>
                    </a:lnTo>
                    <a:lnTo>
                      <a:pt x="52350" y="96348"/>
                    </a:lnTo>
                    <a:cubicBezTo>
                      <a:pt x="45877" y="96172"/>
                      <a:pt x="40432" y="95861"/>
                      <a:pt x="40251" y="95662"/>
                    </a:cubicBezTo>
                    <a:cubicBezTo>
                      <a:pt x="40069" y="95462"/>
                      <a:pt x="36689" y="84213"/>
                      <a:pt x="32741" y="70659"/>
                    </a:cubicBezTo>
                    <a:cubicBezTo>
                      <a:pt x="25756" y="46676"/>
                      <a:pt x="20465" y="29815"/>
                      <a:pt x="19683" y="29035"/>
                    </a:cubicBezTo>
                    <a:cubicBezTo>
                      <a:pt x="19474" y="28827"/>
                      <a:pt x="19097" y="28984"/>
                      <a:pt x="18846" y="29388"/>
                    </a:cubicBezTo>
                    <a:cubicBezTo>
                      <a:pt x="18405" y="30097"/>
                      <a:pt x="17619" y="67008"/>
                      <a:pt x="17619" y="86987"/>
                    </a:cubicBezTo>
                    <a:lnTo>
                      <a:pt x="17619" y="96752"/>
                    </a:lnTo>
                    <a:lnTo>
                      <a:pt x="8611" y="96752"/>
                    </a:lnTo>
                    <a:lnTo>
                      <a:pt x="-400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85725FA1-50C0-1F62-9620-4E9C36019432}"/>
                  </a:ext>
                </a:extLst>
              </p:cNvPr>
              <p:cNvSpPr/>
              <p:nvPr/>
            </p:nvSpPr>
            <p:spPr>
              <a:xfrm>
                <a:off x="7955923" y="6700866"/>
                <a:ext cx="63486" cy="99629"/>
              </a:xfrm>
              <a:custGeom>
                <a:avLst/>
                <a:gdLst>
                  <a:gd name="connsiteX0" fmla="*/ 19967 w 63486"/>
                  <a:gd name="connsiteY0" fmla="*/ 98765 h 99629"/>
                  <a:gd name="connsiteX1" fmla="*/ 176 w 63486"/>
                  <a:gd name="connsiteY1" fmla="*/ 67055 h 99629"/>
                  <a:gd name="connsiteX2" fmla="*/ 208 w 63486"/>
                  <a:gd name="connsiteY2" fmla="*/ 31517 h 99629"/>
                  <a:gd name="connsiteX3" fmla="*/ 9658 w 63486"/>
                  <a:gd name="connsiteY3" fmla="*/ 7275 h 99629"/>
                  <a:gd name="connsiteX4" fmla="*/ 32517 w 63486"/>
                  <a:gd name="connsiteY4" fmla="*/ -82 h 99629"/>
                  <a:gd name="connsiteX5" fmla="*/ 48184 w 63486"/>
                  <a:gd name="connsiteY5" fmla="*/ 2771 h 99629"/>
                  <a:gd name="connsiteX6" fmla="*/ 61455 w 63486"/>
                  <a:gd name="connsiteY6" fmla="*/ 25139 h 99629"/>
                  <a:gd name="connsiteX7" fmla="*/ 62129 w 63486"/>
                  <a:gd name="connsiteY7" fmla="*/ 30793 h 99629"/>
                  <a:gd name="connsiteX8" fmla="*/ 62441 w 63486"/>
                  <a:gd name="connsiteY8" fmla="*/ 32969 h 99629"/>
                  <a:gd name="connsiteX9" fmla="*/ 52304 w 63486"/>
                  <a:gd name="connsiteY9" fmla="*/ 32969 h 99629"/>
                  <a:gd name="connsiteX10" fmla="*/ 42162 w 63486"/>
                  <a:gd name="connsiteY10" fmla="*/ 32969 h 99629"/>
                  <a:gd name="connsiteX11" fmla="*/ 41850 w 63486"/>
                  <a:gd name="connsiteY11" fmla="*/ 26883 h 99629"/>
                  <a:gd name="connsiteX12" fmla="*/ 32778 w 63486"/>
                  <a:gd name="connsiteY12" fmla="*/ 12814 h 99629"/>
                  <a:gd name="connsiteX13" fmla="*/ 23180 w 63486"/>
                  <a:gd name="connsiteY13" fmla="*/ 17833 h 99629"/>
                  <a:gd name="connsiteX14" fmla="*/ 21943 w 63486"/>
                  <a:gd name="connsiteY14" fmla="*/ 49492 h 99629"/>
                  <a:gd name="connsiteX15" fmla="*/ 21943 w 63486"/>
                  <a:gd name="connsiteY15" fmla="*/ 78484 h 99629"/>
                  <a:gd name="connsiteX16" fmla="*/ 23394 w 63486"/>
                  <a:gd name="connsiteY16" fmla="*/ 81356 h 99629"/>
                  <a:gd name="connsiteX17" fmla="*/ 31685 w 63486"/>
                  <a:gd name="connsiteY17" fmla="*/ 86751 h 99629"/>
                  <a:gd name="connsiteX18" fmla="*/ 37177 w 63486"/>
                  <a:gd name="connsiteY18" fmla="*/ 85786 h 99629"/>
                  <a:gd name="connsiteX19" fmla="*/ 42576 w 63486"/>
                  <a:gd name="connsiteY19" fmla="*/ 68019 h 99629"/>
                  <a:gd name="connsiteX20" fmla="*/ 42576 w 63486"/>
                  <a:gd name="connsiteY20" fmla="*/ 61961 h 99629"/>
                  <a:gd name="connsiteX21" fmla="*/ 52824 w 63486"/>
                  <a:gd name="connsiteY21" fmla="*/ 61961 h 99629"/>
                  <a:gd name="connsiteX22" fmla="*/ 63073 w 63486"/>
                  <a:gd name="connsiteY22" fmla="*/ 61961 h 99629"/>
                  <a:gd name="connsiteX23" fmla="*/ 62664 w 63486"/>
                  <a:gd name="connsiteY23" fmla="*/ 67166 h 99629"/>
                  <a:gd name="connsiteX24" fmla="*/ 43985 w 63486"/>
                  <a:gd name="connsiteY24" fmla="*/ 97981 h 99629"/>
                  <a:gd name="connsiteX25" fmla="*/ 19967 w 63486"/>
                  <a:gd name="connsiteY25" fmla="*/ 98765 h 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3486" h="99629">
                    <a:moveTo>
                      <a:pt x="19967" y="98765"/>
                    </a:moveTo>
                    <a:cubicBezTo>
                      <a:pt x="7974" y="95416"/>
                      <a:pt x="2264" y="86264"/>
                      <a:pt x="176" y="67055"/>
                    </a:cubicBezTo>
                    <a:cubicBezTo>
                      <a:pt x="-624" y="59679"/>
                      <a:pt x="-605" y="38146"/>
                      <a:pt x="208" y="31517"/>
                    </a:cubicBezTo>
                    <a:cubicBezTo>
                      <a:pt x="1613" y="20078"/>
                      <a:pt x="4668" y="12238"/>
                      <a:pt x="9658" y="7275"/>
                    </a:cubicBezTo>
                    <a:cubicBezTo>
                      <a:pt x="15066" y="1894"/>
                      <a:pt x="21213" y="-82"/>
                      <a:pt x="32517" y="-82"/>
                    </a:cubicBezTo>
                    <a:cubicBezTo>
                      <a:pt x="39730" y="-82"/>
                      <a:pt x="43571" y="618"/>
                      <a:pt x="48184" y="2771"/>
                    </a:cubicBezTo>
                    <a:cubicBezTo>
                      <a:pt x="56019" y="6426"/>
                      <a:pt x="60255" y="13565"/>
                      <a:pt x="61455" y="25139"/>
                    </a:cubicBezTo>
                    <a:cubicBezTo>
                      <a:pt x="61655" y="27055"/>
                      <a:pt x="61957" y="29597"/>
                      <a:pt x="62129" y="30793"/>
                    </a:cubicBezTo>
                    <a:lnTo>
                      <a:pt x="62441" y="32969"/>
                    </a:lnTo>
                    <a:lnTo>
                      <a:pt x="52304" y="32969"/>
                    </a:lnTo>
                    <a:lnTo>
                      <a:pt x="42162" y="32969"/>
                    </a:lnTo>
                    <a:lnTo>
                      <a:pt x="41850" y="26883"/>
                    </a:lnTo>
                    <a:cubicBezTo>
                      <a:pt x="41367" y="17369"/>
                      <a:pt x="38795" y="13389"/>
                      <a:pt x="32778" y="12814"/>
                    </a:cubicBezTo>
                    <a:cubicBezTo>
                      <a:pt x="28449" y="12396"/>
                      <a:pt x="24822" y="14293"/>
                      <a:pt x="23180" y="17833"/>
                    </a:cubicBezTo>
                    <a:cubicBezTo>
                      <a:pt x="21971" y="20440"/>
                      <a:pt x="21943" y="21140"/>
                      <a:pt x="21943" y="49492"/>
                    </a:cubicBezTo>
                    <a:lnTo>
                      <a:pt x="21943" y="78484"/>
                    </a:lnTo>
                    <a:lnTo>
                      <a:pt x="23394" y="81356"/>
                    </a:lnTo>
                    <a:cubicBezTo>
                      <a:pt x="25393" y="85303"/>
                      <a:pt x="27240" y="86505"/>
                      <a:pt x="31685" y="86751"/>
                    </a:cubicBezTo>
                    <a:cubicBezTo>
                      <a:pt x="34559" y="86913"/>
                      <a:pt x="35698" y="86714"/>
                      <a:pt x="37177" y="85786"/>
                    </a:cubicBezTo>
                    <a:cubicBezTo>
                      <a:pt x="40836" y="83494"/>
                      <a:pt x="42576" y="77765"/>
                      <a:pt x="42576" y="68019"/>
                    </a:cubicBezTo>
                    <a:lnTo>
                      <a:pt x="42576" y="61961"/>
                    </a:lnTo>
                    <a:lnTo>
                      <a:pt x="52824" y="61961"/>
                    </a:lnTo>
                    <a:lnTo>
                      <a:pt x="63073" y="61961"/>
                    </a:lnTo>
                    <a:lnTo>
                      <a:pt x="62664" y="67166"/>
                    </a:lnTo>
                    <a:cubicBezTo>
                      <a:pt x="61241" y="85299"/>
                      <a:pt x="56219" y="93588"/>
                      <a:pt x="43985" y="97981"/>
                    </a:cubicBezTo>
                    <a:cubicBezTo>
                      <a:pt x="39376" y="99637"/>
                      <a:pt x="24789" y="100110"/>
                      <a:pt x="19967" y="98765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CCEA9F0C-1481-464A-232F-0E80829D7747}"/>
                  </a:ext>
                </a:extLst>
              </p:cNvPr>
              <p:cNvSpPr/>
              <p:nvPr/>
            </p:nvSpPr>
            <p:spPr>
              <a:xfrm>
                <a:off x="8031463" y="6702606"/>
                <a:ext cx="55219" cy="96834"/>
              </a:xfrm>
              <a:custGeom>
                <a:avLst/>
                <a:gdLst>
                  <a:gd name="connsiteX0" fmla="*/ -424 w 55219"/>
                  <a:gd name="connsiteY0" fmla="*/ 48332 h 96834"/>
                  <a:gd name="connsiteX1" fmla="*/ -424 w 55219"/>
                  <a:gd name="connsiteY1" fmla="*/ -82 h 96834"/>
                  <a:gd name="connsiteX2" fmla="*/ 26314 w 55219"/>
                  <a:gd name="connsiteY2" fmla="*/ -82 h 96834"/>
                  <a:gd name="connsiteX3" fmla="*/ 53052 w 55219"/>
                  <a:gd name="connsiteY3" fmla="*/ -82 h 96834"/>
                  <a:gd name="connsiteX4" fmla="*/ 53052 w 55219"/>
                  <a:gd name="connsiteY4" fmla="*/ 8036 h 96834"/>
                  <a:gd name="connsiteX5" fmla="*/ 53052 w 55219"/>
                  <a:gd name="connsiteY5" fmla="*/ 16153 h 96834"/>
                  <a:gd name="connsiteX6" fmla="*/ 36488 w 55219"/>
                  <a:gd name="connsiteY6" fmla="*/ 16153 h 96834"/>
                  <a:gd name="connsiteX7" fmla="*/ 19920 w 55219"/>
                  <a:gd name="connsiteY7" fmla="*/ 16153 h 96834"/>
                  <a:gd name="connsiteX8" fmla="*/ 19920 w 55219"/>
                  <a:gd name="connsiteY8" fmla="*/ 27170 h 96834"/>
                  <a:gd name="connsiteX9" fmla="*/ 19920 w 55219"/>
                  <a:gd name="connsiteY9" fmla="*/ 38188 h 96834"/>
                  <a:gd name="connsiteX10" fmla="*/ 35614 w 55219"/>
                  <a:gd name="connsiteY10" fmla="*/ 38188 h 96834"/>
                  <a:gd name="connsiteX11" fmla="*/ 51308 w 55219"/>
                  <a:gd name="connsiteY11" fmla="*/ 38188 h 96834"/>
                  <a:gd name="connsiteX12" fmla="*/ 51308 w 55219"/>
                  <a:gd name="connsiteY12" fmla="*/ 46213 h 96834"/>
                  <a:gd name="connsiteX13" fmla="*/ 51308 w 55219"/>
                  <a:gd name="connsiteY13" fmla="*/ 54242 h 96834"/>
                  <a:gd name="connsiteX14" fmla="*/ 43026 w 55219"/>
                  <a:gd name="connsiteY14" fmla="*/ 54618 h 96834"/>
                  <a:gd name="connsiteX15" fmla="*/ 27332 w 55219"/>
                  <a:gd name="connsiteY15" fmla="*/ 54998 h 96834"/>
                  <a:gd name="connsiteX16" fmla="*/ 19920 w 55219"/>
                  <a:gd name="connsiteY16" fmla="*/ 55003 h 96834"/>
                  <a:gd name="connsiteX17" fmla="*/ 19920 w 55219"/>
                  <a:gd name="connsiteY17" fmla="*/ 67467 h 96834"/>
                  <a:gd name="connsiteX18" fmla="*/ 19920 w 55219"/>
                  <a:gd name="connsiteY18" fmla="*/ 79936 h 96834"/>
                  <a:gd name="connsiteX19" fmla="*/ 31694 w 55219"/>
                  <a:gd name="connsiteY19" fmla="*/ 79936 h 96834"/>
                  <a:gd name="connsiteX20" fmla="*/ 49132 w 55219"/>
                  <a:gd name="connsiteY20" fmla="*/ 80317 h 96834"/>
                  <a:gd name="connsiteX21" fmla="*/ 54796 w 55219"/>
                  <a:gd name="connsiteY21" fmla="*/ 80688 h 96834"/>
                  <a:gd name="connsiteX22" fmla="*/ 54796 w 55219"/>
                  <a:gd name="connsiteY22" fmla="*/ 88718 h 96834"/>
                  <a:gd name="connsiteX23" fmla="*/ 54796 w 55219"/>
                  <a:gd name="connsiteY23" fmla="*/ 96752 h 96834"/>
                  <a:gd name="connsiteX24" fmla="*/ 27188 w 55219"/>
                  <a:gd name="connsiteY24" fmla="*/ 96752 h 96834"/>
                  <a:gd name="connsiteX25" fmla="*/ -424 w 55219"/>
                  <a:gd name="connsiteY25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5219" h="96834">
                    <a:moveTo>
                      <a:pt x="-424" y="48332"/>
                    </a:moveTo>
                    <a:lnTo>
                      <a:pt x="-424" y="-82"/>
                    </a:lnTo>
                    <a:lnTo>
                      <a:pt x="26314" y="-82"/>
                    </a:lnTo>
                    <a:lnTo>
                      <a:pt x="53052" y="-82"/>
                    </a:lnTo>
                    <a:lnTo>
                      <a:pt x="53052" y="8036"/>
                    </a:lnTo>
                    <a:lnTo>
                      <a:pt x="53052" y="16153"/>
                    </a:lnTo>
                    <a:lnTo>
                      <a:pt x="36488" y="16153"/>
                    </a:lnTo>
                    <a:lnTo>
                      <a:pt x="19920" y="16153"/>
                    </a:lnTo>
                    <a:lnTo>
                      <a:pt x="19920" y="27170"/>
                    </a:lnTo>
                    <a:lnTo>
                      <a:pt x="19920" y="38188"/>
                    </a:lnTo>
                    <a:lnTo>
                      <a:pt x="35614" y="38188"/>
                    </a:lnTo>
                    <a:lnTo>
                      <a:pt x="51308" y="38188"/>
                    </a:lnTo>
                    <a:lnTo>
                      <a:pt x="51308" y="46213"/>
                    </a:lnTo>
                    <a:lnTo>
                      <a:pt x="51308" y="54242"/>
                    </a:lnTo>
                    <a:lnTo>
                      <a:pt x="43026" y="54618"/>
                    </a:lnTo>
                    <a:cubicBezTo>
                      <a:pt x="38469" y="54827"/>
                      <a:pt x="31410" y="54998"/>
                      <a:pt x="27332" y="54998"/>
                    </a:cubicBezTo>
                    <a:lnTo>
                      <a:pt x="19920" y="55003"/>
                    </a:lnTo>
                    <a:lnTo>
                      <a:pt x="19920" y="67467"/>
                    </a:lnTo>
                    <a:lnTo>
                      <a:pt x="19920" y="79936"/>
                    </a:lnTo>
                    <a:lnTo>
                      <a:pt x="31694" y="79936"/>
                    </a:lnTo>
                    <a:cubicBezTo>
                      <a:pt x="38167" y="79941"/>
                      <a:pt x="46012" y="80108"/>
                      <a:pt x="49132" y="80317"/>
                    </a:cubicBezTo>
                    <a:lnTo>
                      <a:pt x="54796" y="80688"/>
                    </a:lnTo>
                    <a:lnTo>
                      <a:pt x="54796" y="88718"/>
                    </a:lnTo>
                    <a:lnTo>
                      <a:pt x="54796" y="96752"/>
                    </a:lnTo>
                    <a:lnTo>
                      <a:pt x="27188" y="96752"/>
                    </a:lnTo>
                    <a:lnTo>
                      <a:pt x="-424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8583051C-387A-5647-AD14-890C2D20D779}"/>
                  </a:ext>
                </a:extLst>
              </p:cNvPr>
              <p:cNvSpPr/>
              <p:nvPr/>
            </p:nvSpPr>
            <p:spPr>
              <a:xfrm>
                <a:off x="7405443" y="6751893"/>
                <a:ext cx="38944" cy="16235"/>
              </a:xfrm>
              <a:custGeom>
                <a:avLst/>
                <a:gdLst>
                  <a:gd name="connsiteX0" fmla="*/ -324 w 38944"/>
                  <a:gd name="connsiteY0" fmla="*/ 8034 h 16235"/>
                  <a:gd name="connsiteX1" fmla="*/ -324 w 38944"/>
                  <a:gd name="connsiteY1" fmla="*/ -84 h 16235"/>
                  <a:gd name="connsiteX2" fmla="*/ 19151 w 38944"/>
                  <a:gd name="connsiteY2" fmla="*/ -84 h 16235"/>
                  <a:gd name="connsiteX3" fmla="*/ 38621 w 38944"/>
                  <a:gd name="connsiteY3" fmla="*/ -84 h 16235"/>
                  <a:gd name="connsiteX4" fmla="*/ 38621 w 38944"/>
                  <a:gd name="connsiteY4" fmla="*/ 8034 h 16235"/>
                  <a:gd name="connsiteX5" fmla="*/ 38621 w 38944"/>
                  <a:gd name="connsiteY5" fmla="*/ 16152 h 16235"/>
                  <a:gd name="connsiteX6" fmla="*/ 19151 w 38944"/>
                  <a:gd name="connsiteY6" fmla="*/ 16152 h 16235"/>
                  <a:gd name="connsiteX7" fmla="*/ -324 w 38944"/>
                  <a:gd name="connsiteY7" fmla="*/ 16152 h 1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44" h="16235">
                    <a:moveTo>
                      <a:pt x="-324" y="8034"/>
                    </a:moveTo>
                    <a:lnTo>
                      <a:pt x="-324" y="-84"/>
                    </a:lnTo>
                    <a:lnTo>
                      <a:pt x="19151" y="-84"/>
                    </a:lnTo>
                    <a:lnTo>
                      <a:pt x="38621" y="-84"/>
                    </a:lnTo>
                    <a:lnTo>
                      <a:pt x="38621" y="8034"/>
                    </a:lnTo>
                    <a:lnTo>
                      <a:pt x="38621" y="16152"/>
                    </a:lnTo>
                    <a:lnTo>
                      <a:pt x="19151" y="16152"/>
                    </a:lnTo>
                    <a:lnTo>
                      <a:pt x="-324" y="161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0A8EEBF4-FF75-AE3F-08ED-282ADB2747B7}"/>
                  </a:ext>
                </a:extLst>
              </p:cNvPr>
              <p:cNvSpPr/>
              <p:nvPr/>
            </p:nvSpPr>
            <p:spPr>
              <a:xfrm>
                <a:off x="7331088" y="6700880"/>
                <a:ext cx="62729" cy="99644"/>
              </a:xfrm>
              <a:custGeom>
                <a:avLst/>
                <a:gdLst>
                  <a:gd name="connsiteX0" fmla="*/ 18821 w 62729"/>
                  <a:gd name="connsiteY0" fmla="*/ 98705 h 99644"/>
                  <a:gd name="connsiteX1" fmla="*/ 12 w 62729"/>
                  <a:gd name="connsiteY1" fmla="*/ 73976 h 99644"/>
                  <a:gd name="connsiteX2" fmla="*/ -314 w 62729"/>
                  <a:gd name="connsiteY2" fmla="*/ 70065 h 99644"/>
                  <a:gd name="connsiteX3" fmla="*/ 9837 w 62729"/>
                  <a:gd name="connsiteY3" fmla="*/ 70065 h 99644"/>
                  <a:gd name="connsiteX4" fmla="*/ 19984 w 62729"/>
                  <a:gd name="connsiteY4" fmla="*/ 70065 h 99644"/>
                  <a:gd name="connsiteX5" fmla="*/ 19988 w 62729"/>
                  <a:gd name="connsiteY5" fmla="*/ 73688 h 99644"/>
                  <a:gd name="connsiteX6" fmla="*/ 31032 w 62729"/>
                  <a:gd name="connsiteY6" fmla="*/ 86881 h 99644"/>
                  <a:gd name="connsiteX7" fmla="*/ 39281 w 62729"/>
                  <a:gd name="connsiteY7" fmla="*/ 83596 h 99644"/>
                  <a:gd name="connsiteX8" fmla="*/ 41760 w 62729"/>
                  <a:gd name="connsiteY8" fmla="*/ 69420 h 99644"/>
                  <a:gd name="connsiteX9" fmla="*/ 25508 w 62729"/>
                  <a:gd name="connsiteY9" fmla="*/ 57030 h 99644"/>
                  <a:gd name="connsiteX10" fmla="*/ 9209 w 62729"/>
                  <a:gd name="connsiteY10" fmla="*/ 47957 h 99644"/>
                  <a:gd name="connsiteX11" fmla="*/ 8414 w 62729"/>
                  <a:gd name="connsiteY11" fmla="*/ 7730 h 99644"/>
                  <a:gd name="connsiteX12" fmla="*/ 31028 w 62729"/>
                  <a:gd name="connsiteY12" fmla="*/ -82 h 99644"/>
                  <a:gd name="connsiteX13" fmla="*/ 47633 w 62729"/>
                  <a:gd name="connsiteY13" fmla="*/ 2734 h 99644"/>
                  <a:gd name="connsiteX14" fmla="*/ 57994 w 62729"/>
                  <a:gd name="connsiteY14" fmla="*/ 12392 h 99644"/>
                  <a:gd name="connsiteX15" fmla="*/ 61244 w 62729"/>
                  <a:gd name="connsiteY15" fmla="*/ 24703 h 99644"/>
                  <a:gd name="connsiteX16" fmla="*/ 61253 w 62729"/>
                  <a:gd name="connsiteY16" fmla="*/ 26025 h 99644"/>
                  <a:gd name="connsiteX17" fmla="*/ 51567 w 62729"/>
                  <a:gd name="connsiteY17" fmla="*/ 25862 h 99644"/>
                  <a:gd name="connsiteX18" fmla="*/ 41881 w 62729"/>
                  <a:gd name="connsiteY18" fmla="*/ 25705 h 99644"/>
                  <a:gd name="connsiteX19" fmla="*/ 41156 w 62729"/>
                  <a:gd name="connsiteY19" fmla="*/ 22151 h 99644"/>
                  <a:gd name="connsiteX20" fmla="*/ 37421 w 62729"/>
                  <a:gd name="connsiteY20" fmla="*/ 14108 h 99644"/>
                  <a:gd name="connsiteX21" fmla="*/ 25406 w 62729"/>
                  <a:gd name="connsiteY21" fmla="*/ 14145 h 99644"/>
                  <a:gd name="connsiteX22" fmla="*/ 21704 w 62729"/>
                  <a:gd name="connsiteY22" fmla="*/ 28238 h 99644"/>
                  <a:gd name="connsiteX23" fmla="*/ 33208 w 62729"/>
                  <a:gd name="connsiteY23" fmla="*/ 38846 h 99644"/>
                  <a:gd name="connsiteX24" fmla="*/ 59342 w 62729"/>
                  <a:gd name="connsiteY24" fmla="*/ 55959 h 99644"/>
                  <a:gd name="connsiteX25" fmla="*/ 62416 w 62729"/>
                  <a:gd name="connsiteY25" fmla="*/ 71127 h 99644"/>
                  <a:gd name="connsiteX26" fmla="*/ 40960 w 62729"/>
                  <a:gd name="connsiteY26" fmla="*/ 98807 h 99644"/>
                  <a:gd name="connsiteX27" fmla="*/ 18821 w 62729"/>
                  <a:gd name="connsiteY27" fmla="*/ 98700 h 9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2729" h="99644">
                    <a:moveTo>
                      <a:pt x="18821" y="98705"/>
                    </a:moveTo>
                    <a:cubicBezTo>
                      <a:pt x="6257" y="95337"/>
                      <a:pt x="1258" y="88764"/>
                      <a:pt x="12" y="73976"/>
                    </a:cubicBezTo>
                    <a:lnTo>
                      <a:pt x="-314" y="70065"/>
                    </a:lnTo>
                    <a:lnTo>
                      <a:pt x="9837" y="70065"/>
                    </a:lnTo>
                    <a:lnTo>
                      <a:pt x="19984" y="70065"/>
                    </a:lnTo>
                    <a:lnTo>
                      <a:pt x="19988" y="73688"/>
                    </a:lnTo>
                    <a:cubicBezTo>
                      <a:pt x="19998" y="82451"/>
                      <a:pt x="23704" y="86881"/>
                      <a:pt x="31032" y="86881"/>
                    </a:cubicBezTo>
                    <a:cubicBezTo>
                      <a:pt x="34120" y="86881"/>
                      <a:pt x="37538" y="85517"/>
                      <a:pt x="39281" y="83596"/>
                    </a:cubicBezTo>
                    <a:cubicBezTo>
                      <a:pt x="42369" y="80187"/>
                      <a:pt x="43429" y="74138"/>
                      <a:pt x="41760" y="69420"/>
                    </a:cubicBezTo>
                    <a:cubicBezTo>
                      <a:pt x="40095" y="64717"/>
                      <a:pt x="36101" y="61669"/>
                      <a:pt x="25508" y="57030"/>
                    </a:cubicBezTo>
                    <a:cubicBezTo>
                      <a:pt x="15101" y="52470"/>
                      <a:pt x="12404" y="50972"/>
                      <a:pt x="9209" y="47957"/>
                    </a:cubicBezTo>
                    <a:cubicBezTo>
                      <a:pt x="-1588" y="37770"/>
                      <a:pt x="-1970" y="18677"/>
                      <a:pt x="8414" y="7730"/>
                    </a:cubicBezTo>
                    <a:cubicBezTo>
                      <a:pt x="13762" y="2084"/>
                      <a:pt x="20012" y="-73"/>
                      <a:pt x="31028" y="-82"/>
                    </a:cubicBezTo>
                    <a:cubicBezTo>
                      <a:pt x="38900" y="-91"/>
                      <a:pt x="43109" y="623"/>
                      <a:pt x="47633" y="2734"/>
                    </a:cubicBezTo>
                    <a:cubicBezTo>
                      <a:pt x="52376" y="4946"/>
                      <a:pt x="55994" y="8323"/>
                      <a:pt x="57994" y="12392"/>
                    </a:cubicBezTo>
                    <a:cubicBezTo>
                      <a:pt x="59528" y="15518"/>
                      <a:pt x="61225" y="21943"/>
                      <a:pt x="61244" y="24703"/>
                    </a:cubicBezTo>
                    <a:lnTo>
                      <a:pt x="61253" y="26025"/>
                    </a:lnTo>
                    <a:lnTo>
                      <a:pt x="51567" y="25862"/>
                    </a:lnTo>
                    <a:lnTo>
                      <a:pt x="41881" y="25705"/>
                    </a:lnTo>
                    <a:lnTo>
                      <a:pt x="41156" y="22151"/>
                    </a:lnTo>
                    <a:cubicBezTo>
                      <a:pt x="40323" y="18069"/>
                      <a:pt x="39249" y="15759"/>
                      <a:pt x="37421" y="14108"/>
                    </a:cubicBezTo>
                    <a:cubicBezTo>
                      <a:pt x="35534" y="12405"/>
                      <a:pt x="27763" y="12429"/>
                      <a:pt x="25406" y="14145"/>
                    </a:cubicBezTo>
                    <a:cubicBezTo>
                      <a:pt x="22053" y="16590"/>
                      <a:pt x="20328" y="23149"/>
                      <a:pt x="21704" y="28238"/>
                    </a:cubicBezTo>
                    <a:cubicBezTo>
                      <a:pt x="22737" y="32037"/>
                      <a:pt x="26977" y="35952"/>
                      <a:pt x="33208" y="38846"/>
                    </a:cubicBezTo>
                    <a:cubicBezTo>
                      <a:pt x="53553" y="48296"/>
                      <a:pt x="56213" y="50035"/>
                      <a:pt x="59342" y="55959"/>
                    </a:cubicBezTo>
                    <a:cubicBezTo>
                      <a:pt x="61644" y="60310"/>
                      <a:pt x="62416" y="64132"/>
                      <a:pt x="62416" y="71127"/>
                    </a:cubicBezTo>
                    <a:cubicBezTo>
                      <a:pt x="62416" y="86644"/>
                      <a:pt x="54915" y="96325"/>
                      <a:pt x="40960" y="98807"/>
                    </a:cubicBezTo>
                    <a:cubicBezTo>
                      <a:pt x="35064" y="99860"/>
                      <a:pt x="22923" y="99800"/>
                      <a:pt x="18821" y="9870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927EAF2C-A147-3AE7-6633-15406E0E6B9C}"/>
                  </a:ext>
                </a:extLst>
              </p:cNvPr>
              <p:cNvSpPr/>
              <p:nvPr/>
            </p:nvSpPr>
            <p:spPr>
              <a:xfrm>
                <a:off x="7263034" y="6702606"/>
                <a:ext cx="61032" cy="96834"/>
              </a:xfrm>
              <a:custGeom>
                <a:avLst/>
                <a:gdLst>
                  <a:gd name="connsiteX0" fmla="*/ 20529 w 61032"/>
                  <a:gd name="connsiteY0" fmla="*/ 96603 h 96834"/>
                  <a:gd name="connsiteX1" fmla="*/ 20092 w 61032"/>
                  <a:gd name="connsiteY1" fmla="*/ 56450 h 96834"/>
                  <a:gd name="connsiteX2" fmla="*/ 19753 w 61032"/>
                  <a:gd name="connsiteY2" fmla="*/ 16441 h 96834"/>
                  <a:gd name="connsiteX3" fmla="*/ 9727 w 61032"/>
                  <a:gd name="connsiteY3" fmla="*/ 16283 h 96834"/>
                  <a:gd name="connsiteX4" fmla="*/ -303 w 61032"/>
                  <a:gd name="connsiteY4" fmla="*/ 16126 h 96834"/>
                  <a:gd name="connsiteX5" fmla="*/ -303 w 61032"/>
                  <a:gd name="connsiteY5" fmla="*/ 8022 h 96834"/>
                  <a:gd name="connsiteX6" fmla="*/ -303 w 61032"/>
                  <a:gd name="connsiteY6" fmla="*/ -82 h 96834"/>
                  <a:gd name="connsiteX7" fmla="*/ 30216 w 61032"/>
                  <a:gd name="connsiteY7" fmla="*/ -82 h 96834"/>
                  <a:gd name="connsiteX8" fmla="*/ 60729 w 61032"/>
                  <a:gd name="connsiteY8" fmla="*/ -82 h 96834"/>
                  <a:gd name="connsiteX9" fmla="*/ 60729 w 61032"/>
                  <a:gd name="connsiteY9" fmla="*/ 8036 h 96834"/>
                  <a:gd name="connsiteX10" fmla="*/ 60729 w 61032"/>
                  <a:gd name="connsiteY10" fmla="*/ 16153 h 96834"/>
                  <a:gd name="connsiteX11" fmla="*/ 50560 w 61032"/>
                  <a:gd name="connsiteY11" fmla="*/ 16153 h 96834"/>
                  <a:gd name="connsiteX12" fmla="*/ 40385 w 61032"/>
                  <a:gd name="connsiteY12" fmla="*/ 16153 h 96834"/>
                  <a:gd name="connsiteX13" fmla="*/ 40385 w 61032"/>
                  <a:gd name="connsiteY13" fmla="*/ 56450 h 96834"/>
                  <a:gd name="connsiteX14" fmla="*/ 40385 w 61032"/>
                  <a:gd name="connsiteY14" fmla="*/ 96752 h 96834"/>
                  <a:gd name="connsiteX15" fmla="*/ 30504 w 61032"/>
                  <a:gd name="connsiteY15" fmla="*/ 96752 h 96834"/>
                  <a:gd name="connsiteX16" fmla="*/ 20529 w 61032"/>
                  <a:gd name="connsiteY16" fmla="*/ 9660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032" h="96834">
                    <a:moveTo>
                      <a:pt x="20529" y="96603"/>
                    </a:moveTo>
                    <a:cubicBezTo>
                      <a:pt x="20478" y="96525"/>
                      <a:pt x="20283" y="78457"/>
                      <a:pt x="20092" y="56450"/>
                    </a:cubicBezTo>
                    <a:lnTo>
                      <a:pt x="19753" y="16441"/>
                    </a:lnTo>
                    <a:lnTo>
                      <a:pt x="9727" y="16283"/>
                    </a:lnTo>
                    <a:lnTo>
                      <a:pt x="-303" y="16126"/>
                    </a:lnTo>
                    <a:lnTo>
                      <a:pt x="-303" y="8022"/>
                    </a:lnTo>
                    <a:lnTo>
                      <a:pt x="-303" y="-82"/>
                    </a:lnTo>
                    <a:lnTo>
                      <a:pt x="30216" y="-82"/>
                    </a:lnTo>
                    <a:lnTo>
                      <a:pt x="60729" y="-82"/>
                    </a:lnTo>
                    <a:lnTo>
                      <a:pt x="60729" y="8036"/>
                    </a:lnTo>
                    <a:lnTo>
                      <a:pt x="60729" y="16153"/>
                    </a:lnTo>
                    <a:lnTo>
                      <a:pt x="50560" y="16153"/>
                    </a:lnTo>
                    <a:lnTo>
                      <a:pt x="40385" y="16153"/>
                    </a:lnTo>
                    <a:lnTo>
                      <a:pt x="40385" y="56450"/>
                    </a:lnTo>
                    <a:lnTo>
                      <a:pt x="40385" y="96752"/>
                    </a:lnTo>
                    <a:lnTo>
                      <a:pt x="30504" y="96752"/>
                    </a:lnTo>
                    <a:cubicBezTo>
                      <a:pt x="25072" y="96752"/>
                      <a:pt x="20580" y="96687"/>
                      <a:pt x="20529" y="9660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B6B7ECB6-B83E-8980-2DF7-C8F760568278}"/>
                  </a:ext>
                </a:extLst>
              </p:cNvPr>
              <p:cNvSpPr/>
              <p:nvPr/>
            </p:nvSpPr>
            <p:spPr>
              <a:xfrm>
                <a:off x="7192701" y="6702606"/>
                <a:ext cx="61181" cy="97910"/>
              </a:xfrm>
              <a:custGeom>
                <a:avLst/>
                <a:gdLst>
                  <a:gd name="connsiteX0" fmla="*/ 18983 w 61181"/>
                  <a:gd name="connsiteY0" fmla="*/ 96988 h 97910"/>
                  <a:gd name="connsiteX1" fmla="*/ 2359 w 61181"/>
                  <a:gd name="connsiteY1" fmla="*/ 83615 h 97910"/>
                  <a:gd name="connsiteX2" fmla="*/ -273 w 61181"/>
                  <a:gd name="connsiteY2" fmla="*/ 33113 h 97910"/>
                  <a:gd name="connsiteX3" fmla="*/ -292 w 61181"/>
                  <a:gd name="connsiteY3" fmla="*/ -82 h 97910"/>
                  <a:gd name="connsiteX4" fmla="*/ 9589 w 61181"/>
                  <a:gd name="connsiteY4" fmla="*/ -82 h 97910"/>
                  <a:gd name="connsiteX5" fmla="*/ 19471 w 61181"/>
                  <a:gd name="connsiteY5" fmla="*/ -82 h 97910"/>
                  <a:gd name="connsiteX6" fmla="*/ 19499 w 61181"/>
                  <a:gd name="connsiteY6" fmla="*/ 33113 h 97910"/>
                  <a:gd name="connsiteX7" fmla="*/ 20010 w 61181"/>
                  <a:gd name="connsiteY7" fmla="*/ 72510 h 97910"/>
                  <a:gd name="connsiteX8" fmla="*/ 24735 w 61181"/>
                  <a:gd name="connsiteY8" fmla="*/ 83902 h 97910"/>
                  <a:gd name="connsiteX9" fmla="*/ 30324 w 61181"/>
                  <a:gd name="connsiteY9" fmla="*/ 84988 h 97910"/>
                  <a:gd name="connsiteX10" fmla="*/ 38871 w 61181"/>
                  <a:gd name="connsiteY10" fmla="*/ 79407 h 97910"/>
                  <a:gd name="connsiteX11" fmla="*/ 40285 w 61181"/>
                  <a:gd name="connsiteY11" fmla="*/ 38331 h 97910"/>
                  <a:gd name="connsiteX12" fmla="*/ 40461 w 61181"/>
                  <a:gd name="connsiteY12" fmla="*/ -82 h 97910"/>
                  <a:gd name="connsiteX13" fmla="*/ 50678 w 61181"/>
                  <a:gd name="connsiteY13" fmla="*/ -82 h 97910"/>
                  <a:gd name="connsiteX14" fmla="*/ 60889 w 61181"/>
                  <a:gd name="connsiteY14" fmla="*/ -82 h 97910"/>
                  <a:gd name="connsiteX15" fmla="*/ 60471 w 61181"/>
                  <a:gd name="connsiteY15" fmla="*/ 36012 h 97910"/>
                  <a:gd name="connsiteX16" fmla="*/ 59578 w 61181"/>
                  <a:gd name="connsiteY16" fmla="*/ 76021 h 97910"/>
                  <a:gd name="connsiteX17" fmla="*/ 40341 w 61181"/>
                  <a:gd name="connsiteY17" fmla="*/ 97016 h 97910"/>
                  <a:gd name="connsiteX18" fmla="*/ 18978 w 61181"/>
                  <a:gd name="connsiteY18" fmla="*/ 96988 h 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181" h="97910">
                    <a:moveTo>
                      <a:pt x="18983" y="96988"/>
                    </a:moveTo>
                    <a:cubicBezTo>
                      <a:pt x="11733" y="95407"/>
                      <a:pt x="5804" y="90633"/>
                      <a:pt x="2359" y="83615"/>
                    </a:cubicBezTo>
                    <a:cubicBezTo>
                      <a:pt x="89" y="78995"/>
                      <a:pt x="-250" y="72449"/>
                      <a:pt x="-273" y="33113"/>
                    </a:cubicBezTo>
                    <a:lnTo>
                      <a:pt x="-292" y="-82"/>
                    </a:lnTo>
                    <a:lnTo>
                      <a:pt x="9589" y="-82"/>
                    </a:lnTo>
                    <a:lnTo>
                      <a:pt x="19471" y="-82"/>
                    </a:lnTo>
                    <a:lnTo>
                      <a:pt x="19499" y="33113"/>
                    </a:lnTo>
                    <a:cubicBezTo>
                      <a:pt x="19513" y="51371"/>
                      <a:pt x="19745" y="69100"/>
                      <a:pt x="20010" y="72510"/>
                    </a:cubicBezTo>
                    <a:cubicBezTo>
                      <a:pt x="20545" y="79477"/>
                      <a:pt x="21461" y="81676"/>
                      <a:pt x="24735" y="83902"/>
                    </a:cubicBezTo>
                    <a:cubicBezTo>
                      <a:pt x="26455" y="85071"/>
                      <a:pt x="27241" y="85229"/>
                      <a:pt x="30324" y="84988"/>
                    </a:cubicBezTo>
                    <a:cubicBezTo>
                      <a:pt x="34774" y="84649"/>
                      <a:pt x="37164" y="83086"/>
                      <a:pt x="38871" y="79407"/>
                    </a:cubicBezTo>
                    <a:cubicBezTo>
                      <a:pt x="40085" y="76791"/>
                      <a:pt x="40108" y="76077"/>
                      <a:pt x="40285" y="38331"/>
                    </a:cubicBezTo>
                    <a:lnTo>
                      <a:pt x="40461" y="-82"/>
                    </a:lnTo>
                    <a:lnTo>
                      <a:pt x="50678" y="-82"/>
                    </a:lnTo>
                    <a:lnTo>
                      <a:pt x="60889" y="-82"/>
                    </a:lnTo>
                    <a:lnTo>
                      <a:pt x="60471" y="36012"/>
                    </a:lnTo>
                    <a:cubicBezTo>
                      <a:pt x="60243" y="55866"/>
                      <a:pt x="59843" y="73869"/>
                      <a:pt x="59578" y="76021"/>
                    </a:cubicBezTo>
                    <a:cubicBezTo>
                      <a:pt x="58299" y="86560"/>
                      <a:pt x="51017" y="94507"/>
                      <a:pt x="40341" y="97016"/>
                    </a:cubicBezTo>
                    <a:cubicBezTo>
                      <a:pt x="35681" y="98111"/>
                      <a:pt x="24056" y="98097"/>
                      <a:pt x="18978" y="9698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BD8C50FE-EC22-B084-800C-30291326A21D}"/>
                  </a:ext>
                </a:extLst>
              </p:cNvPr>
              <p:cNvSpPr/>
              <p:nvPr/>
            </p:nvSpPr>
            <p:spPr>
              <a:xfrm>
                <a:off x="7110762" y="6702583"/>
                <a:ext cx="73220" cy="96872"/>
              </a:xfrm>
              <a:custGeom>
                <a:avLst/>
                <a:gdLst>
                  <a:gd name="connsiteX0" fmla="*/ 1013 w 73220"/>
                  <a:gd name="connsiteY0" fmla="*/ 96362 h 96872"/>
                  <a:gd name="connsiteX1" fmla="*/ -280 w 73220"/>
                  <a:gd name="connsiteY1" fmla="*/ 95138 h 96872"/>
                  <a:gd name="connsiteX2" fmla="*/ 11527 w 73220"/>
                  <a:gd name="connsiteY2" fmla="*/ 47196 h 96872"/>
                  <a:gd name="connsiteX3" fmla="*/ 23315 w 73220"/>
                  <a:gd name="connsiteY3" fmla="*/ 228 h 96872"/>
                  <a:gd name="connsiteX4" fmla="*/ 36744 w 73220"/>
                  <a:gd name="connsiteY4" fmla="*/ 75 h 96872"/>
                  <a:gd name="connsiteX5" fmla="*/ 50169 w 73220"/>
                  <a:gd name="connsiteY5" fmla="*/ -82 h 96872"/>
                  <a:gd name="connsiteX6" fmla="*/ 51383 w 73220"/>
                  <a:gd name="connsiteY6" fmla="*/ 5067 h 96872"/>
                  <a:gd name="connsiteX7" fmla="*/ 62766 w 73220"/>
                  <a:gd name="connsiteY7" fmla="*/ 52183 h 96872"/>
                  <a:gd name="connsiteX8" fmla="*/ 72941 w 73220"/>
                  <a:gd name="connsiteY8" fmla="*/ 95100 h 96872"/>
                  <a:gd name="connsiteX9" fmla="*/ 62771 w 73220"/>
                  <a:gd name="connsiteY9" fmla="*/ 96775 h 96872"/>
                  <a:gd name="connsiteX10" fmla="*/ 50950 w 73220"/>
                  <a:gd name="connsiteY10" fmla="*/ 87331 h 96872"/>
                  <a:gd name="connsiteX11" fmla="*/ 48681 w 73220"/>
                  <a:gd name="connsiteY11" fmla="*/ 78141 h 96872"/>
                  <a:gd name="connsiteX12" fmla="*/ 28541 w 73220"/>
                  <a:gd name="connsiteY12" fmla="*/ 77315 h 96872"/>
                  <a:gd name="connsiteX13" fmla="*/ 24142 w 73220"/>
                  <a:gd name="connsiteY13" fmla="*/ 78772 h 96872"/>
                  <a:gd name="connsiteX14" fmla="*/ 22134 w 73220"/>
                  <a:gd name="connsiteY14" fmla="*/ 85248 h 96872"/>
                  <a:gd name="connsiteX15" fmla="*/ 20567 w 73220"/>
                  <a:gd name="connsiteY15" fmla="*/ 93727 h 96872"/>
                  <a:gd name="connsiteX16" fmla="*/ 19967 w 73220"/>
                  <a:gd name="connsiteY16" fmla="*/ 96775 h 96872"/>
                  <a:gd name="connsiteX17" fmla="*/ 11141 w 73220"/>
                  <a:gd name="connsiteY17" fmla="*/ 96696 h 96872"/>
                  <a:gd name="connsiteX18" fmla="*/ 1013 w 73220"/>
                  <a:gd name="connsiteY18" fmla="*/ 96362 h 96872"/>
                  <a:gd name="connsiteX19" fmla="*/ 44975 w 73220"/>
                  <a:gd name="connsiteY19" fmla="*/ 60927 h 96872"/>
                  <a:gd name="connsiteX20" fmla="*/ 36874 w 73220"/>
                  <a:gd name="connsiteY20" fmla="*/ 16756 h 96872"/>
                  <a:gd name="connsiteX21" fmla="*/ 29606 w 73220"/>
                  <a:gd name="connsiteY21" fmla="*/ 43958 h 96872"/>
                  <a:gd name="connsiteX22" fmla="*/ 27021 w 73220"/>
                  <a:gd name="connsiteY22" fmla="*/ 59721 h 96872"/>
                  <a:gd name="connsiteX23" fmla="*/ 37363 w 73220"/>
                  <a:gd name="connsiteY23" fmla="*/ 61771 h 96872"/>
                  <a:gd name="connsiteX24" fmla="*/ 44975 w 73220"/>
                  <a:gd name="connsiteY24" fmla="*/ 60927 h 9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220" h="96872">
                    <a:moveTo>
                      <a:pt x="1013" y="96362"/>
                    </a:moveTo>
                    <a:cubicBezTo>
                      <a:pt x="264" y="96218"/>
                      <a:pt x="-289" y="95694"/>
                      <a:pt x="-280" y="95138"/>
                    </a:cubicBezTo>
                    <a:cubicBezTo>
                      <a:pt x="-271" y="94604"/>
                      <a:pt x="5045" y="73029"/>
                      <a:pt x="11527" y="47196"/>
                    </a:cubicBezTo>
                    <a:lnTo>
                      <a:pt x="23315" y="228"/>
                    </a:lnTo>
                    <a:lnTo>
                      <a:pt x="36744" y="75"/>
                    </a:lnTo>
                    <a:lnTo>
                      <a:pt x="50169" y="-82"/>
                    </a:lnTo>
                    <a:lnTo>
                      <a:pt x="51383" y="5067"/>
                    </a:lnTo>
                    <a:cubicBezTo>
                      <a:pt x="52048" y="7901"/>
                      <a:pt x="57172" y="29100"/>
                      <a:pt x="62766" y="52183"/>
                    </a:cubicBezTo>
                    <a:cubicBezTo>
                      <a:pt x="68365" y="75270"/>
                      <a:pt x="72941" y="94581"/>
                      <a:pt x="72941" y="95100"/>
                    </a:cubicBezTo>
                    <a:cubicBezTo>
                      <a:pt x="72941" y="96395"/>
                      <a:pt x="70634" y="96775"/>
                      <a:pt x="62771" y="96775"/>
                    </a:cubicBezTo>
                    <a:cubicBezTo>
                      <a:pt x="52085" y="96775"/>
                      <a:pt x="53099" y="97582"/>
                      <a:pt x="50950" y="87331"/>
                    </a:cubicBezTo>
                    <a:cubicBezTo>
                      <a:pt x="49946" y="82516"/>
                      <a:pt x="48923" y="78382"/>
                      <a:pt x="48681" y="78141"/>
                    </a:cubicBezTo>
                    <a:cubicBezTo>
                      <a:pt x="48011" y="77478"/>
                      <a:pt x="32373" y="76838"/>
                      <a:pt x="28541" y="77315"/>
                    </a:cubicBezTo>
                    <a:cubicBezTo>
                      <a:pt x="26556" y="77561"/>
                      <a:pt x="24756" y="78160"/>
                      <a:pt x="24142" y="78772"/>
                    </a:cubicBezTo>
                    <a:cubicBezTo>
                      <a:pt x="23491" y="79421"/>
                      <a:pt x="22738" y="81838"/>
                      <a:pt x="22134" y="85248"/>
                    </a:cubicBezTo>
                    <a:cubicBezTo>
                      <a:pt x="21599" y="88240"/>
                      <a:pt x="20897" y="92053"/>
                      <a:pt x="20567" y="93727"/>
                    </a:cubicBezTo>
                    <a:lnTo>
                      <a:pt x="19967" y="96775"/>
                    </a:lnTo>
                    <a:lnTo>
                      <a:pt x="11141" y="96696"/>
                    </a:lnTo>
                    <a:cubicBezTo>
                      <a:pt x="6291" y="96654"/>
                      <a:pt x="1729" y="96501"/>
                      <a:pt x="1013" y="96362"/>
                    </a:cubicBezTo>
                    <a:close/>
                    <a:moveTo>
                      <a:pt x="44975" y="60927"/>
                    </a:moveTo>
                    <a:cubicBezTo>
                      <a:pt x="45933" y="59382"/>
                      <a:pt x="38590" y="19363"/>
                      <a:pt x="36874" y="16756"/>
                    </a:cubicBezTo>
                    <a:cubicBezTo>
                      <a:pt x="35368" y="14465"/>
                      <a:pt x="34173" y="18927"/>
                      <a:pt x="29606" y="43958"/>
                    </a:cubicBezTo>
                    <a:cubicBezTo>
                      <a:pt x="28183" y="51742"/>
                      <a:pt x="27021" y="58835"/>
                      <a:pt x="27021" y="59721"/>
                    </a:cubicBezTo>
                    <a:cubicBezTo>
                      <a:pt x="27021" y="61734"/>
                      <a:pt x="27765" y="61882"/>
                      <a:pt x="37363" y="61771"/>
                    </a:cubicBezTo>
                    <a:cubicBezTo>
                      <a:pt x="42575" y="61715"/>
                      <a:pt x="44631" y="61488"/>
                      <a:pt x="44975" y="60927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25DA037-33A8-936E-39A8-14E08A8B25DC}"/>
                  </a:ext>
                </a:extLst>
              </p:cNvPr>
              <p:cNvSpPr/>
              <p:nvPr/>
            </p:nvSpPr>
            <p:spPr>
              <a:xfrm>
                <a:off x="7038086" y="6702606"/>
                <a:ext cx="62195" cy="96834"/>
              </a:xfrm>
              <a:custGeom>
                <a:avLst/>
                <a:gdLst>
                  <a:gd name="connsiteX0" fmla="*/ -268 w 62195"/>
                  <a:gd name="connsiteY0" fmla="*/ 48332 h 96834"/>
                  <a:gd name="connsiteX1" fmla="*/ -268 w 62195"/>
                  <a:gd name="connsiteY1" fmla="*/ -82 h 96834"/>
                  <a:gd name="connsiteX2" fmla="*/ 10195 w 62195"/>
                  <a:gd name="connsiteY2" fmla="*/ -82 h 96834"/>
                  <a:gd name="connsiteX3" fmla="*/ 20658 w 62195"/>
                  <a:gd name="connsiteY3" fmla="*/ -82 h 96834"/>
                  <a:gd name="connsiteX4" fmla="*/ 20658 w 62195"/>
                  <a:gd name="connsiteY4" fmla="*/ 18181 h 96834"/>
                  <a:gd name="connsiteX5" fmla="*/ 20658 w 62195"/>
                  <a:gd name="connsiteY5" fmla="*/ 36448 h 96834"/>
                  <a:gd name="connsiteX6" fmla="*/ 30744 w 62195"/>
                  <a:gd name="connsiteY6" fmla="*/ 36448 h 96834"/>
                  <a:gd name="connsiteX7" fmla="*/ 40830 w 62195"/>
                  <a:gd name="connsiteY7" fmla="*/ 36448 h 96834"/>
                  <a:gd name="connsiteX8" fmla="*/ 41207 w 62195"/>
                  <a:gd name="connsiteY8" fmla="*/ 31137 h 96834"/>
                  <a:gd name="connsiteX9" fmla="*/ 41583 w 62195"/>
                  <a:gd name="connsiteY9" fmla="*/ 12874 h 96834"/>
                  <a:gd name="connsiteX10" fmla="*/ 41583 w 62195"/>
                  <a:gd name="connsiteY10" fmla="*/ -82 h 96834"/>
                  <a:gd name="connsiteX11" fmla="*/ 51758 w 62195"/>
                  <a:gd name="connsiteY11" fmla="*/ -82 h 96834"/>
                  <a:gd name="connsiteX12" fmla="*/ 61927 w 62195"/>
                  <a:gd name="connsiteY12" fmla="*/ -82 h 96834"/>
                  <a:gd name="connsiteX13" fmla="*/ 61927 w 62195"/>
                  <a:gd name="connsiteY13" fmla="*/ 48332 h 96834"/>
                  <a:gd name="connsiteX14" fmla="*/ 61927 w 62195"/>
                  <a:gd name="connsiteY14" fmla="*/ 96752 h 96834"/>
                  <a:gd name="connsiteX15" fmla="*/ 51790 w 62195"/>
                  <a:gd name="connsiteY15" fmla="*/ 96752 h 96834"/>
                  <a:gd name="connsiteX16" fmla="*/ 41653 w 62195"/>
                  <a:gd name="connsiteY16" fmla="*/ 96752 h 96834"/>
                  <a:gd name="connsiteX17" fmla="*/ 41472 w 62195"/>
                  <a:gd name="connsiteY17" fmla="*/ 75924 h 96834"/>
                  <a:gd name="connsiteX18" fmla="*/ 40811 w 62195"/>
                  <a:gd name="connsiteY18" fmla="*/ 54613 h 96834"/>
                  <a:gd name="connsiteX19" fmla="*/ 30493 w 62195"/>
                  <a:gd name="connsiteY19" fmla="*/ 53950 h 96834"/>
                  <a:gd name="connsiteX20" fmla="*/ 20658 w 62195"/>
                  <a:gd name="connsiteY20" fmla="*/ 53764 h 96834"/>
                  <a:gd name="connsiteX21" fmla="*/ 20658 w 62195"/>
                  <a:gd name="connsiteY21" fmla="*/ 75256 h 96834"/>
                  <a:gd name="connsiteX22" fmla="*/ 20658 w 62195"/>
                  <a:gd name="connsiteY22" fmla="*/ 96752 h 96834"/>
                  <a:gd name="connsiteX23" fmla="*/ 10195 w 62195"/>
                  <a:gd name="connsiteY23" fmla="*/ 96752 h 96834"/>
                  <a:gd name="connsiteX24" fmla="*/ -268 w 62195"/>
                  <a:gd name="connsiteY24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195" h="96834">
                    <a:moveTo>
                      <a:pt x="-268" y="48332"/>
                    </a:moveTo>
                    <a:lnTo>
                      <a:pt x="-268" y="-82"/>
                    </a:lnTo>
                    <a:lnTo>
                      <a:pt x="10195" y="-82"/>
                    </a:lnTo>
                    <a:lnTo>
                      <a:pt x="20658" y="-82"/>
                    </a:lnTo>
                    <a:lnTo>
                      <a:pt x="20658" y="18181"/>
                    </a:lnTo>
                    <a:lnTo>
                      <a:pt x="20658" y="36448"/>
                    </a:lnTo>
                    <a:lnTo>
                      <a:pt x="30744" y="36448"/>
                    </a:lnTo>
                    <a:lnTo>
                      <a:pt x="40830" y="36448"/>
                    </a:lnTo>
                    <a:lnTo>
                      <a:pt x="41207" y="31137"/>
                    </a:lnTo>
                    <a:cubicBezTo>
                      <a:pt x="41416" y="28219"/>
                      <a:pt x="41583" y="19999"/>
                      <a:pt x="41583" y="12874"/>
                    </a:cubicBezTo>
                    <a:lnTo>
                      <a:pt x="41583" y="-82"/>
                    </a:lnTo>
                    <a:lnTo>
                      <a:pt x="51758" y="-82"/>
                    </a:lnTo>
                    <a:lnTo>
                      <a:pt x="61927" y="-82"/>
                    </a:lnTo>
                    <a:lnTo>
                      <a:pt x="61927" y="48332"/>
                    </a:lnTo>
                    <a:lnTo>
                      <a:pt x="61927" y="96752"/>
                    </a:lnTo>
                    <a:lnTo>
                      <a:pt x="51790" y="96752"/>
                    </a:lnTo>
                    <a:lnTo>
                      <a:pt x="41653" y="96752"/>
                    </a:lnTo>
                    <a:lnTo>
                      <a:pt x="41472" y="75924"/>
                    </a:lnTo>
                    <a:cubicBezTo>
                      <a:pt x="41374" y="64471"/>
                      <a:pt x="41076" y="54878"/>
                      <a:pt x="40811" y="54613"/>
                    </a:cubicBezTo>
                    <a:cubicBezTo>
                      <a:pt x="40546" y="54349"/>
                      <a:pt x="35901" y="54047"/>
                      <a:pt x="30493" y="53950"/>
                    </a:cubicBezTo>
                    <a:lnTo>
                      <a:pt x="20658" y="53764"/>
                    </a:lnTo>
                    <a:lnTo>
                      <a:pt x="20658" y="75256"/>
                    </a:lnTo>
                    <a:lnTo>
                      <a:pt x="20658" y="96752"/>
                    </a:lnTo>
                    <a:lnTo>
                      <a:pt x="10195" y="96752"/>
                    </a:lnTo>
                    <a:lnTo>
                      <a:pt x="-268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1F888B44-E7EE-AC59-49E1-636D978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7478B-C2E5-8C08-73D5-3F7D091A93A3}"/>
              </a:ext>
            </a:extLst>
          </p:cNvPr>
          <p:cNvSpPr/>
          <p:nvPr userDrawn="1"/>
        </p:nvSpPr>
        <p:spPr>
          <a:xfrm>
            <a:off x="7791451" y="0"/>
            <a:ext cx="4400550" cy="230188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ECA69-41A7-75DF-FC3D-786D09E30FDC}"/>
              </a:ext>
            </a:extLst>
          </p:cNvPr>
          <p:cNvSpPr/>
          <p:nvPr userDrawn="1"/>
        </p:nvSpPr>
        <p:spPr>
          <a:xfrm>
            <a:off x="838200" y="1235869"/>
            <a:ext cx="1900238" cy="70645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83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46972F-9235-41DC-83BF-4C42E6A46A0F}"/>
              </a:ext>
            </a:extLst>
          </p:cNvPr>
          <p:cNvSpPr/>
          <p:nvPr userDrawn="1"/>
        </p:nvSpPr>
        <p:spPr>
          <a:xfrm>
            <a:off x="0" y="2171701"/>
            <a:ext cx="3667125" cy="4686299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6B8560D-5D7E-70B0-370F-6C35FCB3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CD59BF6-D505-3370-1EED-19BE64FD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5A64A11C-780B-9F4C-E61A-F9BD4ECD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69050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B0E153E-04DA-4826-87AC-0033037803C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DE89E3DF-65DB-AE73-4EDA-722571FF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</p:spPr>
        <p:txBody>
          <a:bodyPr/>
          <a:lstStyle/>
          <a:p>
            <a:r>
              <a:rPr lang="fr-FR"/>
              <a:t>Technologies Web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F5E57-5A62-F248-DFB8-A79314579459}"/>
              </a:ext>
            </a:extLst>
          </p:cNvPr>
          <p:cNvSpPr/>
          <p:nvPr userDrawn="1"/>
        </p:nvSpPr>
        <p:spPr>
          <a:xfrm rot="16200000">
            <a:off x="10991055" y="970757"/>
            <a:ext cx="2171701" cy="230188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2E96BB-1523-7413-5CB6-EC612081C6EF}"/>
              </a:ext>
            </a:extLst>
          </p:cNvPr>
          <p:cNvSpPr/>
          <p:nvPr userDrawn="1"/>
        </p:nvSpPr>
        <p:spPr>
          <a:xfrm>
            <a:off x="838200" y="1235869"/>
            <a:ext cx="1900238" cy="70645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2" name="Graphique 8">
            <a:extLst>
              <a:ext uri="{FF2B5EF4-FFF2-40B4-BE49-F238E27FC236}">
                <a16:creationId xmlns:a16="http://schemas.microsoft.com/office/drawing/2014/main" id="{D3E04DC9-0C2B-30BA-D0F8-40669EC7B37C}"/>
              </a:ext>
            </a:extLst>
          </p:cNvPr>
          <p:cNvGrpSpPr/>
          <p:nvPr userDrawn="1"/>
        </p:nvGrpSpPr>
        <p:grpSpPr>
          <a:xfrm>
            <a:off x="26798" y="6197145"/>
            <a:ext cx="2711640" cy="591457"/>
            <a:chOff x="5376862" y="6232096"/>
            <a:chExt cx="2711640" cy="591457"/>
          </a:xfrm>
          <a:solidFill>
            <a:schemeClr val="bg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89CB771E-CEC6-089A-B591-2FA5E0DB0DB6}"/>
                </a:ext>
              </a:extLst>
            </p:cNvPr>
            <p:cNvSpPr/>
            <p:nvPr/>
          </p:nvSpPr>
          <p:spPr>
            <a:xfrm>
              <a:off x="5376862" y="6232096"/>
              <a:ext cx="17575" cy="17532"/>
            </a:xfrm>
            <a:custGeom>
              <a:avLst/>
              <a:gdLst/>
              <a:ahLst/>
              <a:cxnLst/>
              <a:rect l="l" t="t" r="r" b="b"/>
              <a:pathLst>
                <a:path w="17575" h="17532"/>
              </a:pathLst>
            </a:custGeom>
            <a:grpFill/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4" name="Graphique 8">
              <a:extLst>
                <a:ext uri="{FF2B5EF4-FFF2-40B4-BE49-F238E27FC236}">
                  <a16:creationId xmlns:a16="http://schemas.microsoft.com/office/drawing/2014/main" id="{DB800B66-072F-E5A5-4374-DECEC888C047}"/>
                </a:ext>
              </a:extLst>
            </p:cNvPr>
            <p:cNvGrpSpPr/>
            <p:nvPr/>
          </p:nvGrpSpPr>
          <p:grpSpPr>
            <a:xfrm>
              <a:off x="5421016" y="6253698"/>
              <a:ext cx="2667486" cy="569855"/>
              <a:chOff x="5421016" y="6253698"/>
              <a:chExt cx="2667486" cy="569855"/>
            </a:xfrm>
            <a:grpFill/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2569528C-11FC-7007-1744-316E7C2ABD3A}"/>
                  </a:ext>
                </a:extLst>
              </p:cNvPr>
              <p:cNvSpPr/>
              <p:nvPr/>
            </p:nvSpPr>
            <p:spPr>
              <a:xfrm flipV="1">
                <a:off x="7049875" y="6264302"/>
                <a:ext cx="11997" cy="97102"/>
              </a:xfrm>
              <a:custGeom>
                <a:avLst/>
                <a:gdLst>
                  <a:gd name="connsiteX0" fmla="*/ -179 w 11997"/>
                  <a:gd name="connsiteY0" fmla="*/ 97073 h 97102"/>
                  <a:gd name="connsiteX1" fmla="*/ 11818 w 11997"/>
                  <a:gd name="connsiteY1" fmla="*/ 97073 h 97102"/>
                  <a:gd name="connsiteX2" fmla="*/ 11818 w 11997"/>
                  <a:gd name="connsiteY2" fmla="*/ -29 h 97102"/>
                  <a:gd name="connsiteX3" fmla="*/ -179 w 11997"/>
                  <a:gd name="connsiteY3" fmla="*/ -29 h 97102"/>
                  <a:gd name="connsiteX4" fmla="*/ -179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179" y="97073"/>
                    </a:moveTo>
                    <a:lnTo>
                      <a:pt x="11818" y="97073"/>
                    </a:lnTo>
                    <a:lnTo>
                      <a:pt x="11818" y="-29"/>
                    </a:lnTo>
                    <a:lnTo>
                      <a:pt x="-179" y="-29"/>
                    </a:lnTo>
                    <a:lnTo>
                      <a:pt x="-179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C62D3967-8446-C210-F337-57A28ABFDBB3}"/>
                  </a:ext>
                </a:extLst>
              </p:cNvPr>
              <p:cNvSpPr/>
              <p:nvPr/>
            </p:nvSpPr>
            <p:spPr>
              <a:xfrm flipV="1">
                <a:off x="7077776" y="6264302"/>
                <a:ext cx="59986" cy="97102"/>
              </a:xfrm>
              <a:custGeom>
                <a:avLst/>
                <a:gdLst>
                  <a:gd name="connsiteX0" fmla="*/ -185 w 59986"/>
                  <a:gd name="connsiteY0" fmla="*/ 97073 h 97102"/>
                  <a:gd name="connsiteX1" fmla="*/ 15353 w 59986"/>
                  <a:gd name="connsiteY1" fmla="*/ 97073 h 97102"/>
                  <a:gd name="connsiteX2" fmla="*/ 47531 w 59986"/>
                  <a:gd name="connsiteY2" fmla="*/ 16023 h 97102"/>
                  <a:gd name="connsiteX3" fmla="*/ 47804 w 59986"/>
                  <a:gd name="connsiteY3" fmla="*/ 16023 h 97102"/>
                  <a:gd name="connsiteX4" fmla="*/ 47804 w 59986"/>
                  <a:gd name="connsiteY4" fmla="*/ 97073 h 97102"/>
                  <a:gd name="connsiteX5" fmla="*/ 59801 w 59986"/>
                  <a:gd name="connsiteY5" fmla="*/ 97073 h 97102"/>
                  <a:gd name="connsiteX6" fmla="*/ 59801 w 59986"/>
                  <a:gd name="connsiteY6" fmla="*/ -29 h 97102"/>
                  <a:gd name="connsiteX7" fmla="*/ 43309 w 59986"/>
                  <a:gd name="connsiteY7" fmla="*/ -29 h 97102"/>
                  <a:gd name="connsiteX8" fmla="*/ 12079 w 59986"/>
                  <a:gd name="connsiteY8" fmla="*/ 78579 h 97102"/>
                  <a:gd name="connsiteX9" fmla="*/ 11812 w 59986"/>
                  <a:gd name="connsiteY9" fmla="*/ 78579 h 97102"/>
                  <a:gd name="connsiteX10" fmla="*/ 11812 w 59986"/>
                  <a:gd name="connsiteY10" fmla="*/ -29 h 97102"/>
                  <a:gd name="connsiteX11" fmla="*/ -185 w 59986"/>
                  <a:gd name="connsiteY11" fmla="*/ -29 h 97102"/>
                  <a:gd name="connsiteX12" fmla="*/ -185 w 59986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2">
                    <a:moveTo>
                      <a:pt x="-185" y="97073"/>
                    </a:moveTo>
                    <a:lnTo>
                      <a:pt x="15353" y="97073"/>
                    </a:lnTo>
                    <a:lnTo>
                      <a:pt x="47531" y="16023"/>
                    </a:lnTo>
                    <a:lnTo>
                      <a:pt x="47804" y="16023"/>
                    </a:lnTo>
                    <a:lnTo>
                      <a:pt x="47804" y="97073"/>
                    </a:lnTo>
                    <a:lnTo>
                      <a:pt x="59801" y="97073"/>
                    </a:lnTo>
                    <a:lnTo>
                      <a:pt x="59801" y="-29"/>
                    </a:lnTo>
                    <a:lnTo>
                      <a:pt x="43309" y="-29"/>
                    </a:lnTo>
                    <a:lnTo>
                      <a:pt x="12079" y="78579"/>
                    </a:lnTo>
                    <a:lnTo>
                      <a:pt x="11812" y="78579"/>
                    </a:lnTo>
                    <a:lnTo>
                      <a:pt x="11812" y="-29"/>
                    </a:lnTo>
                    <a:lnTo>
                      <a:pt x="-185" y="-29"/>
                    </a:lnTo>
                    <a:lnTo>
                      <a:pt x="-185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5949D285-0CB0-BDF7-3908-329A39C8E94A}"/>
                  </a:ext>
                </a:extLst>
              </p:cNvPr>
              <p:cNvSpPr/>
              <p:nvPr/>
            </p:nvSpPr>
            <p:spPr>
              <a:xfrm flipV="1">
                <a:off x="7150230" y="6262394"/>
                <a:ext cx="59719" cy="100917"/>
              </a:xfrm>
              <a:custGeom>
                <a:avLst/>
                <a:gdLst>
                  <a:gd name="connsiteX0" fmla="*/ 44808 w 59719"/>
                  <a:gd name="connsiteY0" fmla="*/ 73821 h 100917"/>
                  <a:gd name="connsiteX1" fmla="*/ 29674 w 59719"/>
                  <a:gd name="connsiteY1" fmla="*/ 91096 h 100917"/>
                  <a:gd name="connsiteX2" fmla="*/ 13584 w 59719"/>
                  <a:gd name="connsiteY2" fmla="*/ 75319 h 100917"/>
                  <a:gd name="connsiteX3" fmla="*/ 59527 w 59719"/>
                  <a:gd name="connsiteY3" fmla="*/ 28806 h 100917"/>
                  <a:gd name="connsiteX4" fmla="*/ 29258 w 59719"/>
                  <a:gd name="connsiteY4" fmla="*/ -29 h 100917"/>
                  <a:gd name="connsiteX5" fmla="*/ -192 w 59719"/>
                  <a:gd name="connsiteY5" fmla="*/ 32341 h 100917"/>
                  <a:gd name="connsiteX6" fmla="*/ 11805 w 59719"/>
                  <a:gd name="connsiteY6" fmla="*/ 32341 h 100917"/>
                  <a:gd name="connsiteX7" fmla="*/ 30077 w 59719"/>
                  <a:gd name="connsiteY7" fmla="*/ 9763 h 100917"/>
                  <a:gd name="connsiteX8" fmla="*/ 46990 w 59719"/>
                  <a:gd name="connsiteY8" fmla="*/ 26902 h 100917"/>
                  <a:gd name="connsiteX9" fmla="*/ 1041 w 59719"/>
                  <a:gd name="connsiteY9" fmla="*/ 74095 h 100917"/>
                  <a:gd name="connsiteX10" fmla="*/ 29537 w 59719"/>
                  <a:gd name="connsiteY10" fmla="*/ 100888 h 100917"/>
                  <a:gd name="connsiteX11" fmla="*/ 56805 w 59719"/>
                  <a:gd name="connsiteY11" fmla="*/ 73821 h 100917"/>
                  <a:gd name="connsiteX12" fmla="*/ 44808 w 59719"/>
                  <a:gd name="connsiteY12" fmla="*/ 73821 h 10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7">
                    <a:moveTo>
                      <a:pt x="44808" y="73821"/>
                    </a:moveTo>
                    <a:cubicBezTo>
                      <a:pt x="44808" y="84022"/>
                      <a:pt x="41119" y="91096"/>
                      <a:pt x="29674" y="91096"/>
                    </a:cubicBezTo>
                    <a:cubicBezTo>
                      <a:pt x="19580" y="91096"/>
                      <a:pt x="13584" y="85655"/>
                      <a:pt x="13584" y="75319"/>
                    </a:cubicBezTo>
                    <a:cubicBezTo>
                      <a:pt x="13584" y="47985"/>
                      <a:pt x="59527" y="64305"/>
                      <a:pt x="59527" y="28806"/>
                    </a:cubicBezTo>
                    <a:cubicBezTo>
                      <a:pt x="59527" y="6366"/>
                      <a:pt x="43035" y="-29"/>
                      <a:pt x="29258" y="-29"/>
                    </a:cubicBezTo>
                    <a:cubicBezTo>
                      <a:pt x="6497" y="-29"/>
                      <a:pt x="-192" y="11667"/>
                      <a:pt x="-192" y="32341"/>
                    </a:cubicBezTo>
                    <a:lnTo>
                      <a:pt x="11805" y="32341"/>
                    </a:lnTo>
                    <a:cubicBezTo>
                      <a:pt x="11805" y="21461"/>
                      <a:pt x="12493" y="9763"/>
                      <a:pt x="30077" y="9763"/>
                    </a:cubicBezTo>
                    <a:cubicBezTo>
                      <a:pt x="39625" y="9763"/>
                      <a:pt x="46990" y="16567"/>
                      <a:pt x="46990" y="26902"/>
                    </a:cubicBezTo>
                    <a:cubicBezTo>
                      <a:pt x="46990" y="54373"/>
                      <a:pt x="1041" y="38463"/>
                      <a:pt x="1041" y="74095"/>
                    </a:cubicBezTo>
                    <a:cubicBezTo>
                      <a:pt x="1041" y="83070"/>
                      <a:pt x="4854" y="100888"/>
                      <a:pt x="29537" y="100888"/>
                    </a:cubicBezTo>
                    <a:cubicBezTo>
                      <a:pt x="48082" y="100888"/>
                      <a:pt x="56526" y="91640"/>
                      <a:pt x="56805" y="73821"/>
                    </a:cubicBezTo>
                    <a:lnTo>
                      <a:pt x="44808" y="738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617BB8C8-793C-01B5-09B7-9E9A99E12678}"/>
                  </a:ext>
                </a:extLst>
              </p:cNvPr>
              <p:cNvSpPr/>
              <p:nvPr/>
            </p:nvSpPr>
            <p:spPr>
              <a:xfrm flipV="1">
                <a:off x="7215784" y="6264302"/>
                <a:ext cx="60940" cy="97102"/>
              </a:xfrm>
              <a:custGeom>
                <a:avLst/>
                <a:gdLst>
                  <a:gd name="connsiteX0" fmla="*/ 36202 w 60940"/>
                  <a:gd name="connsiteY0" fmla="*/ -29 h 97102"/>
                  <a:gd name="connsiteX1" fmla="*/ 24204 w 60940"/>
                  <a:gd name="connsiteY1" fmla="*/ -29 h 97102"/>
                  <a:gd name="connsiteX2" fmla="*/ 24204 w 60940"/>
                  <a:gd name="connsiteY2" fmla="*/ 86472 h 97102"/>
                  <a:gd name="connsiteX3" fmla="*/ -199 w 60940"/>
                  <a:gd name="connsiteY3" fmla="*/ 86472 h 97102"/>
                  <a:gd name="connsiteX4" fmla="*/ -199 w 60940"/>
                  <a:gd name="connsiteY4" fmla="*/ 97073 h 97102"/>
                  <a:gd name="connsiteX5" fmla="*/ 60742 w 60940"/>
                  <a:gd name="connsiteY5" fmla="*/ 97073 h 97102"/>
                  <a:gd name="connsiteX6" fmla="*/ 60742 w 60940"/>
                  <a:gd name="connsiteY6" fmla="*/ 86472 h 97102"/>
                  <a:gd name="connsiteX7" fmla="*/ 36202 w 60940"/>
                  <a:gd name="connsiteY7" fmla="*/ 86472 h 97102"/>
                  <a:gd name="connsiteX8" fmla="*/ 36202 w 60940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0" h="97102">
                    <a:moveTo>
                      <a:pt x="36202" y="-29"/>
                    </a:moveTo>
                    <a:lnTo>
                      <a:pt x="24204" y="-29"/>
                    </a:lnTo>
                    <a:lnTo>
                      <a:pt x="24204" y="86472"/>
                    </a:lnTo>
                    <a:lnTo>
                      <a:pt x="-199" y="86472"/>
                    </a:lnTo>
                    <a:lnTo>
                      <a:pt x="-199" y="97073"/>
                    </a:lnTo>
                    <a:lnTo>
                      <a:pt x="60742" y="97073"/>
                    </a:lnTo>
                    <a:lnTo>
                      <a:pt x="60742" y="86472"/>
                    </a:lnTo>
                    <a:lnTo>
                      <a:pt x="36202" y="86472"/>
                    </a:lnTo>
                    <a:lnTo>
                      <a:pt x="36202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C8F24D59-AF35-701D-644A-873104103CAA}"/>
                  </a:ext>
                </a:extLst>
              </p:cNvPr>
              <p:cNvSpPr/>
              <p:nvPr/>
            </p:nvSpPr>
            <p:spPr>
              <a:xfrm flipV="1">
                <a:off x="7286949" y="6264302"/>
                <a:ext cx="11997" cy="97102"/>
              </a:xfrm>
              <a:custGeom>
                <a:avLst/>
                <a:gdLst>
                  <a:gd name="connsiteX0" fmla="*/ -204 w 11997"/>
                  <a:gd name="connsiteY0" fmla="*/ 97073 h 97102"/>
                  <a:gd name="connsiteX1" fmla="*/ 11793 w 11997"/>
                  <a:gd name="connsiteY1" fmla="*/ 97073 h 97102"/>
                  <a:gd name="connsiteX2" fmla="*/ 11793 w 11997"/>
                  <a:gd name="connsiteY2" fmla="*/ -29 h 97102"/>
                  <a:gd name="connsiteX3" fmla="*/ -204 w 11997"/>
                  <a:gd name="connsiteY3" fmla="*/ -29 h 97102"/>
                  <a:gd name="connsiteX4" fmla="*/ -204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04" y="97073"/>
                    </a:moveTo>
                    <a:lnTo>
                      <a:pt x="11793" y="97073"/>
                    </a:lnTo>
                    <a:lnTo>
                      <a:pt x="11793" y="-29"/>
                    </a:lnTo>
                    <a:lnTo>
                      <a:pt x="-204" y="-29"/>
                    </a:lnTo>
                    <a:lnTo>
                      <a:pt x="-204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1482E58F-06EB-FC40-63C0-EA4F81FA5181}"/>
                  </a:ext>
                </a:extLst>
              </p:cNvPr>
              <p:cNvSpPr/>
              <p:nvPr/>
            </p:nvSpPr>
            <p:spPr>
              <a:xfrm flipV="1">
                <a:off x="7309028" y="6264302"/>
                <a:ext cx="60940" cy="97102"/>
              </a:xfrm>
              <a:custGeom>
                <a:avLst/>
                <a:gdLst>
                  <a:gd name="connsiteX0" fmla="*/ 36198 w 60940"/>
                  <a:gd name="connsiteY0" fmla="*/ -29 h 97102"/>
                  <a:gd name="connsiteX1" fmla="*/ 24201 w 60940"/>
                  <a:gd name="connsiteY1" fmla="*/ -29 h 97102"/>
                  <a:gd name="connsiteX2" fmla="*/ 24201 w 60940"/>
                  <a:gd name="connsiteY2" fmla="*/ 86472 h 97102"/>
                  <a:gd name="connsiteX3" fmla="*/ -209 w 60940"/>
                  <a:gd name="connsiteY3" fmla="*/ 86472 h 97102"/>
                  <a:gd name="connsiteX4" fmla="*/ -209 w 60940"/>
                  <a:gd name="connsiteY4" fmla="*/ 97073 h 97102"/>
                  <a:gd name="connsiteX5" fmla="*/ 60732 w 60940"/>
                  <a:gd name="connsiteY5" fmla="*/ 97073 h 97102"/>
                  <a:gd name="connsiteX6" fmla="*/ 60732 w 60940"/>
                  <a:gd name="connsiteY6" fmla="*/ 86472 h 97102"/>
                  <a:gd name="connsiteX7" fmla="*/ 36198 w 60940"/>
                  <a:gd name="connsiteY7" fmla="*/ 86472 h 97102"/>
                  <a:gd name="connsiteX8" fmla="*/ 36198 w 60940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0" h="97102">
                    <a:moveTo>
                      <a:pt x="36198" y="-29"/>
                    </a:moveTo>
                    <a:lnTo>
                      <a:pt x="24201" y="-29"/>
                    </a:lnTo>
                    <a:lnTo>
                      <a:pt x="24201" y="86472"/>
                    </a:lnTo>
                    <a:lnTo>
                      <a:pt x="-209" y="86472"/>
                    </a:lnTo>
                    <a:lnTo>
                      <a:pt x="-209" y="97073"/>
                    </a:lnTo>
                    <a:lnTo>
                      <a:pt x="60732" y="97073"/>
                    </a:lnTo>
                    <a:lnTo>
                      <a:pt x="60732" y="86472"/>
                    </a:lnTo>
                    <a:lnTo>
                      <a:pt x="36198" y="86472"/>
                    </a:lnTo>
                    <a:lnTo>
                      <a:pt x="36198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7B01C169-F5D2-DE23-0C15-62C0CEB36314}"/>
                  </a:ext>
                </a:extLst>
              </p:cNvPr>
              <p:cNvSpPr/>
              <p:nvPr/>
            </p:nvSpPr>
            <p:spPr>
              <a:xfrm flipV="1">
                <a:off x="7379666" y="6264302"/>
                <a:ext cx="57121" cy="99008"/>
              </a:xfrm>
              <a:custGeom>
                <a:avLst/>
                <a:gdLst>
                  <a:gd name="connsiteX0" fmla="*/ -216 w 57121"/>
                  <a:gd name="connsiteY0" fmla="*/ 98980 h 99008"/>
                  <a:gd name="connsiteX1" fmla="*/ 11775 w 57121"/>
                  <a:gd name="connsiteY1" fmla="*/ 98980 h 99008"/>
                  <a:gd name="connsiteX2" fmla="*/ 11775 w 57121"/>
                  <a:gd name="connsiteY2" fmla="*/ 30710 h 99008"/>
                  <a:gd name="connsiteX3" fmla="*/ 28273 w 57121"/>
                  <a:gd name="connsiteY3" fmla="*/ 9763 h 99008"/>
                  <a:gd name="connsiteX4" fmla="*/ 44908 w 57121"/>
                  <a:gd name="connsiteY4" fmla="*/ 30710 h 99008"/>
                  <a:gd name="connsiteX5" fmla="*/ 44908 w 57121"/>
                  <a:gd name="connsiteY5" fmla="*/ 98980 h 99008"/>
                  <a:gd name="connsiteX6" fmla="*/ 56906 w 57121"/>
                  <a:gd name="connsiteY6" fmla="*/ 98980 h 99008"/>
                  <a:gd name="connsiteX7" fmla="*/ 56906 w 57121"/>
                  <a:gd name="connsiteY7" fmla="*/ 30710 h 99008"/>
                  <a:gd name="connsiteX8" fmla="*/ 28273 w 57121"/>
                  <a:gd name="connsiteY8" fmla="*/ -29 h 99008"/>
                  <a:gd name="connsiteX9" fmla="*/ -216 w 57121"/>
                  <a:gd name="connsiteY9" fmla="*/ 30710 h 99008"/>
                  <a:gd name="connsiteX10" fmla="*/ -216 w 57121"/>
                  <a:gd name="connsiteY10" fmla="*/ 98980 h 9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121" h="99008">
                    <a:moveTo>
                      <a:pt x="-216" y="98980"/>
                    </a:moveTo>
                    <a:lnTo>
                      <a:pt x="11775" y="98980"/>
                    </a:lnTo>
                    <a:lnTo>
                      <a:pt x="11775" y="30710"/>
                    </a:lnTo>
                    <a:cubicBezTo>
                      <a:pt x="11775" y="16431"/>
                      <a:pt x="16413" y="9763"/>
                      <a:pt x="28273" y="9763"/>
                    </a:cubicBezTo>
                    <a:cubicBezTo>
                      <a:pt x="41089" y="9763"/>
                      <a:pt x="44908" y="17110"/>
                      <a:pt x="44908" y="30710"/>
                    </a:cubicBezTo>
                    <a:lnTo>
                      <a:pt x="44908" y="98980"/>
                    </a:lnTo>
                    <a:lnTo>
                      <a:pt x="56906" y="98980"/>
                    </a:lnTo>
                    <a:lnTo>
                      <a:pt x="56906" y="30710"/>
                    </a:lnTo>
                    <a:cubicBezTo>
                      <a:pt x="56906" y="12080"/>
                      <a:pt x="47364" y="-29"/>
                      <a:pt x="28273" y="-29"/>
                    </a:cubicBezTo>
                    <a:cubicBezTo>
                      <a:pt x="8780" y="-29"/>
                      <a:pt x="-216" y="10718"/>
                      <a:pt x="-216" y="30710"/>
                    </a:cubicBezTo>
                    <a:lnTo>
                      <a:pt x="-216" y="9898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2730F3C1-0049-2E05-2FCD-50744E484220}"/>
                  </a:ext>
                </a:extLst>
              </p:cNvPr>
              <p:cNvSpPr/>
              <p:nvPr/>
            </p:nvSpPr>
            <p:spPr>
              <a:xfrm flipV="1">
                <a:off x="7446479" y="6264302"/>
                <a:ext cx="60941" cy="97102"/>
              </a:xfrm>
              <a:custGeom>
                <a:avLst/>
                <a:gdLst>
                  <a:gd name="connsiteX0" fmla="*/ 36184 w 60941"/>
                  <a:gd name="connsiteY0" fmla="*/ -29 h 97102"/>
                  <a:gd name="connsiteX1" fmla="*/ 24187 w 60941"/>
                  <a:gd name="connsiteY1" fmla="*/ -29 h 97102"/>
                  <a:gd name="connsiteX2" fmla="*/ 24187 w 60941"/>
                  <a:gd name="connsiteY2" fmla="*/ 86472 h 97102"/>
                  <a:gd name="connsiteX3" fmla="*/ -223 w 60941"/>
                  <a:gd name="connsiteY3" fmla="*/ 86472 h 97102"/>
                  <a:gd name="connsiteX4" fmla="*/ -223 w 60941"/>
                  <a:gd name="connsiteY4" fmla="*/ 97073 h 97102"/>
                  <a:gd name="connsiteX5" fmla="*/ 60718 w 60941"/>
                  <a:gd name="connsiteY5" fmla="*/ 97073 h 97102"/>
                  <a:gd name="connsiteX6" fmla="*/ 60718 w 60941"/>
                  <a:gd name="connsiteY6" fmla="*/ 86472 h 97102"/>
                  <a:gd name="connsiteX7" fmla="*/ 36184 w 60941"/>
                  <a:gd name="connsiteY7" fmla="*/ 86472 h 97102"/>
                  <a:gd name="connsiteX8" fmla="*/ 36184 w 60941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1" h="97102">
                    <a:moveTo>
                      <a:pt x="36184" y="-29"/>
                    </a:moveTo>
                    <a:lnTo>
                      <a:pt x="24187" y="-29"/>
                    </a:lnTo>
                    <a:lnTo>
                      <a:pt x="24187" y="86472"/>
                    </a:lnTo>
                    <a:lnTo>
                      <a:pt x="-223" y="86472"/>
                    </a:lnTo>
                    <a:lnTo>
                      <a:pt x="-223" y="97073"/>
                    </a:lnTo>
                    <a:lnTo>
                      <a:pt x="60718" y="97073"/>
                    </a:lnTo>
                    <a:lnTo>
                      <a:pt x="60718" y="86472"/>
                    </a:lnTo>
                    <a:lnTo>
                      <a:pt x="36184" y="86472"/>
                    </a:lnTo>
                    <a:lnTo>
                      <a:pt x="36184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79114AD2-A108-23FE-F020-D12B9BB8E924}"/>
                  </a:ext>
                </a:extLst>
              </p:cNvPr>
              <p:cNvSpPr/>
              <p:nvPr/>
            </p:nvSpPr>
            <p:spPr>
              <a:xfrm flipV="1">
                <a:off x="7549159" y="6264302"/>
                <a:ext cx="59986" cy="97102"/>
              </a:xfrm>
              <a:custGeom>
                <a:avLst/>
                <a:gdLst>
                  <a:gd name="connsiteX0" fmla="*/ -234 w 59986"/>
                  <a:gd name="connsiteY0" fmla="*/ 97073 h 97102"/>
                  <a:gd name="connsiteX1" fmla="*/ 15310 w 59986"/>
                  <a:gd name="connsiteY1" fmla="*/ 97073 h 97102"/>
                  <a:gd name="connsiteX2" fmla="*/ 47482 w 59986"/>
                  <a:gd name="connsiteY2" fmla="*/ 16023 h 97102"/>
                  <a:gd name="connsiteX3" fmla="*/ 47755 w 59986"/>
                  <a:gd name="connsiteY3" fmla="*/ 16023 h 97102"/>
                  <a:gd name="connsiteX4" fmla="*/ 47755 w 59986"/>
                  <a:gd name="connsiteY4" fmla="*/ 97073 h 97102"/>
                  <a:gd name="connsiteX5" fmla="*/ 59752 w 59986"/>
                  <a:gd name="connsiteY5" fmla="*/ 97073 h 97102"/>
                  <a:gd name="connsiteX6" fmla="*/ 59752 w 59986"/>
                  <a:gd name="connsiteY6" fmla="*/ -29 h 97102"/>
                  <a:gd name="connsiteX7" fmla="*/ 43254 w 59986"/>
                  <a:gd name="connsiteY7" fmla="*/ -29 h 97102"/>
                  <a:gd name="connsiteX8" fmla="*/ 12036 w 59986"/>
                  <a:gd name="connsiteY8" fmla="*/ 78579 h 97102"/>
                  <a:gd name="connsiteX9" fmla="*/ 11757 w 59986"/>
                  <a:gd name="connsiteY9" fmla="*/ 78579 h 97102"/>
                  <a:gd name="connsiteX10" fmla="*/ 11757 w 59986"/>
                  <a:gd name="connsiteY10" fmla="*/ -29 h 97102"/>
                  <a:gd name="connsiteX11" fmla="*/ -234 w 59986"/>
                  <a:gd name="connsiteY11" fmla="*/ -29 h 97102"/>
                  <a:gd name="connsiteX12" fmla="*/ -234 w 59986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2">
                    <a:moveTo>
                      <a:pt x="-234" y="97073"/>
                    </a:moveTo>
                    <a:lnTo>
                      <a:pt x="15310" y="97073"/>
                    </a:lnTo>
                    <a:lnTo>
                      <a:pt x="47482" y="16023"/>
                    </a:lnTo>
                    <a:lnTo>
                      <a:pt x="47755" y="16023"/>
                    </a:lnTo>
                    <a:lnTo>
                      <a:pt x="47755" y="97073"/>
                    </a:lnTo>
                    <a:lnTo>
                      <a:pt x="59752" y="97073"/>
                    </a:lnTo>
                    <a:lnTo>
                      <a:pt x="59752" y="-29"/>
                    </a:lnTo>
                    <a:lnTo>
                      <a:pt x="43254" y="-29"/>
                    </a:lnTo>
                    <a:lnTo>
                      <a:pt x="12036" y="78579"/>
                    </a:lnTo>
                    <a:lnTo>
                      <a:pt x="11757" y="78579"/>
                    </a:lnTo>
                    <a:lnTo>
                      <a:pt x="11757" y="-29"/>
                    </a:lnTo>
                    <a:lnTo>
                      <a:pt x="-234" y="-29"/>
                    </a:lnTo>
                    <a:lnTo>
                      <a:pt x="-234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16F888CA-1B0C-D7A3-0C4A-D4420A201C78}"/>
                  </a:ext>
                </a:extLst>
              </p:cNvPr>
              <p:cNvSpPr/>
              <p:nvPr/>
            </p:nvSpPr>
            <p:spPr>
              <a:xfrm flipV="1">
                <a:off x="7618396" y="6264302"/>
                <a:ext cx="70340" cy="97102"/>
              </a:xfrm>
              <a:custGeom>
                <a:avLst/>
                <a:gdLst>
                  <a:gd name="connsiteX0" fmla="*/ 21979 w 70340"/>
                  <a:gd name="connsiteY0" fmla="*/ 36419 h 97102"/>
                  <a:gd name="connsiteX1" fmla="*/ 48150 w 70340"/>
                  <a:gd name="connsiteY1" fmla="*/ 36419 h 97102"/>
                  <a:gd name="connsiteX2" fmla="*/ 35744 w 70340"/>
                  <a:gd name="connsiteY2" fmla="*/ 83338 h 97102"/>
                  <a:gd name="connsiteX3" fmla="*/ 35471 w 70340"/>
                  <a:gd name="connsiteY3" fmla="*/ 83338 h 97102"/>
                  <a:gd name="connsiteX4" fmla="*/ 27838 w 70340"/>
                  <a:gd name="connsiteY4" fmla="*/ 97073 h 97102"/>
                  <a:gd name="connsiteX5" fmla="*/ 43928 w 70340"/>
                  <a:gd name="connsiteY5" fmla="*/ 97073 h 97102"/>
                  <a:gd name="connsiteX6" fmla="*/ 70098 w 70340"/>
                  <a:gd name="connsiteY6" fmla="*/ -29 h 97102"/>
                  <a:gd name="connsiteX7" fmla="*/ 57562 w 70340"/>
                  <a:gd name="connsiteY7" fmla="*/ -29 h 97102"/>
                  <a:gd name="connsiteX8" fmla="*/ 50605 w 70340"/>
                  <a:gd name="connsiteY8" fmla="*/ 26630 h 97102"/>
                  <a:gd name="connsiteX9" fmla="*/ 19524 w 70340"/>
                  <a:gd name="connsiteY9" fmla="*/ 26630 h 97102"/>
                  <a:gd name="connsiteX10" fmla="*/ 12295 w 70340"/>
                  <a:gd name="connsiteY10" fmla="*/ -29 h 97102"/>
                  <a:gd name="connsiteX11" fmla="*/ -242 w 70340"/>
                  <a:gd name="connsiteY11" fmla="*/ -29 h 97102"/>
                  <a:gd name="connsiteX12" fmla="*/ 27838 w 70340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40" h="97102">
                    <a:moveTo>
                      <a:pt x="21979" y="36419"/>
                    </a:moveTo>
                    <a:lnTo>
                      <a:pt x="48150" y="36419"/>
                    </a:lnTo>
                    <a:lnTo>
                      <a:pt x="35744" y="83338"/>
                    </a:lnTo>
                    <a:lnTo>
                      <a:pt x="35471" y="83338"/>
                    </a:lnTo>
                    <a:close/>
                    <a:moveTo>
                      <a:pt x="27838" y="97073"/>
                    </a:moveTo>
                    <a:lnTo>
                      <a:pt x="43928" y="97073"/>
                    </a:lnTo>
                    <a:lnTo>
                      <a:pt x="70098" y="-29"/>
                    </a:lnTo>
                    <a:lnTo>
                      <a:pt x="57562" y="-29"/>
                    </a:lnTo>
                    <a:lnTo>
                      <a:pt x="50605" y="26630"/>
                    </a:lnTo>
                    <a:lnTo>
                      <a:pt x="19524" y="26630"/>
                    </a:lnTo>
                    <a:lnTo>
                      <a:pt x="12295" y="-29"/>
                    </a:lnTo>
                    <a:lnTo>
                      <a:pt x="-242" y="-29"/>
                    </a:lnTo>
                    <a:lnTo>
                      <a:pt x="27838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EDDDE195-270E-9052-8865-84D7C4210EED}"/>
                  </a:ext>
                </a:extLst>
              </p:cNvPr>
              <p:cNvSpPr/>
              <p:nvPr/>
            </p:nvSpPr>
            <p:spPr>
              <a:xfrm flipV="1">
                <a:off x="7682728" y="6264302"/>
                <a:ext cx="60941" cy="97102"/>
              </a:xfrm>
              <a:custGeom>
                <a:avLst/>
                <a:gdLst>
                  <a:gd name="connsiteX0" fmla="*/ 36153 w 60941"/>
                  <a:gd name="connsiteY0" fmla="*/ -29 h 97102"/>
                  <a:gd name="connsiteX1" fmla="*/ 24149 w 60941"/>
                  <a:gd name="connsiteY1" fmla="*/ -29 h 97102"/>
                  <a:gd name="connsiteX2" fmla="*/ 24149 w 60941"/>
                  <a:gd name="connsiteY2" fmla="*/ 86472 h 97102"/>
                  <a:gd name="connsiteX3" fmla="*/ -248 w 60941"/>
                  <a:gd name="connsiteY3" fmla="*/ 86472 h 97102"/>
                  <a:gd name="connsiteX4" fmla="*/ -248 w 60941"/>
                  <a:gd name="connsiteY4" fmla="*/ 97073 h 97102"/>
                  <a:gd name="connsiteX5" fmla="*/ 60693 w 60941"/>
                  <a:gd name="connsiteY5" fmla="*/ 97073 h 97102"/>
                  <a:gd name="connsiteX6" fmla="*/ 60693 w 60941"/>
                  <a:gd name="connsiteY6" fmla="*/ 86472 h 97102"/>
                  <a:gd name="connsiteX7" fmla="*/ 36153 w 60941"/>
                  <a:gd name="connsiteY7" fmla="*/ 86472 h 97102"/>
                  <a:gd name="connsiteX8" fmla="*/ 36153 w 60941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1" h="97102">
                    <a:moveTo>
                      <a:pt x="36153" y="-29"/>
                    </a:moveTo>
                    <a:lnTo>
                      <a:pt x="24149" y="-29"/>
                    </a:lnTo>
                    <a:lnTo>
                      <a:pt x="24149" y="86472"/>
                    </a:lnTo>
                    <a:lnTo>
                      <a:pt x="-248" y="86472"/>
                    </a:lnTo>
                    <a:lnTo>
                      <a:pt x="-248" y="97073"/>
                    </a:lnTo>
                    <a:lnTo>
                      <a:pt x="60693" y="97073"/>
                    </a:lnTo>
                    <a:lnTo>
                      <a:pt x="60693" y="86472"/>
                    </a:lnTo>
                    <a:lnTo>
                      <a:pt x="36153" y="86472"/>
                    </a:lnTo>
                    <a:lnTo>
                      <a:pt x="36153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01B960E2-8321-A8A8-8203-6E18E122D5D8}"/>
                  </a:ext>
                </a:extLst>
              </p:cNvPr>
              <p:cNvSpPr/>
              <p:nvPr/>
            </p:nvSpPr>
            <p:spPr>
              <a:xfrm flipV="1">
                <a:off x="7753894" y="6264302"/>
                <a:ext cx="11997" cy="97102"/>
              </a:xfrm>
              <a:custGeom>
                <a:avLst/>
                <a:gdLst>
                  <a:gd name="connsiteX0" fmla="*/ -253 w 11997"/>
                  <a:gd name="connsiteY0" fmla="*/ 97073 h 97102"/>
                  <a:gd name="connsiteX1" fmla="*/ 11744 w 11997"/>
                  <a:gd name="connsiteY1" fmla="*/ 97073 h 97102"/>
                  <a:gd name="connsiteX2" fmla="*/ 11744 w 11997"/>
                  <a:gd name="connsiteY2" fmla="*/ -29 h 97102"/>
                  <a:gd name="connsiteX3" fmla="*/ -253 w 11997"/>
                  <a:gd name="connsiteY3" fmla="*/ -29 h 97102"/>
                  <a:gd name="connsiteX4" fmla="*/ -253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53" y="97073"/>
                    </a:moveTo>
                    <a:lnTo>
                      <a:pt x="11744" y="97073"/>
                    </a:lnTo>
                    <a:lnTo>
                      <a:pt x="11744" y="-29"/>
                    </a:lnTo>
                    <a:lnTo>
                      <a:pt x="-253" y="-29"/>
                    </a:lnTo>
                    <a:lnTo>
                      <a:pt x="-253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4B041356-23E3-9A95-8454-0DFABA1AA646}"/>
                  </a:ext>
                </a:extLst>
              </p:cNvPr>
              <p:cNvSpPr/>
              <p:nvPr/>
            </p:nvSpPr>
            <p:spPr>
              <a:xfrm flipV="1">
                <a:off x="7780058" y="6262394"/>
                <a:ext cx="62714" cy="100917"/>
              </a:xfrm>
              <a:custGeom>
                <a:avLst/>
                <a:gdLst>
                  <a:gd name="connsiteX0" fmla="*/ 12278 w 62714"/>
                  <a:gd name="connsiteY0" fmla="*/ 50430 h 100917"/>
                  <a:gd name="connsiteX1" fmla="*/ 31102 w 62714"/>
                  <a:gd name="connsiteY1" fmla="*/ 9763 h 100917"/>
                  <a:gd name="connsiteX2" fmla="*/ 49919 w 62714"/>
                  <a:gd name="connsiteY2" fmla="*/ 50430 h 100917"/>
                  <a:gd name="connsiteX3" fmla="*/ 31102 w 62714"/>
                  <a:gd name="connsiteY3" fmla="*/ 91096 h 100917"/>
                  <a:gd name="connsiteX4" fmla="*/ 12278 w 62714"/>
                  <a:gd name="connsiteY4" fmla="*/ 50430 h 100917"/>
                  <a:gd name="connsiteX5" fmla="*/ 62456 w 62714"/>
                  <a:gd name="connsiteY5" fmla="*/ 50430 h 100917"/>
                  <a:gd name="connsiteX6" fmla="*/ 31102 w 62714"/>
                  <a:gd name="connsiteY6" fmla="*/ -29 h 100917"/>
                  <a:gd name="connsiteX7" fmla="*/ -258 w 62714"/>
                  <a:gd name="connsiteY7" fmla="*/ 50430 h 100917"/>
                  <a:gd name="connsiteX8" fmla="*/ 31102 w 62714"/>
                  <a:gd name="connsiteY8" fmla="*/ 100888 h 100917"/>
                  <a:gd name="connsiteX9" fmla="*/ 62456 w 62714"/>
                  <a:gd name="connsiteY9" fmla="*/ 50430 h 10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714" h="100917">
                    <a:moveTo>
                      <a:pt x="12278" y="50430"/>
                    </a:moveTo>
                    <a:cubicBezTo>
                      <a:pt x="12278" y="27990"/>
                      <a:pt x="14467" y="9763"/>
                      <a:pt x="31102" y="9763"/>
                    </a:cubicBezTo>
                    <a:cubicBezTo>
                      <a:pt x="47731" y="9763"/>
                      <a:pt x="49919" y="27990"/>
                      <a:pt x="49919" y="50430"/>
                    </a:cubicBezTo>
                    <a:cubicBezTo>
                      <a:pt x="49919" y="72869"/>
                      <a:pt x="47731" y="91096"/>
                      <a:pt x="31102" y="91096"/>
                    </a:cubicBezTo>
                    <a:cubicBezTo>
                      <a:pt x="14467" y="91096"/>
                      <a:pt x="12278" y="72869"/>
                      <a:pt x="12278" y="50430"/>
                    </a:cubicBezTo>
                    <a:close/>
                    <a:moveTo>
                      <a:pt x="62456" y="50430"/>
                    </a:moveTo>
                    <a:cubicBezTo>
                      <a:pt x="62456" y="25951"/>
                      <a:pt x="57961" y="-29"/>
                      <a:pt x="31102" y="-29"/>
                    </a:cubicBezTo>
                    <a:cubicBezTo>
                      <a:pt x="4237" y="-29"/>
                      <a:pt x="-258" y="25951"/>
                      <a:pt x="-258" y="50430"/>
                    </a:cubicBezTo>
                    <a:cubicBezTo>
                      <a:pt x="-258" y="74911"/>
                      <a:pt x="4237" y="100888"/>
                      <a:pt x="31102" y="100888"/>
                    </a:cubicBezTo>
                    <a:cubicBezTo>
                      <a:pt x="57961" y="100888"/>
                      <a:pt x="62456" y="74911"/>
                      <a:pt x="62456" y="50430"/>
                    </a:cubicBez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6A498D8E-08CC-7E10-AF09-970EA5FBA33E}"/>
                  </a:ext>
                </a:extLst>
              </p:cNvPr>
              <p:cNvSpPr/>
              <p:nvPr/>
            </p:nvSpPr>
            <p:spPr>
              <a:xfrm flipV="1">
                <a:off x="7856989" y="6264302"/>
                <a:ext cx="59992" cy="97102"/>
              </a:xfrm>
              <a:custGeom>
                <a:avLst/>
                <a:gdLst>
                  <a:gd name="connsiteX0" fmla="*/ -266 w 59992"/>
                  <a:gd name="connsiteY0" fmla="*/ 97073 h 97102"/>
                  <a:gd name="connsiteX1" fmla="*/ 15284 w 59992"/>
                  <a:gd name="connsiteY1" fmla="*/ 97073 h 97102"/>
                  <a:gd name="connsiteX2" fmla="*/ 47456 w 59992"/>
                  <a:gd name="connsiteY2" fmla="*/ 16023 h 97102"/>
                  <a:gd name="connsiteX3" fmla="*/ 47723 w 59992"/>
                  <a:gd name="connsiteY3" fmla="*/ 16023 h 97102"/>
                  <a:gd name="connsiteX4" fmla="*/ 47723 w 59992"/>
                  <a:gd name="connsiteY4" fmla="*/ 97073 h 97102"/>
                  <a:gd name="connsiteX5" fmla="*/ 59726 w 59992"/>
                  <a:gd name="connsiteY5" fmla="*/ 97073 h 97102"/>
                  <a:gd name="connsiteX6" fmla="*/ 59726 w 59992"/>
                  <a:gd name="connsiteY6" fmla="*/ -29 h 97102"/>
                  <a:gd name="connsiteX7" fmla="*/ 43228 w 59992"/>
                  <a:gd name="connsiteY7" fmla="*/ -29 h 97102"/>
                  <a:gd name="connsiteX8" fmla="*/ 12010 w 59992"/>
                  <a:gd name="connsiteY8" fmla="*/ 78579 h 97102"/>
                  <a:gd name="connsiteX9" fmla="*/ 11737 w 59992"/>
                  <a:gd name="connsiteY9" fmla="*/ 78579 h 97102"/>
                  <a:gd name="connsiteX10" fmla="*/ 11737 w 59992"/>
                  <a:gd name="connsiteY10" fmla="*/ -29 h 97102"/>
                  <a:gd name="connsiteX11" fmla="*/ -266 w 59992"/>
                  <a:gd name="connsiteY11" fmla="*/ -29 h 97102"/>
                  <a:gd name="connsiteX12" fmla="*/ -266 w 59992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92" h="97102">
                    <a:moveTo>
                      <a:pt x="-266" y="97073"/>
                    </a:moveTo>
                    <a:lnTo>
                      <a:pt x="15284" y="97073"/>
                    </a:lnTo>
                    <a:lnTo>
                      <a:pt x="47456" y="16023"/>
                    </a:lnTo>
                    <a:lnTo>
                      <a:pt x="47723" y="16023"/>
                    </a:lnTo>
                    <a:lnTo>
                      <a:pt x="47723" y="97073"/>
                    </a:lnTo>
                    <a:lnTo>
                      <a:pt x="59726" y="97073"/>
                    </a:lnTo>
                    <a:lnTo>
                      <a:pt x="59726" y="-29"/>
                    </a:lnTo>
                    <a:lnTo>
                      <a:pt x="43228" y="-29"/>
                    </a:lnTo>
                    <a:lnTo>
                      <a:pt x="12010" y="78579"/>
                    </a:lnTo>
                    <a:lnTo>
                      <a:pt x="11737" y="78579"/>
                    </a:lnTo>
                    <a:lnTo>
                      <a:pt x="11737" y="-29"/>
                    </a:lnTo>
                    <a:lnTo>
                      <a:pt x="-266" y="-29"/>
                    </a:lnTo>
                    <a:lnTo>
                      <a:pt x="-266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51AC570C-6655-9DC5-480A-7C0510AC4BB1}"/>
                  </a:ext>
                </a:extLst>
              </p:cNvPr>
              <p:cNvSpPr/>
              <p:nvPr/>
            </p:nvSpPr>
            <p:spPr>
              <a:xfrm flipV="1">
                <a:off x="7926226" y="6264302"/>
                <a:ext cx="70352" cy="97102"/>
              </a:xfrm>
              <a:custGeom>
                <a:avLst/>
                <a:gdLst>
                  <a:gd name="connsiteX0" fmla="*/ 21947 w 70352"/>
                  <a:gd name="connsiteY0" fmla="*/ 36419 h 97102"/>
                  <a:gd name="connsiteX1" fmla="*/ 48124 w 70352"/>
                  <a:gd name="connsiteY1" fmla="*/ 36419 h 97102"/>
                  <a:gd name="connsiteX2" fmla="*/ 35724 w 70352"/>
                  <a:gd name="connsiteY2" fmla="*/ 83338 h 97102"/>
                  <a:gd name="connsiteX3" fmla="*/ 35451 w 70352"/>
                  <a:gd name="connsiteY3" fmla="*/ 83338 h 97102"/>
                  <a:gd name="connsiteX4" fmla="*/ 27813 w 70352"/>
                  <a:gd name="connsiteY4" fmla="*/ 97073 h 97102"/>
                  <a:gd name="connsiteX5" fmla="*/ 43896 w 70352"/>
                  <a:gd name="connsiteY5" fmla="*/ 97073 h 97102"/>
                  <a:gd name="connsiteX6" fmla="*/ 70079 w 70352"/>
                  <a:gd name="connsiteY6" fmla="*/ -29 h 97102"/>
                  <a:gd name="connsiteX7" fmla="*/ 57536 w 70352"/>
                  <a:gd name="connsiteY7" fmla="*/ -29 h 97102"/>
                  <a:gd name="connsiteX8" fmla="*/ 50573 w 70352"/>
                  <a:gd name="connsiteY8" fmla="*/ 26630 h 97102"/>
                  <a:gd name="connsiteX9" fmla="*/ 19498 w 70352"/>
                  <a:gd name="connsiteY9" fmla="*/ 26630 h 97102"/>
                  <a:gd name="connsiteX10" fmla="*/ 12269 w 70352"/>
                  <a:gd name="connsiteY10" fmla="*/ -29 h 97102"/>
                  <a:gd name="connsiteX11" fmla="*/ -274 w 70352"/>
                  <a:gd name="connsiteY11" fmla="*/ -29 h 97102"/>
                  <a:gd name="connsiteX12" fmla="*/ 27813 w 70352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52" h="97102">
                    <a:moveTo>
                      <a:pt x="21947" y="36419"/>
                    </a:moveTo>
                    <a:lnTo>
                      <a:pt x="48124" y="36419"/>
                    </a:lnTo>
                    <a:lnTo>
                      <a:pt x="35724" y="83338"/>
                    </a:lnTo>
                    <a:lnTo>
                      <a:pt x="35451" y="83338"/>
                    </a:lnTo>
                    <a:close/>
                    <a:moveTo>
                      <a:pt x="27813" y="97073"/>
                    </a:moveTo>
                    <a:lnTo>
                      <a:pt x="43896" y="97073"/>
                    </a:lnTo>
                    <a:lnTo>
                      <a:pt x="70079" y="-29"/>
                    </a:lnTo>
                    <a:lnTo>
                      <a:pt x="57536" y="-29"/>
                    </a:lnTo>
                    <a:lnTo>
                      <a:pt x="50573" y="26630"/>
                    </a:lnTo>
                    <a:lnTo>
                      <a:pt x="19498" y="26630"/>
                    </a:lnTo>
                    <a:lnTo>
                      <a:pt x="12269" y="-29"/>
                    </a:lnTo>
                    <a:lnTo>
                      <a:pt x="-274" y="-29"/>
                    </a:lnTo>
                    <a:lnTo>
                      <a:pt x="27813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B5BB8F9B-FDCD-8774-3830-720E1BF7E651}"/>
                  </a:ext>
                </a:extLst>
              </p:cNvPr>
              <p:cNvSpPr/>
              <p:nvPr/>
            </p:nvSpPr>
            <p:spPr>
              <a:xfrm flipV="1">
                <a:off x="8005749" y="6264302"/>
                <a:ext cx="51541" cy="97102"/>
              </a:xfrm>
              <a:custGeom>
                <a:avLst/>
                <a:gdLst>
                  <a:gd name="connsiteX0" fmla="*/ -281 w 51541"/>
                  <a:gd name="connsiteY0" fmla="*/ 97073 h 97102"/>
                  <a:gd name="connsiteX1" fmla="*/ 11722 w 51541"/>
                  <a:gd name="connsiteY1" fmla="*/ 97073 h 97102"/>
                  <a:gd name="connsiteX2" fmla="*/ 11722 w 51541"/>
                  <a:gd name="connsiteY2" fmla="*/ 10580 h 97102"/>
                  <a:gd name="connsiteX3" fmla="*/ 51261 w 51541"/>
                  <a:gd name="connsiteY3" fmla="*/ 10580 h 97102"/>
                  <a:gd name="connsiteX4" fmla="*/ 51261 w 51541"/>
                  <a:gd name="connsiteY4" fmla="*/ -29 h 97102"/>
                  <a:gd name="connsiteX5" fmla="*/ -281 w 51541"/>
                  <a:gd name="connsiteY5" fmla="*/ -29 h 97102"/>
                  <a:gd name="connsiteX6" fmla="*/ -281 w 51541"/>
                  <a:gd name="connsiteY6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541" h="97102">
                    <a:moveTo>
                      <a:pt x="-281" y="97073"/>
                    </a:moveTo>
                    <a:lnTo>
                      <a:pt x="11722" y="97073"/>
                    </a:lnTo>
                    <a:lnTo>
                      <a:pt x="11722" y="10580"/>
                    </a:lnTo>
                    <a:lnTo>
                      <a:pt x="51261" y="10580"/>
                    </a:lnTo>
                    <a:lnTo>
                      <a:pt x="51261" y="-29"/>
                    </a:lnTo>
                    <a:lnTo>
                      <a:pt x="-281" y="-29"/>
                    </a:lnTo>
                    <a:lnTo>
                      <a:pt x="-281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28A5A3F1-F5A6-877A-CC16-357CAD4A60F9}"/>
                  </a:ext>
                </a:extLst>
              </p:cNvPr>
              <p:cNvSpPr/>
              <p:nvPr/>
            </p:nvSpPr>
            <p:spPr>
              <a:xfrm flipV="1">
                <a:off x="7051103" y="6415444"/>
                <a:ext cx="60116" cy="97104"/>
              </a:xfrm>
              <a:custGeom>
                <a:avLst/>
                <a:gdLst>
                  <a:gd name="connsiteX0" fmla="*/ 11809 w 60116"/>
                  <a:gd name="connsiteY0" fmla="*/ 9796 h 97104"/>
                  <a:gd name="connsiteX1" fmla="*/ 24358 w 60116"/>
                  <a:gd name="connsiteY1" fmla="*/ 9796 h 97104"/>
                  <a:gd name="connsiteX2" fmla="*/ 47398 w 60116"/>
                  <a:gd name="connsiteY2" fmla="*/ 48421 h 97104"/>
                  <a:gd name="connsiteX3" fmla="*/ 24358 w 60116"/>
                  <a:gd name="connsiteY3" fmla="*/ 87316 h 97104"/>
                  <a:gd name="connsiteX4" fmla="*/ 11809 w 60116"/>
                  <a:gd name="connsiteY4" fmla="*/ 87316 h 97104"/>
                  <a:gd name="connsiteX5" fmla="*/ -182 w 60116"/>
                  <a:gd name="connsiteY5" fmla="*/ 97109 h 97104"/>
                  <a:gd name="connsiteX6" fmla="*/ 25852 w 60116"/>
                  <a:gd name="connsiteY6" fmla="*/ 97109 h 97104"/>
                  <a:gd name="connsiteX7" fmla="*/ 59934 w 60116"/>
                  <a:gd name="connsiteY7" fmla="*/ 48559 h 97104"/>
                  <a:gd name="connsiteX8" fmla="*/ 27080 w 60116"/>
                  <a:gd name="connsiteY8" fmla="*/ 4 h 97104"/>
                  <a:gd name="connsiteX9" fmla="*/ -182 w 60116"/>
                  <a:gd name="connsiteY9" fmla="*/ 4 h 97104"/>
                  <a:gd name="connsiteX10" fmla="*/ -182 w 60116"/>
                  <a:gd name="connsiteY10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16" h="97104">
                    <a:moveTo>
                      <a:pt x="11809" y="9796"/>
                    </a:moveTo>
                    <a:lnTo>
                      <a:pt x="24358" y="9796"/>
                    </a:lnTo>
                    <a:cubicBezTo>
                      <a:pt x="45079" y="9796"/>
                      <a:pt x="47398" y="31014"/>
                      <a:pt x="47398" y="48421"/>
                    </a:cubicBezTo>
                    <a:cubicBezTo>
                      <a:pt x="47398" y="67191"/>
                      <a:pt x="46170" y="87316"/>
                      <a:pt x="24358" y="87316"/>
                    </a:cubicBezTo>
                    <a:lnTo>
                      <a:pt x="11809" y="87316"/>
                    </a:lnTo>
                    <a:close/>
                    <a:moveTo>
                      <a:pt x="-182" y="97109"/>
                    </a:moveTo>
                    <a:lnTo>
                      <a:pt x="25852" y="97109"/>
                    </a:lnTo>
                    <a:cubicBezTo>
                      <a:pt x="56128" y="97109"/>
                      <a:pt x="59934" y="75347"/>
                      <a:pt x="59934" y="48559"/>
                    </a:cubicBezTo>
                    <a:cubicBezTo>
                      <a:pt x="59934" y="24075"/>
                      <a:pt x="53809" y="4"/>
                      <a:pt x="27080" y="4"/>
                    </a:cubicBezTo>
                    <a:lnTo>
                      <a:pt x="-182" y="4"/>
                    </a:lnTo>
                    <a:lnTo>
                      <a:pt x="-182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9D5E63AB-6EA3-B6CA-601E-C7C8CCA79308}"/>
                  </a:ext>
                </a:extLst>
              </p:cNvPr>
              <p:cNvSpPr/>
              <p:nvPr/>
            </p:nvSpPr>
            <p:spPr>
              <a:xfrm flipV="1">
                <a:off x="7125256" y="6415444"/>
                <a:ext cx="51938" cy="97104"/>
              </a:xfrm>
              <a:custGeom>
                <a:avLst/>
                <a:gdLst>
                  <a:gd name="connsiteX0" fmla="*/ -189 w 51938"/>
                  <a:gd name="connsiteY0" fmla="*/ 97109 h 97104"/>
                  <a:gd name="connsiteX1" fmla="*/ 50119 w 51938"/>
                  <a:gd name="connsiteY1" fmla="*/ 97109 h 97104"/>
                  <a:gd name="connsiteX2" fmla="*/ 50119 w 51938"/>
                  <a:gd name="connsiteY2" fmla="*/ 86503 h 97104"/>
                  <a:gd name="connsiteX3" fmla="*/ 11808 w 51938"/>
                  <a:gd name="connsiteY3" fmla="*/ 86503 h 97104"/>
                  <a:gd name="connsiteX4" fmla="*/ 11808 w 51938"/>
                  <a:gd name="connsiteY4" fmla="*/ 56039 h 97104"/>
                  <a:gd name="connsiteX5" fmla="*/ 47936 w 51938"/>
                  <a:gd name="connsiteY5" fmla="*/ 56039 h 97104"/>
                  <a:gd name="connsiteX6" fmla="*/ 47936 w 51938"/>
                  <a:gd name="connsiteY6" fmla="*/ 45432 h 97104"/>
                  <a:gd name="connsiteX7" fmla="*/ 11808 w 51938"/>
                  <a:gd name="connsiteY7" fmla="*/ 45432 h 97104"/>
                  <a:gd name="connsiteX8" fmla="*/ 11808 w 51938"/>
                  <a:gd name="connsiteY8" fmla="*/ 10615 h 97104"/>
                  <a:gd name="connsiteX9" fmla="*/ 51749 w 51938"/>
                  <a:gd name="connsiteY9" fmla="*/ 10615 h 97104"/>
                  <a:gd name="connsiteX10" fmla="*/ 51749 w 51938"/>
                  <a:gd name="connsiteY10" fmla="*/ 4 h 97104"/>
                  <a:gd name="connsiteX11" fmla="*/ -189 w 51938"/>
                  <a:gd name="connsiteY11" fmla="*/ 4 h 97104"/>
                  <a:gd name="connsiteX12" fmla="*/ -189 w 51938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38" h="97104">
                    <a:moveTo>
                      <a:pt x="-189" y="97109"/>
                    </a:moveTo>
                    <a:lnTo>
                      <a:pt x="50119" y="97109"/>
                    </a:lnTo>
                    <a:lnTo>
                      <a:pt x="50119" y="86503"/>
                    </a:lnTo>
                    <a:lnTo>
                      <a:pt x="11808" y="86503"/>
                    </a:lnTo>
                    <a:lnTo>
                      <a:pt x="11808" y="56039"/>
                    </a:lnTo>
                    <a:lnTo>
                      <a:pt x="47936" y="56039"/>
                    </a:lnTo>
                    <a:lnTo>
                      <a:pt x="47936" y="45432"/>
                    </a:lnTo>
                    <a:lnTo>
                      <a:pt x="11808" y="45432"/>
                    </a:lnTo>
                    <a:lnTo>
                      <a:pt x="11808" y="10615"/>
                    </a:lnTo>
                    <a:lnTo>
                      <a:pt x="51749" y="10615"/>
                    </a:lnTo>
                    <a:lnTo>
                      <a:pt x="51749" y="4"/>
                    </a:lnTo>
                    <a:lnTo>
                      <a:pt x="-189" y="4"/>
                    </a:lnTo>
                    <a:lnTo>
                      <a:pt x="-189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4DFE0125-CA0F-CBE1-E8DF-BD616C69902B}"/>
                  </a:ext>
                </a:extLst>
              </p:cNvPr>
              <p:cNvSpPr/>
              <p:nvPr/>
            </p:nvSpPr>
            <p:spPr>
              <a:xfrm flipV="1">
                <a:off x="7185230" y="6413535"/>
                <a:ext cx="59713" cy="100916"/>
              </a:xfrm>
              <a:custGeom>
                <a:avLst/>
                <a:gdLst>
                  <a:gd name="connsiteX0" fmla="*/ 44792 w 59713"/>
                  <a:gd name="connsiteY0" fmla="*/ 73852 h 100916"/>
                  <a:gd name="connsiteX1" fmla="*/ 29658 w 59713"/>
                  <a:gd name="connsiteY1" fmla="*/ 91126 h 100916"/>
                  <a:gd name="connsiteX2" fmla="*/ 13574 w 59713"/>
                  <a:gd name="connsiteY2" fmla="*/ 75350 h 100916"/>
                  <a:gd name="connsiteX3" fmla="*/ 59517 w 59713"/>
                  <a:gd name="connsiteY3" fmla="*/ 28839 h 100916"/>
                  <a:gd name="connsiteX4" fmla="*/ 29248 w 59713"/>
                  <a:gd name="connsiteY4" fmla="*/ 4 h 100916"/>
                  <a:gd name="connsiteX5" fmla="*/ -196 w 59713"/>
                  <a:gd name="connsiteY5" fmla="*/ 32371 h 100916"/>
                  <a:gd name="connsiteX6" fmla="*/ 11801 w 59713"/>
                  <a:gd name="connsiteY6" fmla="*/ 32371 h 100916"/>
                  <a:gd name="connsiteX7" fmla="*/ 30073 w 59713"/>
                  <a:gd name="connsiteY7" fmla="*/ 9794 h 100916"/>
                  <a:gd name="connsiteX8" fmla="*/ 46975 w 59713"/>
                  <a:gd name="connsiteY8" fmla="*/ 26933 h 100916"/>
                  <a:gd name="connsiteX9" fmla="*/ 1032 w 59713"/>
                  <a:gd name="connsiteY9" fmla="*/ 74128 h 100916"/>
                  <a:gd name="connsiteX10" fmla="*/ 29521 w 59713"/>
                  <a:gd name="connsiteY10" fmla="*/ 100921 h 100916"/>
                  <a:gd name="connsiteX11" fmla="*/ 56789 w 59713"/>
                  <a:gd name="connsiteY11" fmla="*/ 73852 h 100916"/>
                  <a:gd name="connsiteX12" fmla="*/ 44792 w 59713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3" h="100916">
                    <a:moveTo>
                      <a:pt x="44792" y="73852"/>
                    </a:moveTo>
                    <a:cubicBezTo>
                      <a:pt x="44792" y="84052"/>
                      <a:pt x="41115" y="91126"/>
                      <a:pt x="29658" y="91126"/>
                    </a:cubicBezTo>
                    <a:cubicBezTo>
                      <a:pt x="19570" y="91126"/>
                      <a:pt x="13574" y="85688"/>
                      <a:pt x="13574" y="75350"/>
                    </a:cubicBezTo>
                    <a:cubicBezTo>
                      <a:pt x="13574" y="48015"/>
                      <a:pt x="59517" y="64335"/>
                      <a:pt x="59517" y="28839"/>
                    </a:cubicBezTo>
                    <a:cubicBezTo>
                      <a:pt x="59517" y="6397"/>
                      <a:pt x="43019" y="4"/>
                      <a:pt x="29248" y="4"/>
                    </a:cubicBezTo>
                    <a:cubicBezTo>
                      <a:pt x="6481" y="4"/>
                      <a:pt x="-196" y="11700"/>
                      <a:pt x="-196" y="32371"/>
                    </a:cubicBezTo>
                    <a:lnTo>
                      <a:pt x="11801" y="32371"/>
                    </a:lnTo>
                    <a:cubicBezTo>
                      <a:pt x="11801" y="21494"/>
                      <a:pt x="12477" y="9794"/>
                      <a:pt x="30073" y="9794"/>
                    </a:cubicBezTo>
                    <a:cubicBezTo>
                      <a:pt x="39609" y="9794"/>
                      <a:pt x="46975" y="16595"/>
                      <a:pt x="46975" y="26933"/>
                    </a:cubicBezTo>
                    <a:cubicBezTo>
                      <a:pt x="46975" y="54403"/>
                      <a:pt x="1032" y="38493"/>
                      <a:pt x="1032" y="74128"/>
                    </a:cubicBezTo>
                    <a:cubicBezTo>
                      <a:pt x="1032" y="83103"/>
                      <a:pt x="4845" y="100921"/>
                      <a:pt x="29521" y="100921"/>
                    </a:cubicBezTo>
                    <a:cubicBezTo>
                      <a:pt x="48066" y="100921"/>
                      <a:pt x="56517" y="91670"/>
                      <a:pt x="56789" y="73852"/>
                    </a:cubicBezTo>
                    <a:lnTo>
                      <a:pt x="44792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D329E13F-A5A3-C5CE-A839-D9C209BD4B2D}"/>
                  </a:ext>
                </a:extLst>
              </p:cNvPr>
              <p:cNvSpPr/>
              <p:nvPr/>
            </p:nvSpPr>
            <p:spPr>
              <a:xfrm flipV="1">
                <a:off x="7286131" y="6413535"/>
                <a:ext cx="59719" cy="100916"/>
              </a:xfrm>
              <a:custGeom>
                <a:avLst/>
                <a:gdLst>
                  <a:gd name="connsiteX0" fmla="*/ 44788 w 59719"/>
                  <a:gd name="connsiteY0" fmla="*/ 73852 h 100916"/>
                  <a:gd name="connsiteX1" fmla="*/ 29653 w 59719"/>
                  <a:gd name="connsiteY1" fmla="*/ 91126 h 100916"/>
                  <a:gd name="connsiteX2" fmla="*/ 13564 w 59719"/>
                  <a:gd name="connsiteY2" fmla="*/ 75350 h 100916"/>
                  <a:gd name="connsiteX3" fmla="*/ 59513 w 59719"/>
                  <a:gd name="connsiteY3" fmla="*/ 28839 h 100916"/>
                  <a:gd name="connsiteX4" fmla="*/ 29238 w 59719"/>
                  <a:gd name="connsiteY4" fmla="*/ 4 h 100916"/>
                  <a:gd name="connsiteX5" fmla="*/ -207 w 59719"/>
                  <a:gd name="connsiteY5" fmla="*/ 32371 h 100916"/>
                  <a:gd name="connsiteX6" fmla="*/ 11791 w 59719"/>
                  <a:gd name="connsiteY6" fmla="*/ 32371 h 100916"/>
                  <a:gd name="connsiteX7" fmla="*/ 30063 w 59719"/>
                  <a:gd name="connsiteY7" fmla="*/ 9794 h 100916"/>
                  <a:gd name="connsiteX8" fmla="*/ 46970 w 59719"/>
                  <a:gd name="connsiteY8" fmla="*/ 26933 h 100916"/>
                  <a:gd name="connsiteX9" fmla="*/ 1021 w 59719"/>
                  <a:gd name="connsiteY9" fmla="*/ 74128 h 100916"/>
                  <a:gd name="connsiteX10" fmla="*/ 29517 w 59719"/>
                  <a:gd name="connsiteY10" fmla="*/ 100921 h 100916"/>
                  <a:gd name="connsiteX11" fmla="*/ 56785 w 59719"/>
                  <a:gd name="connsiteY11" fmla="*/ 73852 h 100916"/>
                  <a:gd name="connsiteX12" fmla="*/ 44788 w 59719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6">
                    <a:moveTo>
                      <a:pt x="44788" y="73852"/>
                    </a:moveTo>
                    <a:cubicBezTo>
                      <a:pt x="44788" y="84052"/>
                      <a:pt x="41105" y="91126"/>
                      <a:pt x="29653" y="91126"/>
                    </a:cubicBezTo>
                    <a:cubicBezTo>
                      <a:pt x="19566" y="91126"/>
                      <a:pt x="13564" y="85688"/>
                      <a:pt x="13564" y="75350"/>
                    </a:cubicBezTo>
                    <a:cubicBezTo>
                      <a:pt x="13564" y="48015"/>
                      <a:pt x="59513" y="64335"/>
                      <a:pt x="59513" y="28839"/>
                    </a:cubicBezTo>
                    <a:cubicBezTo>
                      <a:pt x="59513" y="6397"/>
                      <a:pt x="43015" y="4"/>
                      <a:pt x="29238" y="4"/>
                    </a:cubicBezTo>
                    <a:cubicBezTo>
                      <a:pt x="6477" y="4"/>
                      <a:pt x="-207" y="11700"/>
                      <a:pt x="-207" y="32371"/>
                    </a:cubicBezTo>
                    <a:lnTo>
                      <a:pt x="11791" y="32371"/>
                    </a:lnTo>
                    <a:cubicBezTo>
                      <a:pt x="11791" y="21494"/>
                      <a:pt x="12473" y="9794"/>
                      <a:pt x="30063" y="9794"/>
                    </a:cubicBezTo>
                    <a:cubicBezTo>
                      <a:pt x="39605" y="9794"/>
                      <a:pt x="46970" y="16595"/>
                      <a:pt x="46970" y="26933"/>
                    </a:cubicBezTo>
                    <a:cubicBezTo>
                      <a:pt x="46970" y="54403"/>
                      <a:pt x="1021" y="38493"/>
                      <a:pt x="1021" y="74128"/>
                    </a:cubicBezTo>
                    <a:cubicBezTo>
                      <a:pt x="1021" y="83103"/>
                      <a:pt x="4840" y="100921"/>
                      <a:pt x="29517" y="100921"/>
                    </a:cubicBezTo>
                    <a:cubicBezTo>
                      <a:pt x="48061" y="100921"/>
                      <a:pt x="56506" y="91670"/>
                      <a:pt x="56785" y="73852"/>
                    </a:cubicBezTo>
                    <a:lnTo>
                      <a:pt x="44788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1E0AF327-FB45-B993-06D2-0ECA421F27C3}"/>
                  </a:ext>
                </a:extLst>
              </p:cNvPr>
              <p:cNvSpPr/>
              <p:nvPr/>
            </p:nvSpPr>
            <p:spPr>
              <a:xfrm flipV="1">
                <a:off x="7356509" y="6413535"/>
                <a:ext cx="60947" cy="100916"/>
              </a:xfrm>
              <a:custGeom>
                <a:avLst/>
                <a:gdLst>
                  <a:gd name="connsiteX0" fmla="*/ 60733 w 60947"/>
                  <a:gd name="connsiteY0" fmla="*/ 35230 h 100916"/>
                  <a:gd name="connsiteX1" fmla="*/ 31146 w 60947"/>
                  <a:gd name="connsiteY1" fmla="*/ 4 h 100916"/>
                  <a:gd name="connsiteX2" fmla="*/ -214 w 60947"/>
                  <a:gd name="connsiteY2" fmla="*/ 50463 h 100916"/>
                  <a:gd name="connsiteX3" fmla="*/ 31146 w 60947"/>
                  <a:gd name="connsiteY3" fmla="*/ 100921 h 100916"/>
                  <a:gd name="connsiteX4" fmla="*/ 59909 w 60947"/>
                  <a:gd name="connsiteY4" fmla="*/ 70723 h 100916"/>
                  <a:gd name="connsiteX5" fmla="*/ 47372 w 60947"/>
                  <a:gd name="connsiteY5" fmla="*/ 70723 h 100916"/>
                  <a:gd name="connsiteX6" fmla="*/ 31146 w 60947"/>
                  <a:gd name="connsiteY6" fmla="*/ 91126 h 100916"/>
                  <a:gd name="connsiteX7" fmla="*/ 12329 w 60947"/>
                  <a:gd name="connsiteY7" fmla="*/ 50463 h 100916"/>
                  <a:gd name="connsiteX8" fmla="*/ 31146 w 60947"/>
                  <a:gd name="connsiteY8" fmla="*/ 9794 h 100916"/>
                  <a:gd name="connsiteX9" fmla="*/ 48184 w 60947"/>
                  <a:gd name="connsiteY9" fmla="*/ 35230 h 100916"/>
                  <a:gd name="connsiteX10" fmla="*/ 60733 w 60947"/>
                  <a:gd name="connsiteY10" fmla="*/ 35230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47" h="100916">
                    <a:moveTo>
                      <a:pt x="60733" y="35230"/>
                    </a:moveTo>
                    <a:cubicBezTo>
                      <a:pt x="59642" y="16870"/>
                      <a:pt x="52413" y="4"/>
                      <a:pt x="31146" y="4"/>
                    </a:cubicBezTo>
                    <a:cubicBezTo>
                      <a:pt x="3463" y="4"/>
                      <a:pt x="-214" y="25979"/>
                      <a:pt x="-214" y="50463"/>
                    </a:cubicBezTo>
                    <a:cubicBezTo>
                      <a:pt x="-214" y="74941"/>
                      <a:pt x="4287" y="100921"/>
                      <a:pt x="31146" y="100921"/>
                    </a:cubicBezTo>
                    <a:cubicBezTo>
                      <a:pt x="51049" y="100921"/>
                      <a:pt x="59369" y="89766"/>
                      <a:pt x="59909" y="70723"/>
                    </a:cubicBezTo>
                    <a:lnTo>
                      <a:pt x="47372" y="70723"/>
                    </a:lnTo>
                    <a:cubicBezTo>
                      <a:pt x="47087" y="81743"/>
                      <a:pt x="43547" y="91126"/>
                      <a:pt x="31146" y="91126"/>
                    </a:cubicBezTo>
                    <a:cubicBezTo>
                      <a:pt x="14511" y="91126"/>
                      <a:pt x="12329" y="72900"/>
                      <a:pt x="12329" y="50463"/>
                    </a:cubicBezTo>
                    <a:cubicBezTo>
                      <a:pt x="12329" y="28020"/>
                      <a:pt x="14511" y="9794"/>
                      <a:pt x="31146" y="9794"/>
                    </a:cubicBezTo>
                    <a:cubicBezTo>
                      <a:pt x="45735" y="9794"/>
                      <a:pt x="47781" y="23398"/>
                      <a:pt x="48184" y="35230"/>
                    </a:cubicBezTo>
                    <a:lnTo>
                      <a:pt x="60733" y="3523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81E21364-17B1-DEC5-26E1-8F8CCBC81184}"/>
                  </a:ext>
                </a:extLst>
              </p:cNvPr>
              <p:cNvSpPr/>
              <p:nvPr/>
            </p:nvSpPr>
            <p:spPr>
              <a:xfrm flipV="1">
                <a:off x="7428914" y="6415444"/>
                <a:ext cx="12003" cy="97104"/>
              </a:xfrm>
              <a:custGeom>
                <a:avLst/>
                <a:gdLst>
                  <a:gd name="connsiteX0" fmla="*/ -219 w 12003"/>
                  <a:gd name="connsiteY0" fmla="*/ 97109 h 97104"/>
                  <a:gd name="connsiteX1" fmla="*/ 11784 w 12003"/>
                  <a:gd name="connsiteY1" fmla="*/ 97109 h 97104"/>
                  <a:gd name="connsiteX2" fmla="*/ 11784 w 12003"/>
                  <a:gd name="connsiteY2" fmla="*/ 4 h 97104"/>
                  <a:gd name="connsiteX3" fmla="*/ -219 w 12003"/>
                  <a:gd name="connsiteY3" fmla="*/ 4 h 97104"/>
                  <a:gd name="connsiteX4" fmla="*/ -219 w 12003"/>
                  <a:gd name="connsiteY4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03" h="97104">
                    <a:moveTo>
                      <a:pt x="-219" y="97109"/>
                    </a:moveTo>
                    <a:lnTo>
                      <a:pt x="11784" y="97109"/>
                    </a:lnTo>
                    <a:lnTo>
                      <a:pt x="11784" y="4"/>
                    </a:lnTo>
                    <a:lnTo>
                      <a:pt x="-219" y="4"/>
                    </a:lnTo>
                    <a:lnTo>
                      <a:pt x="-219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E53AC20D-0003-D9C6-4560-8DD0FE701C6A}"/>
                  </a:ext>
                </a:extLst>
              </p:cNvPr>
              <p:cNvSpPr/>
              <p:nvPr/>
            </p:nvSpPr>
            <p:spPr>
              <a:xfrm flipV="1">
                <a:off x="7456814" y="6415444"/>
                <a:ext cx="51944" cy="97104"/>
              </a:xfrm>
              <a:custGeom>
                <a:avLst/>
                <a:gdLst>
                  <a:gd name="connsiteX0" fmla="*/ -224 w 51944"/>
                  <a:gd name="connsiteY0" fmla="*/ 97109 h 97104"/>
                  <a:gd name="connsiteX1" fmla="*/ 50084 w 51944"/>
                  <a:gd name="connsiteY1" fmla="*/ 97109 h 97104"/>
                  <a:gd name="connsiteX2" fmla="*/ 50084 w 51944"/>
                  <a:gd name="connsiteY2" fmla="*/ 86503 h 97104"/>
                  <a:gd name="connsiteX3" fmla="*/ 11773 w 51944"/>
                  <a:gd name="connsiteY3" fmla="*/ 86503 h 97104"/>
                  <a:gd name="connsiteX4" fmla="*/ 11773 w 51944"/>
                  <a:gd name="connsiteY4" fmla="*/ 56039 h 97104"/>
                  <a:gd name="connsiteX5" fmla="*/ 47908 w 51944"/>
                  <a:gd name="connsiteY5" fmla="*/ 56039 h 97104"/>
                  <a:gd name="connsiteX6" fmla="*/ 47908 w 51944"/>
                  <a:gd name="connsiteY6" fmla="*/ 45432 h 97104"/>
                  <a:gd name="connsiteX7" fmla="*/ 11773 w 51944"/>
                  <a:gd name="connsiteY7" fmla="*/ 45432 h 97104"/>
                  <a:gd name="connsiteX8" fmla="*/ 11773 w 51944"/>
                  <a:gd name="connsiteY8" fmla="*/ 10615 h 97104"/>
                  <a:gd name="connsiteX9" fmla="*/ 51721 w 51944"/>
                  <a:gd name="connsiteY9" fmla="*/ 10615 h 97104"/>
                  <a:gd name="connsiteX10" fmla="*/ 51721 w 51944"/>
                  <a:gd name="connsiteY10" fmla="*/ 4 h 97104"/>
                  <a:gd name="connsiteX11" fmla="*/ -224 w 51944"/>
                  <a:gd name="connsiteY11" fmla="*/ 4 h 97104"/>
                  <a:gd name="connsiteX12" fmla="*/ -224 w 51944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4">
                    <a:moveTo>
                      <a:pt x="-224" y="97109"/>
                    </a:moveTo>
                    <a:lnTo>
                      <a:pt x="50084" y="97109"/>
                    </a:lnTo>
                    <a:lnTo>
                      <a:pt x="50084" y="86503"/>
                    </a:lnTo>
                    <a:lnTo>
                      <a:pt x="11773" y="86503"/>
                    </a:lnTo>
                    <a:lnTo>
                      <a:pt x="11773" y="56039"/>
                    </a:lnTo>
                    <a:lnTo>
                      <a:pt x="47908" y="56039"/>
                    </a:lnTo>
                    <a:lnTo>
                      <a:pt x="47908" y="45432"/>
                    </a:lnTo>
                    <a:lnTo>
                      <a:pt x="11773" y="45432"/>
                    </a:lnTo>
                    <a:lnTo>
                      <a:pt x="11773" y="10615"/>
                    </a:lnTo>
                    <a:lnTo>
                      <a:pt x="51721" y="10615"/>
                    </a:lnTo>
                    <a:lnTo>
                      <a:pt x="51721" y="4"/>
                    </a:lnTo>
                    <a:lnTo>
                      <a:pt x="-224" y="4"/>
                    </a:lnTo>
                    <a:lnTo>
                      <a:pt x="-224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6050A144-A157-BB5F-15D5-4414C7B41207}"/>
                  </a:ext>
                </a:extLst>
              </p:cNvPr>
              <p:cNvSpPr/>
              <p:nvPr/>
            </p:nvSpPr>
            <p:spPr>
              <a:xfrm flipV="1">
                <a:off x="7520031" y="6415444"/>
                <a:ext cx="59986" cy="97104"/>
              </a:xfrm>
              <a:custGeom>
                <a:avLst/>
                <a:gdLst>
                  <a:gd name="connsiteX0" fmla="*/ -231 w 59986"/>
                  <a:gd name="connsiteY0" fmla="*/ 97109 h 97104"/>
                  <a:gd name="connsiteX1" fmla="*/ 15313 w 59986"/>
                  <a:gd name="connsiteY1" fmla="*/ 97109 h 97104"/>
                  <a:gd name="connsiteX2" fmla="*/ 47485 w 59986"/>
                  <a:gd name="connsiteY2" fmla="*/ 16056 h 97104"/>
                  <a:gd name="connsiteX3" fmla="*/ 47764 w 59986"/>
                  <a:gd name="connsiteY3" fmla="*/ 16056 h 97104"/>
                  <a:gd name="connsiteX4" fmla="*/ 47764 w 59986"/>
                  <a:gd name="connsiteY4" fmla="*/ 97109 h 97104"/>
                  <a:gd name="connsiteX5" fmla="*/ 59755 w 59986"/>
                  <a:gd name="connsiteY5" fmla="*/ 97109 h 97104"/>
                  <a:gd name="connsiteX6" fmla="*/ 59755 w 59986"/>
                  <a:gd name="connsiteY6" fmla="*/ 4 h 97104"/>
                  <a:gd name="connsiteX7" fmla="*/ 43257 w 59986"/>
                  <a:gd name="connsiteY7" fmla="*/ 4 h 97104"/>
                  <a:gd name="connsiteX8" fmla="*/ 12045 w 59986"/>
                  <a:gd name="connsiteY8" fmla="*/ 78614 h 97104"/>
                  <a:gd name="connsiteX9" fmla="*/ 11766 w 59986"/>
                  <a:gd name="connsiteY9" fmla="*/ 78614 h 97104"/>
                  <a:gd name="connsiteX10" fmla="*/ 11766 w 59986"/>
                  <a:gd name="connsiteY10" fmla="*/ 4 h 97104"/>
                  <a:gd name="connsiteX11" fmla="*/ -231 w 59986"/>
                  <a:gd name="connsiteY11" fmla="*/ 4 h 97104"/>
                  <a:gd name="connsiteX12" fmla="*/ -231 w 59986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4">
                    <a:moveTo>
                      <a:pt x="-231" y="97109"/>
                    </a:moveTo>
                    <a:lnTo>
                      <a:pt x="15313" y="97109"/>
                    </a:lnTo>
                    <a:lnTo>
                      <a:pt x="47485" y="16056"/>
                    </a:lnTo>
                    <a:lnTo>
                      <a:pt x="47764" y="16056"/>
                    </a:lnTo>
                    <a:lnTo>
                      <a:pt x="47764" y="97109"/>
                    </a:lnTo>
                    <a:lnTo>
                      <a:pt x="59755" y="97109"/>
                    </a:lnTo>
                    <a:lnTo>
                      <a:pt x="59755" y="4"/>
                    </a:lnTo>
                    <a:lnTo>
                      <a:pt x="43257" y="4"/>
                    </a:lnTo>
                    <a:lnTo>
                      <a:pt x="12045" y="78614"/>
                    </a:lnTo>
                    <a:lnTo>
                      <a:pt x="11766" y="78614"/>
                    </a:lnTo>
                    <a:lnTo>
                      <a:pt x="11766" y="4"/>
                    </a:lnTo>
                    <a:lnTo>
                      <a:pt x="-231" y="4"/>
                    </a:lnTo>
                    <a:lnTo>
                      <a:pt x="-231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C0DCCFAA-A188-8BCB-8330-7C2469EACC77}"/>
                  </a:ext>
                </a:extLst>
              </p:cNvPr>
              <p:cNvSpPr/>
              <p:nvPr/>
            </p:nvSpPr>
            <p:spPr>
              <a:xfrm flipV="1">
                <a:off x="7594240" y="6413535"/>
                <a:ext cx="60941" cy="100916"/>
              </a:xfrm>
              <a:custGeom>
                <a:avLst/>
                <a:gdLst>
                  <a:gd name="connsiteX0" fmla="*/ 60702 w 60941"/>
                  <a:gd name="connsiteY0" fmla="*/ 35230 h 100916"/>
                  <a:gd name="connsiteX1" fmla="*/ 31122 w 60941"/>
                  <a:gd name="connsiteY1" fmla="*/ 4 h 100916"/>
                  <a:gd name="connsiteX2" fmla="*/ -239 w 60941"/>
                  <a:gd name="connsiteY2" fmla="*/ 50463 h 100916"/>
                  <a:gd name="connsiteX3" fmla="*/ 31122 w 60941"/>
                  <a:gd name="connsiteY3" fmla="*/ 100921 h 100916"/>
                  <a:gd name="connsiteX4" fmla="*/ 59890 w 60941"/>
                  <a:gd name="connsiteY4" fmla="*/ 70723 h 100916"/>
                  <a:gd name="connsiteX5" fmla="*/ 47341 w 60941"/>
                  <a:gd name="connsiteY5" fmla="*/ 70723 h 100916"/>
                  <a:gd name="connsiteX6" fmla="*/ 31122 w 60941"/>
                  <a:gd name="connsiteY6" fmla="*/ 91126 h 100916"/>
                  <a:gd name="connsiteX7" fmla="*/ 12310 w 60941"/>
                  <a:gd name="connsiteY7" fmla="*/ 50463 h 100916"/>
                  <a:gd name="connsiteX8" fmla="*/ 31122 w 60941"/>
                  <a:gd name="connsiteY8" fmla="*/ 9794 h 100916"/>
                  <a:gd name="connsiteX9" fmla="*/ 48166 w 60941"/>
                  <a:gd name="connsiteY9" fmla="*/ 35230 h 100916"/>
                  <a:gd name="connsiteX10" fmla="*/ 60702 w 60941"/>
                  <a:gd name="connsiteY10" fmla="*/ 35230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41" h="100916">
                    <a:moveTo>
                      <a:pt x="60702" y="35230"/>
                    </a:moveTo>
                    <a:cubicBezTo>
                      <a:pt x="59611" y="16870"/>
                      <a:pt x="52388" y="4"/>
                      <a:pt x="31122" y="4"/>
                    </a:cubicBezTo>
                    <a:cubicBezTo>
                      <a:pt x="3444" y="4"/>
                      <a:pt x="-239" y="25979"/>
                      <a:pt x="-239" y="50463"/>
                    </a:cubicBezTo>
                    <a:cubicBezTo>
                      <a:pt x="-239" y="74941"/>
                      <a:pt x="4269" y="100921"/>
                      <a:pt x="31122" y="100921"/>
                    </a:cubicBezTo>
                    <a:cubicBezTo>
                      <a:pt x="51024" y="100921"/>
                      <a:pt x="59345" y="89766"/>
                      <a:pt x="59890" y="70723"/>
                    </a:cubicBezTo>
                    <a:lnTo>
                      <a:pt x="47341" y="70723"/>
                    </a:lnTo>
                    <a:cubicBezTo>
                      <a:pt x="47074" y="81743"/>
                      <a:pt x="43528" y="91126"/>
                      <a:pt x="31122" y="91126"/>
                    </a:cubicBezTo>
                    <a:cubicBezTo>
                      <a:pt x="14486" y="91126"/>
                      <a:pt x="12310" y="72900"/>
                      <a:pt x="12310" y="50463"/>
                    </a:cubicBezTo>
                    <a:cubicBezTo>
                      <a:pt x="12310" y="28020"/>
                      <a:pt x="14486" y="9794"/>
                      <a:pt x="31122" y="9794"/>
                    </a:cubicBezTo>
                    <a:cubicBezTo>
                      <a:pt x="45710" y="9794"/>
                      <a:pt x="47750" y="23398"/>
                      <a:pt x="48166" y="35230"/>
                    </a:cubicBezTo>
                    <a:lnTo>
                      <a:pt x="60702" y="3523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17F9B91F-57EB-0AD7-CDCD-3D839A292E60}"/>
                  </a:ext>
                </a:extLst>
              </p:cNvPr>
              <p:cNvSpPr/>
              <p:nvPr/>
            </p:nvSpPr>
            <p:spPr>
              <a:xfrm flipV="1">
                <a:off x="7666720" y="6415444"/>
                <a:ext cx="51944" cy="97104"/>
              </a:xfrm>
              <a:custGeom>
                <a:avLst/>
                <a:gdLst>
                  <a:gd name="connsiteX0" fmla="*/ -246 w 51944"/>
                  <a:gd name="connsiteY0" fmla="*/ 97109 h 97104"/>
                  <a:gd name="connsiteX1" fmla="*/ 50062 w 51944"/>
                  <a:gd name="connsiteY1" fmla="*/ 97109 h 97104"/>
                  <a:gd name="connsiteX2" fmla="*/ 50062 w 51944"/>
                  <a:gd name="connsiteY2" fmla="*/ 86503 h 97104"/>
                  <a:gd name="connsiteX3" fmla="*/ 11745 w 51944"/>
                  <a:gd name="connsiteY3" fmla="*/ 86503 h 97104"/>
                  <a:gd name="connsiteX4" fmla="*/ 11745 w 51944"/>
                  <a:gd name="connsiteY4" fmla="*/ 56039 h 97104"/>
                  <a:gd name="connsiteX5" fmla="*/ 47880 w 51944"/>
                  <a:gd name="connsiteY5" fmla="*/ 56039 h 97104"/>
                  <a:gd name="connsiteX6" fmla="*/ 47880 w 51944"/>
                  <a:gd name="connsiteY6" fmla="*/ 45432 h 97104"/>
                  <a:gd name="connsiteX7" fmla="*/ 11745 w 51944"/>
                  <a:gd name="connsiteY7" fmla="*/ 45432 h 97104"/>
                  <a:gd name="connsiteX8" fmla="*/ 11745 w 51944"/>
                  <a:gd name="connsiteY8" fmla="*/ 10615 h 97104"/>
                  <a:gd name="connsiteX9" fmla="*/ 51699 w 51944"/>
                  <a:gd name="connsiteY9" fmla="*/ 10615 h 97104"/>
                  <a:gd name="connsiteX10" fmla="*/ 51699 w 51944"/>
                  <a:gd name="connsiteY10" fmla="*/ 4 h 97104"/>
                  <a:gd name="connsiteX11" fmla="*/ -246 w 51944"/>
                  <a:gd name="connsiteY11" fmla="*/ 4 h 97104"/>
                  <a:gd name="connsiteX12" fmla="*/ -246 w 51944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4">
                    <a:moveTo>
                      <a:pt x="-246" y="97109"/>
                    </a:moveTo>
                    <a:lnTo>
                      <a:pt x="50062" y="97109"/>
                    </a:lnTo>
                    <a:lnTo>
                      <a:pt x="50062" y="86503"/>
                    </a:lnTo>
                    <a:lnTo>
                      <a:pt x="11745" y="86503"/>
                    </a:lnTo>
                    <a:lnTo>
                      <a:pt x="11745" y="56039"/>
                    </a:lnTo>
                    <a:lnTo>
                      <a:pt x="47880" y="56039"/>
                    </a:lnTo>
                    <a:lnTo>
                      <a:pt x="47880" y="45432"/>
                    </a:lnTo>
                    <a:lnTo>
                      <a:pt x="11745" y="45432"/>
                    </a:lnTo>
                    <a:lnTo>
                      <a:pt x="11745" y="10615"/>
                    </a:lnTo>
                    <a:lnTo>
                      <a:pt x="51699" y="10615"/>
                    </a:lnTo>
                    <a:lnTo>
                      <a:pt x="51699" y="4"/>
                    </a:lnTo>
                    <a:lnTo>
                      <a:pt x="-246" y="4"/>
                    </a:lnTo>
                    <a:lnTo>
                      <a:pt x="-246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6EB5A6E6-B4FB-B7D4-DD9E-178976F515DA}"/>
                  </a:ext>
                </a:extLst>
              </p:cNvPr>
              <p:cNvSpPr/>
              <p:nvPr/>
            </p:nvSpPr>
            <p:spPr>
              <a:xfrm flipV="1">
                <a:off x="7726687" y="6413535"/>
                <a:ext cx="59713" cy="100916"/>
              </a:xfrm>
              <a:custGeom>
                <a:avLst/>
                <a:gdLst>
                  <a:gd name="connsiteX0" fmla="*/ 44742 w 59713"/>
                  <a:gd name="connsiteY0" fmla="*/ 73852 h 100916"/>
                  <a:gd name="connsiteX1" fmla="*/ 29607 w 59713"/>
                  <a:gd name="connsiteY1" fmla="*/ 91126 h 100916"/>
                  <a:gd name="connsiteX2" fmla="*/ 13518 w 59713"/>
                  <a:gd name="connsiteY2" fmla="*/ 75350 h 100916"/>
                  <a:gd name="connsiteX3" fmla="*/ 59461 w 59713"/>
                  <a:gd name="connsiteY3" fmla="*/ 28839 h 100916"/>
                  <a:gd name="connsiteX4" fmla="*/ 29198 w 59713"/>
                  <a:gd name="connsiteY4" fmla="*/ 4 h 100916"/>
                  <a:gd name="connsiteX5" fmla="*/ -253 w 59713"/>
                  <a:gd name="connsiteY5" fmla="*/ 32371 h 100916"/>
                  <a:gd name="connsiteX6" fmla="*/ 11751 w 59713"/>
                  <a:gd name="connsiteY6" fmla="*/ 32371 h 100916"/>
                  <a:gd name="connsiteX7" fmla="*/ 30010 w 59713"/>
                  <a:gd name="connsiteY7" fmla="*/ 9794 h 100916"/>
                  <a:gd name="connsiteX8" fmla="*/ 46924 w 59713"/>
                  <a:gd name="connsiteY8" fmla="*/ 26933 h 100916"/>
                  <a:gd name="connsiteX9" fmla="*/ 981 w 59713"/>
                  <a:gd name="connsiteY9" fmla="*/ 74128 h 100916"/>
                  <a:gd name="connsiteX10" fmla="*/ 29471 w 59713"/>
                  <a:gd name="connsiteY10" fmla="*/ 100921 h 100916"/>
                  <a:gd name="connsiteX11" fmla="*/ 56739 w 59713"/>
                  <a:gd name="connsiteY11" fmla="*/ 73852 h 100916"/>
                  <a:gd name="connsiteX12" fmla="*/ 44742 w 59713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3" h="100916">
                    <a:moveTo>
                      <a:pt x="44742" y="73852"/>
                    </a:moveTo>
                    <a:cubicBezTo>
                      <a:pt x="44742" y="84052"/>
                      <a:pt x="41059" y="91126"/>
                      <a:pt x="29607" y="91126"/>
                    </a:cubicBezTo>
                    <a:cubicBezTo>
                      <a:pt x="19520" y="91126"/>
                      <a:pt x="13518" y="85688"/>
                      <a:pt x="13518" y="75350"/>
                    </a:cubicBezTo>
                    <a:cubicBezTo>
                      <a:pt x="13518" y="48015"/>
                      <a:pt x="59461" y="64335"/>
                      <a:pt x="59461" y="28839"/>
                    </a:cubicBezTo>
                    <a:cubicBezTo>
                      <a:pt x="59461" y="6397"/>
                      <a:pt x="42962" y="4"/>
                      <a:pt x="29198" y="4"/>
                    </a:cubicBezTo>
                    <a:cubicBezTo>
                      <a:pt x="6437" y="4"/>
                      <a:pt x="-253" y="11700"/>
                      <a:pt x="-253" y="32371"/>
                    </a:cubicBezTo>
                    <a:lnTo>
                      <a:pt x="11751" y="32371"/>
                    </a:lnTo>
                    <a:cubicBezTo>
                      <a:pt x="11751" y="21494"/>
                      <a:pt x="12427" y="9794"/>
                      <a:pt x="30010" y="9794"/>
                    </a:cubicBezTo>
                    <a:cubicBezTo>
                      <a:pt x="39559" y="9794"/>
                      <a:pt x="46924" y="16595"/>
                      <a:pt x="46924" y="26933"/>
                    </a:cubicBezTo>
                    <a:cubicBezTo>
                      <a:pt x="46924" y="54403"/>
                      <a:pt x="981" y="38493"/>
                      <a:pt x="981" y="74128"/>
                    </a:cubicBezTo>
                    <a:cubicBezTo>
                      <a:pt x="981" y="83103"/>
                      <a:pt x="4794" y="100921"/>
                      <a:pt x="29471" y="100921"/>
                    </a:cubicBezTo>
                    <a:cubicBezTo>
                      <a:pt x="48015" y="100921"/>
                      <a:pt x="56466" y="91670"/>
                      <a:pt x="56739" y="73852"/>
                    </a:cubicBezTo>
                    <a:lnTo>
                      <a:pt x="44742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3DAD66C4-C461-33D4-5475-631F7E7DF10D}"/>
                  </a:ext>
                </a:extLst>
              </p:cNvPr>
              <p:cNvSpPr/>
              <p:nvPr/>
            </p:nvSpPr>
            <p:spPr>
              <a:xfrm flipV="1">
                <a:off x="7040879" y="6566587"/>
                <a:ext cx="70340" cy="97102"/>
              </a:xfrm>
              <a:custGeom>
                <a:avLst/>
                <a:gdLst>
                  <a:gd name="connsiteX0" fmla="*/ 22034 w 70340"/>
                  <a:gd name="connsiteY0" fmla="*/ 36485 h 97102"/>
                  <a:gd name="connsiteX1" fmla="*/ 48211 w 70340"/>
                  <a:gd name="connsiteY1" fmla="*/ 36485 h 97102"/>
                  <a:gd name="connsiteX2" fmla="*/ 35810 w 70340"/>
                  <a:gd name="connsiteY2" fmla="*/ 83404 h 97102"/>
                  <a:gd name="connsiteX3" fmla="*/ 35531 w 70340"/>
                  <a:gd name="connsiteY3" fmla="*/ 83404 h 97102"/>
                  <a:gd name="connsiteX4" fmla="*/ 27899 w 70340"/>
                  <a:gd name="connsiteY4" fmla="*/ 97140 h 97102"/>
                  <a:gd name="connsiteX5" fmla="*/ 43988 w 70340"/>
                  <a:gd name="connsiteY5" fmla="*/ 97140 h 97102"/>
                  <a:gd name="connsiteX6" fmla="*/ 70159 w 70340"/>
                  <a:gd name="connsiteY6" fmla="*/ 37 h 97102"/>
                  <a:gd name="connsiteX7" fmla="*/ 57622 w 70340"/>
                  <a:gd name="connsiteY7" fmla="*/ 37 h 97102"/>
                  <a:gd name="connsiteX8" fmla="*/ 50666 w 70340"/>
                  <a:gd name="connsiteY8" fmla="*/ 26691 h 97102"/>
                  <a:gd name="connsiteX9" fmla="*/ 19585 w 70340"/>
                  <a:gd name="connsiteY9" fmla="*/ 26691 h 97102"/>
                  <a:gd name="connsiteX10" fmla="*/ 12355 w 70340"/>
                  <a:gd name="connsiteY10" fmla="*/ 37 h 97102"/>
                  <a:gd name="connsiteX11" fmla="*/ -182 w 70340"/>
                  <a:gd name="connsiteY11" fmla="*/ 37 h 97102"/>
                  <a:gd name="connsiteX12" fmla="*/ 27899 w 70340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40" h="97102">
                    <a:moveTo>
                      <a:pt x="22034" y="36485"/>
                    </a:moveTo>
                    <a:lnTo>
                      <a:pt x="48211" y="36485"/>
                    </a:lnTo>
                    <a:lnTo>
                      <a:pt x="35810" y="83404"/>
                    </a:lnTo>
                    <a:lnTo>
                      <a:pt x="35531" y="83404"/>
                    </a:lnTo>
                    <a:close/>
                    <a:moveTo>
                      <a:pt x="27899" y="97140"/>
                    </a:moveTo>
                    <a:lnTo>
                      <a:pt x="43988" y="97140"/>
                    </a:lnTo>
                    <a:lnTo>
                      <a:pt x="70159" y="37"/>
                    </a:lnTo>
                    <a:lnTo>
                      <a:pt x="57622" y="37"/>
                    </a:lnTo>
                    <a:lnTo>
                      <a:pt x="50666" y="26691"/>
                    </a:lnTo>
                    <a:lnTo>
                      <a:pt x="19585" y="26691"/>
                    </a:lnTo>
                    <a:lnTo>
                      <a:pt x="12355" y="37"/>
                    </a:lnTo>
                    <a:lnTo>
                      <a:pt x="-182" y="37"/>
                    </a:lnTo>
                    <a:lnTo>
                      <a:pt x="27899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E85B1B97-FB85-ECF7-796C-462E6C567D82}"/>
                  </a:ext>
                </a:extLst>
              </p:cNvPr>
              <p:cNvSpPr/>
              <p:nvPr/>
            </p:nvSpPr>
            <p:spPr>
              <a:xfrm flipV="1">
                <a:off x="7120402" y="6566587"/>
                <a:ext cx="54945" cy="97102"/>
              </a:xfrm>
              <a:custGeom>
                <a:avLst/>
                <a:gdLst>
                  <a:gd name="connsiteX0" fmla="*/ 11808 w 54945"/>
                  <a:gd name="connsiteY0" fmla="*/ 50901 h 97102"/>
                  <a:gd name="connsiteX1" fmla="*/ 26124 w 54945"/>
                  <a:gd name="connsiteY1" fmla="*/ 50901 h 97102"/>
                  <a:gd name="connsiteX2" fmla="*/ 42207 w 54945"/>
                  <a:gd name="connsiteY2" fmla="*/ 69805 h 97102"/>
                  <a:gd name="connsiteX3" fmla="*/ 25306 w 54945"/>
                  <a:gd name="connsiteY3" fmla="*/ 87347 h 97102"/>
                  <a:gd name="connsiteX4" fmla="*/ 11808 w 54945"/>
                  <a:gd name="connsiteY4" fmla="*/ 87347 h 97102"/>
                  <a:gd name="connsiteX5" fmla="*/ -189 w 54945"/>
                  <a:gd name="connsiteY5" fmla="*/ 97140 h 97102"/>
                  <a:gd name="connsiteX6" fmla="*/ 24618 w 54945"/>
                  <a:gd name="connsiteY6" fmla="*/ 97140 h 97102"/>
                  <a:gd name="connsiteX7" fmla="*/ 54757 w 54945"/>
                  <a:gd name="connsiteY7" fmla="*/ 69261 h 97102"/>
                  <a:gd name="connsiteX8" fmla="*/ 26664 w 54945"/>
                  <a:gd name="connsiteY8" fmla="*/ 41112 h 97102"/>
                  <a:gd name="connsiteX9" fmla="*/ 11808 w 54945"/>
                  <a:gd name="connsiteY9" fmla="*/ 41112 h 97102"/>
                  <a:gd name="connsiteX10" fmla="*/ 11808 w 54945"/>
                  <a:gd name="connsiteY10" fmla="*/ 37 h 97102"/>
                  <a:gd name="connsiteX11" fmla="*/ -189 w 54945"/>
                  <a:gd name="connsiteY11" fmla="*/ 37 h 97102"/>
                  <a:gd name="connsiteX12" fmla="*/ -189 w 54945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945" h="97102">
                    <a:moveTo>
                      <a:pt x="11808" y="50901"/>
                    </a:moveTo>
                    <a:lnTo>
                      <a:pt x="26124" y="50901"/>
                    </a:lnTo>
                    <a:cubicBezTo>
                      <a:pt x="34854" y="50901"/>
                      <a:pt x="42207" y="56881"/>
                      <a:pt x="42207" y="69805"/>
                    </a:cubicBezTo>
                    <a:cubicBezTo>
                      <a:pt x="42207" y="80413"/>
                      <a:pt x="37167" y="87347"/>
                      <a:pt x="25306" y="87347"/>
                    </a:cubicBezTo>
                    <a:lnTo>
                      <a:pt x="11808" y="87347"/>
                    </a:lnTo>
                    <a:close/>
                    <a:moveTo>
                      <a:pt x="-189" y="97140"/>
                    </a:moveTo>
                    <a:lnTo>
                      <a:pt x="24618" y="97140"/>
                    </a:lnTo>
                    <a:cubicBezTo>
                      <a:pt x="33075" y="97140"/>
                      <a:pt x="54757" y="97140"/>
                      <a:pt x="54757" y="69261"/>
                    </a:cubicBezTo>
                    <a:cubicBezTo>
                      <a:pt x="54757" y="51172"/>
                      <a:pt x="43162" y="41112"/>
                      <a:pt x="26664" y="41112"/>
                    </a:cubicBezTo>
                    <a:lnTo>
                      <a:pt x="11808" y="41112"/>
                    </a:lnTo>
                    <a:lnTo>
                      <a:pt x="11808" y="37"/>
                    </a:lnTo>
                    <a:lnTo>
                      <a:pt x="-189" y="37"/>
                    </a:lnTo>
                    <a:lnTo>
                      <a:pt x="-189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FDAD5F79-5C46-19F0-8D76-32AC376356D8}"/>
                  </a:ext>
                </a:extLst>
              </p:cNvPr>
              <p:cNvSpPr/>
              <p:nvPr/>
            </p:nvSpPr>
            <p:spPr>
              <a:xfrm flipV="1">
                <a:off x="7186352" y="6566587"/>
                <a:ext cx="54945" cy="97102"/>
              </a:xfrm>
              <a:custGeom>
                <a:avLst/>
                <a:gdLst>
                  <a:gd name="connsiteX0" fmla="*/ 11801 w 54945"/>
                  <a:gd name="connsiteY0" fmla="*/ 50901 h 97102"/>
                  <a:gd name="connsiteX1" fmla="*/ 26117 w 54945"/>
                  <a:gd name="connsiteY1" fmla="*/ 50901 h 97102"/>
                  <a:gd name="connsiteX2" fmla="*/ 42207 w 54945"/>
                  <a:gd name="connsiteY2" fmla="*/ 69805 h 97102"/>
                  <a:gd name="connsiteX3" fmla="*/ 25305 w 54945"/>
                  <a:gd name="connsiteY3" fmla="*/ 87347 h 97102"/>
                  <a:gd name="connsiteX4" fmla="*/ 11801 w 54945"/>
                  <a:gd name="connsiteY4" fmla="*/ 87347 h 97102"/>
                  <a:gd name="connsiteX5" fmla="*/ -196 w 54945"/>
                  <a:gd name="connsiteY5" fmla="*/ 97140 h 97102"/>
                  <a:gd name="connsiteX6" fmla="*/ 24623 w 54945"/>
                  <a:gd name="connsiteY6" fmla="*/ 97140 h 97102"/>
                  <a:gd name="connsiteX7" fmla="*/ 54750 w 54945"/>
                  <a:gd name="connsiteY7" fmla="*/ 69261 h 97102"/>
                  <a:gd name="connsiteX8" fmla="*/ 26669 w 54945"/>
                  <a:gd name="connsiteY8" fmla="*/ 41112 h 97102"/>
                  <a:gd name="connsiteX9" fmla="*/ 11801 w 54945"/>
                  <a:gd name="connsiteY9" fmla="*/ 41112 h 97102"/>
                  <a:gd name="connsiteX10" fmla="*/ 11801 w 54945"/>
                  <a:gd name="connsiteY10" fmla="*/ 37 h 97102"/>
                  <a:gd name="connsiteX11" fmla="*/ -196 w 54945"/>
                  <a:gd name="connsiteY11" fmla="*/ 37 h 97102"/>
                  <a:gd name="connsiteX12" fmla="*/ -196 w 54945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945" h="97102">
                    <a:moveTo>
                      <a:pt x="11801" y="50901"/>
                    </a:moveTo>
                    <a:lnTo>
                      <a:pt x="26117" y="50901"/>
                    </a:lnTo>
                    <a:cubicBezTo>
                      <a:pt x="34841" y="50901"/>
                      <a:pt x="42207" y="56881"/>
                      <a:pt x="42207" y="69805"/>
                    </a:cubicBezTo>
                    <a:cubicBezTo>
                      <a:pt x="42207" y="80413"/>
                      <a:pt x="37160" y="87347"/>
                      <a:pt x="25305" y="87347"/>
                    </a:cubicBezTo>
                    <a:lnTo>
                      <a:pt x="11801" y="87347"/>
                    </a:lnTo>
                    <a:close/>
                    <a:moveTo>
                      <a:pt x="-196" y="97140"/>
                    </a:moveTo>
                    <a:lnTo>
                      <a:pt x="24623" y="97140"/>
                    </a:lnTo>
                    <a:cubicBezTo>
                      <a:pt x="33074" y="97140"/>
                      <a:pt x="54750" y="97140"/>
                      <a:pt x="54750" y="69261"/>
                    </a:cubicBezTo>
                    <a:cubicBezTo>
                      <a:pt x="54750" y="51172"/>
                      <a:pt x="43162" y="41112"/>
                      <a:pt x="26669" y="41112"/>
                    </a:cubicBezTo>
                    <a:lnTo>
                      <a:pt x="11801" y="41112"/>
                    </a:lnTo>
                    <a:lnTo>
                      <a:pt x="11801" y="37"/>
                    </a:lnTo>
                    <a:lnTo>
                      <a:pt x="-196" y="37"/>
                    </a:lnTo>
                    <a:lnTo>
                      <a:pt x="-196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83D29988-AA1B-D817-721D-8A443105C4B0}"/>
                  </a:ext>
                </a:extLst>
              </p:cNvPr>
              <p:cNvSpPr/>
              <p:nvPr/>
            </p:nvSpPr>
            <p:spPr>
              <a:xfrm flipV="1">
                <a:off x="7252309" y="6566587"/>
                <a:ext cx="51535" cy="97102"/>
              </a:xfrm>
              <a:custGeom>
                <a:avLst/>
                <a:gdLst>
                  <a:gd name="connsiteX0" fmla="*/ -203 w 51535"/>
                  <a:gd name="connsiteY0" fmla="*/ 97140 h 97102"/>
                  <a:gd name="connsiteX1" fmla="*/ 11795 w 51535"/>
                  <a:gd name="connsiteY1" fmla="*/ 97140 h 97102"/>
                  <a:gd name="connsiteX2" fmla="*/ 11795 w 51535"/>
                  <a:gd name="connsiteY2" fmla="*/ 10646 h 97102"/>
                  <a:gd name="connsiteX3" fmla="*/ 51333 w 51535"/>
                  <a:gd name="connsiteY3" fmla="*/ 10646 h 97102"/>
                  <a:gd name="connsiteX4" fmla="*/ 51333 w 51535"/>
                  <a:gd name="connsiteY4" fmla="*/ 37 h 97102"/>
                  <a:gd name="connsiteX5" fmla="*/ -203 w 51535"/>
                  <a:gd name="connsiteY5" fmla="*/ 37 h 97102"/>
                  <a:gd name="connsiteX6" fmla="*/ -203 w 51535"/>
                  <a:gd name="connsiteY6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535" h="97102">
                    <a:moveTo>
                      <a:pt x="-203" y="97140"/>
                    </a:moveTo>
                    <a:lnTo>
                      <a:pt x="11795" y="97140"/>
                    </a:lnTo>
                    <a:lnTo>
                      <a:pt x="11795" y="10646"/>
                    </a:lnTo>
                    <a:lnTo>
                      <a:pt x="51333" y="10646"/>
                    </a:lnTo>
                    <a:lnTo>
                      <a:pt x="51333" y="37"/>
                    </a:lnTo>
                    <a:lnTo>
                      <a:pt x="-203" y="37"/>
                    </a:lnTo>
                    <a:lnTo>
                      <a:pt x="-203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54E37C4B-60C5-040C-8EBF-35F22B9674AB}"/>
                  </a:ext>
                </a:extLst>
              </p:cNvPr>
              <p:cNvSpPr/>
              <p:nvPr/>
            </p:nvSpPr>
            <p:spPr>
              <a:xfrm flipV="1">
                <a:off x="7314063" y="6566587"/>
                <a:ext cx="11997" cy="97102"/>
              </a:xfrm>
              <a:custGeom>
                <a:avLst/>
                <a:gdLst>
                  <a:gd name="connsiteX0" fmla="*/ -207 w 11997"/>
                  <a:gd name="connsiteY0" fmla="*/ 97140 h 97102"/>
                  <a:gd name="connsiteX1" fmla="*/ 11790 w 11997"/>
                  <a:gd name="connsiteY1" fmla="*/ 97140 h 97102"/>
                  <a:gd name="connsiteX2" fmla="*/ 11790 w 11997"/>
                  <a:gd name="connsiteY2" fmla="*/ 37 h 97102"/>
                  <a:gd name="connsiteX3" fmla="*/ -207 w 11997"/>
                  <a:gd name="connsiteY3" fmla="*/ 37 h 97102"/>
                  <a:gd name="connsiteX4" fmla="*/ -207 w 11997"/>
                  <a:gd name="connsiteY4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07" y="97140"/>
                    </a:moveTo>
                    <a:lnTo>
                      <a:pt x="11790" y="97140"/>
                    </a:lnTo>
                    <a:lnTo>
                      <a:pt x="11790" y="37"/>
                    </a:lnTo>
                    <a:lnTo>
                      <a:pt x="-207" y="37"/>
                    </a:lnTo>
                    <a:lnTo>
                      <a:pt x="-207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257BDE96-8F77-9D75-9F17-5D743AAC4221}"/>
                  </a:ext>
                </a:extLst>
              </p:cNvPr>
              <p:cNvSpPr/>
              <p:nvPr/>
            </p:nvSpPr>
            <p:spPr>
              <a:xfrm flipV="1">
                <a:off x="7340233" y="6564681"/>
                <a:ext cx="64617" cy="104860"/>
              </a:xfrm>
              <a:custGeom>
                <a:avLst/>
                <a:gdLst>
                  <a:gd name="connsiteX0" fmla="*/ 30596 w 64617"/>
                  <a:gd name="connsiteY0" fmla="*/ 24519 h 104860"/>
                  <a:gd name="connsiteX1" fmla="*/ 37273 w 64617"/>
                  <a:gd name="connsiteY1" fmla="*/ 31866 h 104860"/>
                  <a:gd name="connsiteX2" fmla="*/ 46276 w 64617"/>
                  <a:gd name="connsiteY2" fmla="*/ 23707 h 104860"/>
                  <a:gd name="connsiteX3" fmla="*/ 49959 w 64617"/>
                  <a:gd name="connsiteY3" fmla="*/ 54439 h 104860"/>
                  <a:gd name="connsiteX4" fmla="*/ 31148 w 64617"/>
                  <a:gd name="connsiteY4" fmla="*/ 95106 h 104860"/>
                  <a:gd name="connsiteX5" fmla="*/ 12330 w 64617"/>
                  <a:gd name="connsiteY5" fmla="*/ 54439 h 104860"/>
                  <a:gd name="connsiteX6" fmla="*/ 31148 w 64617"/>
                  <a:gd name="connsiteY6" fmla="*/ 13773 h 104860"/>
                  <a:gd name="connsiteX7" fmla="*/ 40008 w 64617"/>
                  <a:gd name="connsiteY7" fmla="*/ 16089 h 104860"/>
                  <a:gd name="connsiteX8" fmla="*/ 47913 w 64617"/>
                  <a:gd name="connsiteY8" fmla="*/ 8880 h 104860"/>
                  <a:gd name="connsiteX9" fmla="*/ 31148 w 64617"/>
                  <a:gd name="connsiteY9" fmla="*/ 3983 h 104860"/>
                  <a:gd name="connsiteX10" fmla="*/ -213 w 64617"/>
                  <a:gd name="connsiteY10" fmla="*/ 54439 h 104860"/>
                  <a:gd name="connsiteX11" fmla="*/ 31148 w 64617"/>
                  <a:gd name="connsiteY11" fmla="*/ 104898 h 104860"/>
                  <a:gd name="connsiteX12" fmla="*/ 62502 w 64617"/>
                  <a:gd name="connsiteY12" fmla="*/ 54439 h 104860"/>
                  <a:gd name="connsiteX13" fmla="*/ 54590 w 64617"/>
                  <a:gd name="connsiteY13" fmla="*/ 16089 h 104860"/>
                  <a:gd name="connsiteX14" fmla="*/ 64405 w 64617"/>
                  <a:gd name="connsiteY14" fmla="*/ 7111 h 104860"/>
                  <a:gd name="connsiteX15" fmla="*/ 57728 w 64617"/>
                  <a:gd name="connsiteY15" fmla="*/ 38 h 104860"/>
                  <a:gd name="connsiteX16" fmla="*/ 47913 w 64617"/>
                  <a:gd name="connsiteY16" fmla="*/ 8880 h 10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17" h="104860">
                    <a:moveTo>
                      <a:pt x="30596" y="24519"/>
                    </a:moveTo>
                    <a:lnTo>
                      <a:pt x="37273" y="31866"/>
                    </a:lnTo>
                    <a:lnTo>
                      <a:pt x="46276" y="23707"/>
                    </a:lnTo>
                    <a:cubicBezTo>
                      <a:pt x="49277" y="31047"/>
                      <a:pt x="49959" y="42062"/>
                      <a:pt x="49959" y="54439"/>
                    </a:cubicBezTo>
                    <a:cubicBezTo>
                      <a:pt x="49959" y="76879"/>
                      <a:pt x="47783" y="95106"/>
                      <a:pt x="31148" y="95106"/>
                    </a:cubicBezTo>
                    <a:cubicBezTo>
                      <a:pt x="14513" y="95106"/>
                      <a:pt x="12330" y="76879"/>
                      <a:pt x="12330" y="54439"/>
                    </a:cubicBezTo>
                    <a:cubicBezTo>
                      <a:pt x="12330" y="31999"/>
                      <a:pt x="14513" y="13773"/>
                      <a:pt x="31148" y="13773"/>
                    </a:cubicBezTo>
                    <a:cubicBezTo>
                      <a:pt x="34688" y="13773"/>
                      <a:pt x="37695" y="14591"/>
                      <a:pt x="40008" y="16089"/>
                    </a:cubicBezTo>
                    <a:close/>
                    <a:moveTo>
                      <a:pt x="47913" y="8880"/>
                    </a:moveTo>
                    <a:cubicBezTo>
                      <a:pt x="43684" y="5751"/>
                      <a:pt x="38098" y="3983"/>
                      <a:pt x="31148" y="3983"/>
                    </a:cubicBezTo>
                    <a:cubicBezTo>
                      <a:pt x="4289" y="3983"/>
                      <a:pt x="-213" y="29958"/>
                      <a:pt x="-213" y="54439"/>
                    </a:cubicBezTo>
                    <a:cubicBezTo>
                      <a:pt x="-213" y="78921"/>
                      <a:pt x="4289" y="104898"/>
                      <a:pt x="31148" y="104898"/>
                    </a:cubicBezTo>
                    <a:cubicBezTo>
                      <a:pt x="58001" y="104898"/>
                      <a:pt x="62502" y="78921"/>
                      <a:pt x="62502" y="54439"/>
                    </a:cubicBezTo>
                    <a:cubicBezTo>
                      <a:pt x="62502" y="40433"/>
                      <a:pt x="61001" y="25882"/>
                      <a:pt x="54590" y="16089"/>
                    </a:cubicBezTo>
                    <a:lnTo>
                      <a:pt x="64405" y="7111"/>
                    </a:lnTo>
                    <a:lnTo>
                      <a:pt x="57728" y="38"/>
                    </a:lnTo>
                    <a:lnTo>
                      <a:pt x="47913" y="888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DB3A89A4-E9E1-B650-A8DE-9305303D3BB2}"/>
                  </a:ext>
                </a:extLst>
              </p:cNvPr>
              <p:cNvSpPr/>
              <p:nvPr/>
            </p:nvSpPr>
            <p:spPr>
              <a:xfrm flipV="1">
                <a:off x="7416266" y="6566587"/>
                <a:ext cx="57127" cy="99008"/>
              </a:xfrm>
              <a:custGeom>
                <a:avLst/>
                <a:gdLst>
                  <a:gd name="connsiteX0" fmla="*/ -220 w 57127"/>
                  <a:gd name="connsiteY0" fmla="*/ 99046 h 99008"/>
                  <a:gd name="connsiteX1" fmla="*/ 11783 w 57127"/>
                  <a:gd name="connsiteY1" fmla="*/ 99046 h 99008"/>
                  <a:gd name="connsiteX2" fmla="*/ 11783 w 57127"/>
                  <a:gd name="connsiteY2" fmla="*/ 30774 h 99008"/>
                  <a:gd name="connsiteX3" fmla="*/ 28276 w 57127"/>
                  <a:gd name="connsiteY3" fmla="*/ 9827 h 99008"/>
                  <a:gd name="connsiteX4" fmla="*/ 44904 w 57127"/>
                  <a:gd name="connsiteY4" fmla="*/ 30774 h 99008"/>
                  <a:gd name="connsiteX5" fmla="*/ 44904 w 57127"/>
                  <a:gd name="connsiteY5" fmla="*/ 99046 h 99008"/>
                  <a:gd name="connsiteX6" fmla="*/ 56908 w 57127"/>
                  <a:gd name="connsiteY6" fmla="*/ 99046 h 99008"/>
                  <a:gd name="connsiteX7" fmla="*/ 56908 w 57127"/>
                  <a:gd name="connsiteY7" fmla="*/ 30774 h 99008"/>
                  <a:gd name="connsiteX8" fmla="*/ 28276 w 57127"/>
                  <a:gd name="connsiteY8" fmla="*/ 37 h 99008"/>
                  <a:gd name="connsiteX9" fmla="*/ -220 w 57127"/>
                  <a:gd name="connsiteY9" fmla="*/ 30774 h 99008"/>
                  <a:gd name="connsiteX10" fmla="*/ -220 w 57127"/>
                  <a:gd name="connsiteY10" fmla="*/ 99046 h 9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127" h="99008">
                    <a:moveTo>
                      <a:pt x="-220" y="99046"/>
                    </a:moveTo>
                    <a:lnTo>
                      <a:pt x="11783" y="99046"/>
                    </a:lnTo>
                    <a:lnTo>
                      <a:pt x="11783" y="30774"/>
                    </a:lnTo>
                    <a:cubicBezTo>
                      <a:pt x="11783" y="16495"/>
                      <a:pt x="16415" y="9827"/>
                      <a:pt x="28276" y="9827"/>
                    </a:cubicBezTo>
                    <a:cubicBezTo>
                      <a:pt x="41091" y="9827"/>
                      <a:pt x="44904" y="17177"/>
                      <a:pt x="44904" y="30774"/>
                    </a:cubicBezTo>
                    <a:lnTo>
                      <a:pt x="44904" y="99046"/>
                    </a:lnTo>
                    <a:lnTo>
                      <a:pt x="56908" y="99046"/>
                    </a:lnTo>
                    <a:lnTo>
                      <a:pt x="56908" y="30774"/>
                    </a:lnTo>
                    <a:cubicBezTo>
                      <a:pt x="56908" y="12144"/>
                      <a:pt x="47366" y="37"/>
                      <a:pt x="28276" y="37"/>
                    </a:cubicBezTo>
                    <a:cubicBezTo>
                      <a:pt x="8776" y="37"/>
                      <a:pt x="-220" y="10781"/>
                      <a:pt x="-220" y="30774"/>
                    </a:cubicBezTo>
                    <a:lnTo>
                      <a:pt x="-220" y="99046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97E33C8-C165-B1E0-BE4F-56066E593DAC}"/>
                  </a:ext>
                </a:extLst>
              </p:cNvPr>
              <p:cNvSpPr/>
              <p:nvPr/>
            </p:nvSpPr>
            <p:spPr>
              <a:xfrm flipV="1">
                <a:off x="7488813" y="6541968"/>
                <a:ext cx="51944" cy="121721"/>
              </a:xfrm>
              <a:custGeom>
                <a:avLst/>
                <a:gdLst>
                  <a:gd name="connsiteX0" fmla="*/ 27859 w 51944"/>
                  <a:gd name="connsiteY0" fmla="*/ 121756 h 121721"/>
                  <a:gd name="connsiteX1" fmla="*/ 41221 w 51944"/>
                  <a:gd name="connsiteY1" fmla="*/ 121756 h 121721"/>
                  <a:gd name="connsiteX2" fmla="*/ 26495 w 51944"/>
                  <a:gd name="connsiteY2" fmla="*/ 102442 h 121721"/>
                  <a:gd name="connsiteX3" fmla="*/ 18317 w 51944"/>
                  <a:gd name="connsiteY3" fmla="*/ 102442 h 121721"/>
                  <a:gd name="connsiteX4" fmla="*/ -227 w 51944"/>
                  <a:gd name="connsiteY4" fmla="*/ 97137 h 121721"/>
                  <a:gd name="connsiteX5" fmla="*/ 50081 w 51944"/>
                  <a:gd name="connsiteY5" fmla="*/ 97137 h 121721"/>
                  <a:gd name="connsiteX6" fmla="*/ 50081 w 51944"/>
                  <a:gd name="connsiteY6" fmla="*/ 86530 h 121721"/>
                  <a:gd name="connsiteX7" fmla="*/ 11770 w 51944"/>
                  <a:gd name="connsiteY7" fmla="*/ 86530 h 121721"/>
                  <a:gd name="connsiteX8" fmla="*/ 11770 w 51944"/>
                  <a:gd name="connsiteY8" fmla="*/ 56067 h 121721"/>
                  <a:gd name="connsiteX9" fmla="*/ 47898 w 51944"/>
                  <a:gd name="connsiteY9" fmla="*/ 56067 h 121721"/>
                  <a:gd name="connsiteX10" fmla="*/ 47898 w 51944"/>
                  <a:gd name="connsiteY10" fmla="*/ 45460 h 121721"/>
                  <a:gd name="connsiteX11" fmla="*/ 11770 w 51944"/>
                  <a:gd name="connsiteY11" fmla="*/ 45460 h 121721"/>
                  <a:gd name="connsiteX12" fmla="*/ 11770 w 51944"/>
                  <a:gd name="connsiteY12" fmla="*/ 10643 h 121721"/>
                  <a:gd name="connsiteX13" fmla="*/ 51717 w 51944"/>
                  <a:gd name="connsiteY13" fmla="*/ 10643 h 121721"/>
                  <a:gd name="connsiteX14" fmla="*/ 51717 w 51944"/>
                  <a:gd name="connsiteY14" fmla="*/ 34 h 121721"/>
                  <a:gd name="connsiteX15" fmla="*/ -227 w 51944"/>
                  <a:gd name="connsiteY15" fmla="*/ 34 h 121721"/>
                  <a:gd name="connsiteX16" fmla="*/ -227 w 51944"/>
                  <a:gd name="connsiteY16" fmla="*/ 97137 h 121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944" h="121721">
                    <a:moveTo>
                      <a:pt x="27859" y="121756"/>
                    </a:moveTo>
                    <a:lnTo>
                      <a:pt x="41221" y="121756"/>
                    </a:lnTo>
                    <a:lnTo>
                      <a:pt x="26495" y="102442"/>
                    </a:lnTo>
                    <a:lnTo>
                      <a:pt x="18317" y="102442"/>
                    </a:lnTo>
                    <a:close/>
                    <a:moveTo>
                      <a:pt x="-227" y="97137"/>
                    </a:moveTo>
                    <a:lnTo>
                      <a:pt x="50081" y="97137"/>
                    </a:lnTo>
                    <a:lnTo>
                      <a:pt x="50081" y="86530"/>
                    </a:lnTo>
                    <a:lnTo>
                      <a:pt x="11770" y="86530"/>
                    </a:lnTo>
                    <a:lnTo>
                      <a:pt x="11770" y="56067"/>
                    </a:lnTo>
                    <a:lnTo>
                      <a:pt x="47898" y="56067"/>
                    </a:lnTo>
                    <a:lnTo>
                      <a:pt x="47898" y="45460"/>
                    </a:lnTo>
                    <a:lnTo>
                      <a:pt x="11770" y="45460"/>
                    </a:lnTo>
                    <a:lnTo>
                      <a:pt x="11770" y="10643"/>
                    </a:lnTo>
                    <a:lnTo>
                      <a:pt x="51717" y="10643"/>
                    </a:lnTo>
                    <a:lnTo>
                      <a:pt x="51717" y="34"/>
                    </a:lnTo>
                    <a:lnTo>
                      <a:pt x="-227" y="34"/>
                    </a:lnTo>
                    <a:lnTo>
                      <a:pt x="-227" y="97137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AF59052A-CC9A-FC6C-127C-CBADEAF94B5E}"/>
                  </a:ext>
                </a:extLst>
              </p:cNvPr>
              <p:cNvSpPr/>
              <p:nvPr/>
            </p:nvSpPr>
            <p:spPr>
              <a:xfrm flipV="1">
                <a:off x="7552030" y="6566587"/>
                <a:ext cx="51944" cy="97102"/>
              </a:xfrm>
              <a:custGeom>
                <a:avLst/>
                <a:gdLst>
                  <a:gd name="connsiteX0" fmla="*/ -234 w 51944"/>
                  <a:gd name="connsiteY0" fmla="*/ 97140 h 97102"/>
                  <a:gd name="connsiteX1" fmla="*/ 50074 w 51944"/>
                  <a:gd name="connsiteY1" fmla="*/ 97140 h 97102"/>
                  <a:gd name="connsiteX2" fmla="*/ 50074 w 51944"/>
                  <a:gd name="connsiteY2" fmla="*/ 86533 h 97102"/>
                  <a:gd name="connsiteX3" fmla="*/ 11763 w 51944"/>
                  <a:gd name="connsiteY3" fmla="*/ 86533 h 97102"/>
                  <a:gd name="connsiteX4" fmla="*/ 11763 w 51944"/>
                  <a:gd name="connsiteY4" fmla="*/ 56070 h 97102"/>
                  <a:gd name="connsiteX5" fmla="*/ 47891 w 51944"/>
                  <a:gd name="connsiteY5" fmla="*/ 56070 h 97102"/>
                  <a:gd name="connsiteX6" fmla="*/ 47891 w 51944"/>
                  <a:gd name="connsiteY6" fmla="*/ 45463 h 97102"/>
                  <a:gd name="connsiteX7" fmla="*/ 11763 w 51944"/>
                  <a:gd name="connsiteY7" fmla="*/ 45463 h 97102"/>
                  <a:gd name="connsiteX8" fmla="*/ 11763 w 51944"/>
                  <a:gd name="connsiteY8" fmla="*/ 10646 h 97102"/>
                  <a:gd name="connsiteX9" fmla="*/ 51711 w 51944"/>
                  <a:gd name="connsiteY9" fmla="*/ 10646 h 97102"/>
                  <a:gd name="connsiteX10" fmla="*/ 51711 w 51944"/>
                  <a:gd name="connsiteY10" fmla="*/ 37 h 97102"/>
                  <a:gd name="connsiteX11" fmla="*/ -234 w 51944"/>
                  <a:gd name="connsiteY11" fmla="*/ 37 h 97102"/>
                  <a:gd name="connsiteX12" fmla="*/ -234 w 51944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2">
                    <a:moveTo>
                      <a:pt x="-234" y="97140"/>
                    </a:moveTo>
                    <a:lnTo>
                      <a:pt x="50074" y="97140"/>
                    </a:lnTo>
                    <a:lnTo>
                      <a:pt x="50074" y="86533"/>
                    </a:lnTo>
                    <a:lnTo>
                      <a:pt x="11763" y="86533"/>
                    </a:lnTo>
                    <a:lnTo>
                      <a:pt x="11763" y="56070"/>
                    </a:lnTo>
                    <a:lnTo>
                      <a:pt x="47891" y="56070"/>
                    </a:lnTo>
                    <a:lnTo>
                      <a:pt x="47891" y="45463"/>
                    </a:lnTo>
                    <a:lnTo>
                      <a:pt x="11763" y="45463"/>
                    </a:lnTo>
                    <a:lnTo>
                      <a:pt x="11763" y="10646"/>
                    </a:lnTo>
                    <a:lnTo>
                      <a:pt x="51711" y="10646"/>
                    </a:lnTo>
                    <a:lnTo>
                      <a:pt x="51711" y="37"/>
                    </a:lnTo>
                    <a:lnTo>
                      <a:pt x="-234" y="37"/>
                    </a:lnTo>
                    <a:lnTo>
                      <a:pt x="-234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B59E4385-3AE2-F536-6FE7-CC6FA00BC9BC}"/>
                  </a:ext>
                </a:extLst>
              </p:cNvPr>
              <p:cNvSpPr/>
              <p:nvPr/>
            </p:nvSpPr>
            <p:spPr>
              <a:xfrm flipV="1">
                <a:off x="7611997" y="6564681"/>
                <a:ext cx="59719" cy="100914"/>
              </a:xfrm>
              <a:custGeom>
                <a:avLst/>
                <a:gdLst>
                  <a:gd name="connsiteX0" fmla="*/ 44748 w 59719"/>
                  <a:gd name="connsiteY0" fmla="*/ 73885 h 100914"/>
                  <a:gd name="connsiteX1" fmla="*/ 29625 w 59719"/>
                  <a:gd name="connsiteY1" fmla="*/ 91160 h 100914"/>
                  <a:gd name="connsiteX2" fmla="*/ 13536 w 59719"/>
                  <a:gd name="connsiteY2" fmla="*/ 75383 h 100914"/>
                  <a:gd name="connsiteX3" fmla="*/ 59479 w 59719"/>
                  <a:gd name="connsiteY3" fmla="*/ 28872 h 100914"/>
                  <a:gd name="connsiteX4" fmla="*/ 29210 w 59719"/>
                  <a:gd name="connsiteY4" fmla="*/ 37 h 100914"/>
                  <a:gd name="connsiteX5" fmla="*/ -241 w 59719"/>
                  <a:gd name="connsiteY5" fmla="*/ 32404 h 100914"/>
                  <a:gd name="connsiteX6" fmla="*/ 11763 w 59719"/>
                  <a:gd name="connsiteY6" fmla="*/ 32404 h 100914"/>
                  <a:gd name="connsiteX7" fmla="*/ 30028 w 59719"/>
                  <a:gd name="connsiteY7" fmla="*/ 9827 h 100914"/>
                  <a:gd name="connsiteX8" fmla="*/ 46936 w 59719"/>
                  <a:gd name="connsiteY8" fmla="*/ 26966 h 100914"/>
                  <a:gd name="connsiteX9" fmla="*/ 993 w 59719"/>
                  <a:gd name="connsiteY9" fmla="*/ 74160 h 100914"/>
                  <a:gd name="connsiteX10" fmla="*/ 29477 w 59719"/>
                  <a:gd name="connsiteY10" fmla="*/ 100952 h 100914"/>
                  <a:gd name="connsiteX11" fmla="*/ 56751 w 59719"/>
                  <a:gd name="connsiteY11" fmla="*/ 73885 h 100914"/>
                  <a:gd name="connsiteX12" fmla="*/ 44748 w 59719"/>
                  <a:gd name="connsiteY12" fmla="*/ 73885 h 1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4">
                    <a:moveTo>
                      <a:pt x="44748" y="73885"/>
                    </a:moveTo>
                    <a:cubicBezTo>
                      <a:pt x="44748" y="84088"/>
                      <a:pt x="41077" y="91160"/>
                      <a:pt x="29625" y="91160"/>
                    </a:cubicBezTo>
                    <a:cubicBezTo>
                      <a:pt x="19532" y="91160"/>
                      <a:pt x="13536" y="85721"/>
                      <a:pt x="13536" y="75383"/>
                    </a:cubicBezTo>
                    <a:cubicBezTo>
                      <a:pt x="13536" y="48048"/>
                      <a:pt x="59479" y="64368"/>
                      <a:pt x="59479" y="28872"/>
                    </a:cubicBezTo>
                    <a:cubicBezTo>
                      <a:pt x="59479" y="6427"/>
                      <a:pt x="42987" y="37"/>
                      <a:pt x="29210" y="37"/>
                    </a:cubicBezTo>
                    <a:cubicBezTo>
                      <a:pt x="6443" y="37"/>
                      <a:pt x="-241" y="11733"/>
                      <a:pt x="-241" y="32404"/>
                    </a:cubicBezTo>
                    <a:lnTo>
                      <a:pt x="11763" y="32404"/>
                    </a:lnTo>
                    <a:cubicBezTo>
                      <a:pt x="11763" y="21528"/>
                      <a:pt x="12445" y="9827"/>
                      <a:pt x="30028" y="9827"/>
                    </a:cubicBezTo>
                    <a:cubicBezTo>
                      <a:pt x="39577" y="9827"/>
                      <a:pt x="46936" y="16628"/>
                      <a:pt x="46936" y="26966"/>
                    </a:cubicBezTo>
                    <a:cubicBezTo>
                      <a:pt x="46936" y="54436"/>
                      <a:pt x="993" y="38526"/>
                      <a:pt x="993" y="74160"/>
                    </a:cubicBezTo>
                    <a:cubicBezTo>
                      <a:pt x="993" y="83136"/>
                      <a:pt x="4813" y="100952"/>
                      <a:pt x="29477" y="100952"/>
                    </a:cubicBezTo>
                    <a:cubicBezTo>
                      <a:pt x="48027" y="100952"/>
                      <a:pt x="56478" y="91704"/>
                      <a:pt x="56751" y="73885"/>
                    </a:cubicBezTo>
                    <a:lnTo>
                      <a:pt x="44748" y="73885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4C0ABA48-A16D-35B1-BF74-311F20C5B199}"/>
                  </a:ext>
                </a:extLst>
              </p:cNvPr>
              <p:cNvSpPr/>
              <p:nvPr/>
            </p:nvSpPr>
            <p:spPr>
              <a:xfrm flipV="1">
                <a:off x="6945973" y="6264271"/>
                <a:ext cx="17575" cy="550645"/>
              </a:xfrm>
              <a:custGeom>
                <a:avLst/>
                <a:gdLst>
                  <a:gd name="connsiteX0" fmla="*/ -168 w 17575"/>
                  <a:gd name="connsiteY0" fmla="*/ 550666 h 550645"/>
                  <a:gd name="connsiteX1" fmla="*/ -168 w 17575"/>
                  <a:gd name="connsiteY1" fmla="*/ 21 h 5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75" h="550645">
                    <a:moveTo>
                      <a:pt x="-168" y="550666"/>
                    </a:moveTo>
                    <a:lnTo>
                      <a:pt x="-168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F3601C4-65C8-04C6-7695-F598CEF0F3A0}"/>
                  </a:ext>
                </a:extLst>
              </p:cNvPr>
              <p:cNvSpPr/>
              <p:nvPr/>
            </p:nvSpPr>
            <p:spPr>
              <a:xfrm flipV="1">
                <a:off x="6940561" y="6264271"/>
                <a:ext cx="10825" cy="550645"/>
              </a:xfrm>
              <a:custGeom>
                <a:avLst/>
                <a:gdLst>
                  <a:gd name="connsiteX0" fmla="*/ 10657 w 10825"/>
                  <a:gd name="connsiteY0" fmla="*/ 21 h 550645"/>
                  <a:gd name="connsiteX1" fmla="*/ -168 w 10825"/>
                  <a:gd name="connsiteY1" fmla="*/ 21 h 550645"/>
                  <a:gd name="connsiteX2" fmla="*/ -168 w 10825"/>
                  <a:gd name="connsiteY2" fmla="*/ 550666 h 550645"/>
                  <a:gd name="connsiteX3" fmla="*/ 10657 w 10825"/>
                  <a:gd name="connsiteY3" fmla="*/ 550666 h 550645"/>
                  <a:gd name="connsiteX4" fmla="*/ 10657 w 10825"/>
                  <a:gd name="connsiteY4" fmla="*/ 21 h 5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5" h="550645">
                    <a:moveTo>
                      <a:pt x="10657" y="21"/>
                    </a:moveTo>
                    <a:lnTo>
                      <a:pt x="-168" y="21"/>
                    </a:lnTo>
                    <a:lnTo>
                      <a:pt x="-168" y="550666"/>
                    </a:lnTo>
                    <a:lnTo>
                      <a:pt x="10657" y="550666"/>
                    </a:lnTo>
                    <a:lnTo>
                      <a:pt x="10657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C0BB9F77-252F-8FFF-6A24-ED7B7A641644}"/>
                  </a:ext>
                </a:extLst>
              </p:cNvPr>
              <p:cNvSpPr/>
              <p:nvPr/>
            </p:nvSpPr>
            <p:spPr>
              <a:xfrm flipV="1">
                <a:off x="5421016" y="6264527"/>
                <a:ext cx="144397" cy="550538"/>
              </a:xfrm>
              <a:custGeom>
                <a:avLst/>
                <a:gdLst>
                  <a:gd name="connsiteX0" fmla="*/ 144382 w 144397"/>
                  <a:gd name="connsiteY0" fmla="*/ 21 h 550538"/>
                  <a:gd name="connsiteX1" fmla="*/ -16 w 144397"/>
                  <a:gd name="connsiteY1" fmla="*/ 21 h 550538"/>
                  <a:gd name="connsiteX2" fmla="*/ -16 w 144397"/>
                  <a:gd name="connsiteY2" fmla="*/ 550559 h 550538"/>
                  <a:gd name="connsiteX3" fmla="*/ 144382 w 144397"/>
                  <a:gd name="connsiteY3" fmla="*/ 550559 h 550538"/>
                  <a:gd name="connsiteX4" fmla="*/ 144382 w 144397"/>
                  <a:gd name="connsiteY4" fmla="*/ 21 h 55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397" h="550538">
                    <a:moveTo>
                      <a:pt x="144382" y="21"/>
                    </a:moveTo>
                    <a:lnTo>
                      <a:pt x="-16" y="21"/>
                    </a:lnTo>
                    <a:lnTo>
                      <a:pt x="-16" y="550559"/>
                    </a:lnTo>
                    <a:lnTo>
                      <a:pt x="144382" y="550559"/>
                    </a:lnTo>
                    <a:lnTo>
                      <a:pt x="144382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00080BA9-8E9A-5776-F527-FFFD72FAC20A}"/>
                  </a:ext>
                </a:extLst>
              </p:cNvPr>
              <p:cNvSpPr/>
              <p:nvPr/>
            </p:nvSpPr>
            <p:spPr>
              <a:xfrm flipV="1">
                <a:off x="5605036" y="6264527"/>
                <a:ext cx="391300" cy="550538"/>
              </a:xfrm>
              <a:custGeom>
                <a:avLst/>
                <a:gdLst>
                  <a:gd name="connsiteX0" fmla="*/ 161433 w 391300"/>
                  <a:gd name="connsiteY0" fmla="*/ 550559 h 550538"/>
                  <a:gd name="connsiteX1" fmla="*/ 254614 w 391300"/>
                  <a:gd name="connsiteY1" fmla="*/ 211292 h 550538"/>
                  <a:gd name="connsiteX2" fmla="*/ 256172 w 391300"/>
                  <a:gd name="connsiteY2" fmla="*/ 211292 h 550538"/>
                  <a:gd name="connsiteX3" fmla="*/ 256172 w 391300"/>
                  <a:gd name="connsiteY3" fmla="*/ 550559 h 550538"/>
                  <a:gd name="connsiteX4" fmla="*/ 391252 w 391300"/>
                  <a:gd name="connsiteY4" fmla="*/ 550559 h 550538"/>
                  <a:gd name="connsiteX5" fmla="*/ 391252 w 391300"/>
                  <a:gd name="connsiteY5" fmla="*/ 21 h 550538"/>
                  <a:gd name="connsiteX6" fmla="*/ 232877 w 391300"/>
                  <a:gd name="connsiteY6" fmla="*/ 21 h 550538"/>
                  <a:gd name="connsiteX7" fmla="*/ 136609 w 391300"/>
                  <a:gd name="connsiteY7" fmla="*/ 340030 h 550538"/>
                  <a:gd name="connsiteX8" fmla="*/ 135056 w 391300"/>
                  <a:gd name="connsiteY8" fmla="*/ 340030 h 550538"/>
                  <a:gd name="connsiteX9" fmla="*/ 135056 w 391300"/>
                  <a:gd name="connsiteY9" fmla="*/ 21 h 550538"/>
                  <a:gd name="connsiteX10" fmla="*/ -48 w 391300"/>
                  <a:gd name="connsiteY10" fmla="*/ 21 h 550538"/>
                  <a:gd name="connsiteX11" fmla="*/ -48 w 391300"/>
                  <a:gd name="connsiteY11" fmla="*/ 550559 h 550538"/>
                  <a:gd name="connsiteX12" fmla="*/ 161433 w 391300"/>
                  <a:gd name="connsiteY12" fmla="*/ 550559 h 55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1300" h="550538">
                    <a:moveTo>
                      <a:pt x="161433" y="550559"/>
                    </a:moveTo>
                    <a:lnTo>
                      <a:pt x="254614" y="211292"/>
                    </a:lnTo>
                    <a:lnTo>
                      <a:pt x="256172" y="211292"/>
                    </a:lnTo>
                    <a:lnTo>
                      <a:pt x="256172" y="550559"/>
                    </a:lnTo>
                    <a:lnTo>
                      <a:pt x="391252" y="550559"/>
                    </a:lnTo>
                    <a:lnTo>
                      <a:pt x="391252" y="21"/>
                    </a:lnTo>
                    <a:lnTo>
                      <a:pt x="232877" y="21"/>
                    </a:lnTo>
                    <a:lnTo>
                      <a:pt x="136609" y="340030"/>
                    </a:lnTo>
                    <a:lnTo>
                      <a:pt x="135056" y="340030"/>
                    </a:lnTo>
                    <a:lnTo>
                      <a:pt x="135056" y="21"/>
                    </a:lnTo>
                    <a:lnTo>
                      <a:pt x="-48" y="21"/>
                    </a:lnTo>
                    <a:lnTo>
                      <a:pt x="-48" y="550559"/>
                    </a:lnTo>
                    <a:lnTo>
                      <a:pt x="161433" y="55055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5A97BBFF-1A38-7B71-44E8-A7D9FEACD488}"/>
                  </a:ext>
                </a:extLst>
              </p:cNvPr>
              <p:cNvSpPr/>
              <p:nvPr/>
            </p:nvSpPr>
            <p:spPr>
              <a:xfrm flipV="1">
                <a:off x="6024336" y="6253698"/>
                <a:ext cx="382771" cy="569855"/>
              </a:xfrm>
              <a:custGeom>
                <a:avLst/>
                <a:gdLst>
                  <a:gd name="connsiteX0" fmla="*/ 232847 w 382771"/>
                  <a:gd name="connsiteY0" fmla="*/ 413329 h 569855"/>
                  <a:gd name="connsiteX1" fmla="*/ 222710 w 382771"/>
                  <a:gd name="connsiteY1" fmla="*/ 455327 h 569855"/>
                  <a:gd name="connsiteX2" fmla="*/ 191678 w 382771"/>
                  <a:gd name="connsiteY2" fmla="*/ 472691 h 569855"/>
                  <a:gd name="connsiteX3" fmla="*/ 157522 w 382771"/>
                  <a:gd name="connsiteY3" fmla="*/ 457651 h 569855"/>
                  <a:gd name="connsiteX4" fmla="*/ 146634 w 382771"/>
                  <a:gd name="connsiteY4" fmla="*/ 424095 h 569855"/>
                  <a:gd name="connsiteX5" fmla="*/ 164100 w 382771"/>
                  <a:gd name="connsiteY5" fmla="*/ 381319 h 569855"/>
                  <a:gd name="connsiteX6" fmla="*/ 207941 w 382771"/>
                  <a:gd name="connsiteY6" fmla="*/ 353965 h 569855"/>
                  <a:gd name="connsiteX7" fmla="*/ 264660 w 382771"/>
                  <a:gd name="connsiteY7" fmla="*/ 330443 h 569855"/>
                  <a:gd name="connsiteX8" fmla="*/ 321342 w 382771"/>
                  <a:gd name="connsiteY8" fmla="*/ 299187 h 569855"/>
                  <a:gd name="connsiteX9" fmla="*/ 365195 w 382771"/>
                  <a:gd name="connsiteY9" fmla="*/ 248704 h 569855"/>
                  <a:gd name="connsiteX10" fmla="*/ 382679 w 382771"/>
                  <a:gd name="connsiteY10" fmla="*/ 167344 h 569855"/>
                  <a:gd name="connsiteX11" fmla="*/ 332223 w 382771"/>
                  <a:gd name="connsiteY11" fmla="*/ 39740 h 569855"/>
                  <a:gd name="connsiteX12" fmla="*/ 186222 w 382771"/>
                  <a:gd name="connsiteY12" fmla="*/ 20 h 569855"/>
                  <a:gd name="connsiteX13" fmla="*/ 106612 w 382771"/>
                  <a:gd name="connsiteY13" fmla="*/ 7336 h 569855"/>
                  <a:gd name="connsiteX14" fmla="*/ 48399 w 382771"/>
                  <a:gd name="connsiteY14" fmla="*/ 32806 h 569855"/>
                  <a:gd name="connsiteX15" fmla="*/ 12321 w 382771"/>
                  <a:gd name="connsiteY15" fmla="*/ 80252 h 569855"/>
                  <a:gd name="connsiteX16" fmla="*/ -92 w 382771"/>
                  <a:gd name="connsiteY16" fmla="*/ 152708 h 569855"/>
                  <a:gd name="connsiteX17" fmla="*/ -92 w 382771"/>
                  <a:gd name="connsiteY17" fmla="*/ 172019 h 569855"/>
                  <a:gd name="connsiteX18" fmla="*/ 139641 w 382771"/>
                  <a:gd name="connsiteY18" fmla="*/ 172019 h 569855"/>
                  <a:gd name="connsiteX19" fmla="*/ 139641 w 382771"/>
                  <a:gd name="connsiteY19" fmla="*/ 158864 h 569855"/>
                  <a:gd name="connsiteX20" fmla="*/ 152828 w 382771"/>
                  <a:gd name="connsiteY20" fmla="*/ 109135 h 569855"/>
                  <a:gd name="connsiteX21" fmla="*/ 186997 w 382771"/>
                  <a:gd name="connsiteY21" fmla="*/ 94825 h 569855"/>
                  <a:gd name="connsiteX22" fmla="*/ 221575 w 382771"/>
                  <a:gd name="connsiteY22" fmla="*/ 110271 h 569855"/>
                  <a:gd name="connsiteX23" fmla="*/ 233610 w 382771"/>
                  <a:gd name="connsiteY23" fmla="*/ 148077 h 569855"/>
                  <a:gd name="connsiteX24" fmla="*/ 216882 w 382771"/>
                  <a:gd name="connsiteY24" fmla="*/ 190826 h 569855"/>
                  <a:gd name="connsiteX25" fmla="*/ 174981 w 382771"/>
                  <a:gd name="connsiteY25" fmla="*/ 217851 h 569855"/>
                  <a:gd name="connsiteX26" fmla="*/ 120259 w 382771"/>
                  <a:gd name="connsiteY26" fmla="*/ 240598 h 569855"/>
                  <a:gd name="connsiteX27" fmla="*/ 65468 w 382771"/>
                  <a:gd name="connsiteY27" fmla="*/ 270654 h 569855"/>
                  <a:gd name="connsiteX28" fmla="*/ 23556 w 382771"/>
                  <a:gd name="connsiteY28" fmla="*/ 319281 h 569855"/>
                  <a:gd name="connsiteX29" fmla="*/ 6852 w 382771"/>
                  <a:gd name="connsiteY29" fmla="*/ 397891 h 569855"/>
                  <a:gd name="connsiteX30" fmla="*/ 51909 w 382771"/>
                  <a:gd name="connsiteY30" fmla="*/ 525906 h 569855"/>
                  <a:gd name="connsiteX31" fmla="*/ 188553 w 382771"/>
                  <a:gd name="connsiteY31" fmla="*/ 569875 h 569855"/>
                  <a:gd name="connsiteX32" fmla="*/ 325595 w 382771"/>
                  <a:gd name="connsiteY32" fmla="*/ 529366 h 569855"/>
                  <a:gd name="connsiteX33" fmla="*/ 367929 w 382771"/>
                  <a:gd name="connsiteY33" fmla="*/ 400193 h 569855"/>
                  <a:gd name="connsiteX34" fmla="*/ 232847 w 382771"/>
                  <a:gd name="connsiteY34" fmla="*/ 400193 h 569855"/>
                  <a:gd name="connsiteX35" fmla="*/ 232847 w 382771"/>
                  <a:gd name="connsiteY35" fmla="*/ 413329 h 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82771" h="569855">
                    <a:moveTo>
                      <a:pt x="232847" y="413329"/>
                    </a:moveTo>
                    <a:cubicBezTo>
                      <a:pt x="232847" y="429765"/>
                      <a:pt x="229425" y="443785"/>
                      <a:pt x="222710" y="455327"/>
                    </a:cubicBezTo>
                    <a:cubicBezTo>
                      <a:pt x="215964" y="466933"/>
                      <a:pt x="205610" y="472691"/>
                      <a:pt x="191678" y="472691"/>
                    </a:cubicBezTo>
                    <a:cubicBezTo>
                      <a:pt x="176122" y="472691"/>
                      <a:pt x="164733" y="467685"/>
                      <a:pt x="157522" y="457651"/>
                    </a:cubicBezTo>
                    <a:cubicBezTo>
                      <a:pt x="150230" y="447639"/>
                      <a:pt x="146634" y="436477"/>
                      <a:pt x="146634" y="424095"/>
                    </a:cubicBezTo>
                    <a:cubicBezTo>
                      <a:pt x="146634" y="406130"/>
                      <a:pt x="152462" y="391841"/>
                      <a:pt x="164100" y="381319"/>
                    </a:cubicBezTo>
                    <a:cubicBezTo>
                      <a:pt x="175756" y="370778"/>
                      <a:pt x="190358" y="361675"/>
                      <a:pt x="207941" y="353965"/>
                    </a:cubicBezTo>
                    <a:cubicBezTo>
                      <a:pt x="225562" y="346256"/>
                      <a:pt x="244448" y="338413"/>
                      <a:pt x="264660" y="330443"/>
                    </a:cubicBezTo>
                    <a:cubicBezTo>
                      <a:pt x="284835" y="322446"/>
                      <a:pt x="303733" y="312059"/>
                      <a:pt x="321342" y="299187"/>
                    </a:cubicBezTo>
                    <a:cubicBezTo>
                      <a:pt x="338925" y="286343"/>
                      <a:pt x="353558" y="269506"/>
                      <a:pt x="365195" y="248704"/>
                    </a:cubicBezTo>
                    <a:cubicBezTo>
                      <a:pt x="376858" y="227885"/>
                      <a:pt x="382679" y="200770"/>
                      <a:pt x="382679" y="167344"/>
                    </a:cubicBezTo>
                    <a:cubicBezTo>
                      <a:pt x="382679" y="108741"/>
                      <a:pt x="365859" y="66183"/>
                      <a:pt x="332223" y="39740"/>
                    </a:cubicBezTo>
                    <a:cubicBezTo>
                      <a:pt x="298550" y="13207"/>
                      <a:pt x="249885" y="20"/>
                      <a:pt x="186222" y="20"/>
                    </a:cubicBezTo>
                    <a:cubicBezTo>
                      <a:pt x="156201" y="20"/>
                      <a:pt x="129671" y="2480"/>
                      <a:pt x="106612" y="7336"/>
                    </a:cubicBezTo>
                    <a:cubicBezTo>
                      <a:pt x="83616" y="12229"/>
                      <a:pt x="64166" y="20709"/>
                      <a:pt x="48399" y="32806"/>
                    </a:cubicBezTo>
                    <a:cubicBezTo>
                      <a:pt x="32608" y="44857"/>
                      <a:pt x="20555" y="60670"/>
                      <a:pt x="12321" y="80252"/>
                    </a:cubicBezTo>
                    <a:cubicBezTo>
                      <a:pt x="4038" y="99766"/>
                      <a:pt x="-92" y="123933"/>
                      <a:pt x="-92" y="152708"/>
                    </a:cubicBezTo>
                    <a:lnTo>
                      <a:pt x="-92" y="172019"/>
                    </a:lnTo>
                    <a:lnTo>
                      <a:pt x="139641" y="172019"/>
                    </a:lnTo>
                    <a:lnTo>
                      <a:pt x="139641" y="158864"/>
                    </a:lnTo>
                    <a:cubicBezTo>
                      <a:pt x="139641" y="135185"/>
                      <a:pt x="144037" y="118635"/>
                      <a:pt x="152828" y="109135"/>
                    </a:cubicBezTo>
                    <a:cubicBezTo>
                      <a:pt x="161657" y="99592"/>
                      <a:pt x="173016" y="94825"/>
                      <a:pt x="186997" y="94825"/>
                    </a:cubicBezTo>
                    <a:cubicBezTo>
                      <a:pt x="202032" y="94825"/>
                      <a:pt x="213478" y="100015"/>
                      <a:pt x="221575" y="110271"/>
                    </a:cubicBezTo>
                    <a:cubicBezTo>
                      <a:pt x="229567" y="120543"/>
                      <a:pt x="233610" y="133102"/>
                      <a:pt x="233610" y="148077"/>
                    </a:cubicBezTo>
                    <a:cubicBezTo>
                      <a:pt x="233610" y="166016"/>
                      <a:pt x="227992" y="180326"/>
                      <a:pt x="216882" y="190826"/>
                    </a:cubicBezTo>
                    <a:cubicBezTo>
                      <a:pt x="205740" y="201372"/>
                      <a:pt x="191777" y="210386"/>
                      <a:pt x="174981" y="217851"/>
                    </a:cubicBezTo>
                    <a:cubicBezTo>
                      <a:pt x="158136" y="225269"/>
                      <a:pt x="139907" y="232889"/>
                      <a:pt x="120259" y="240598"/>
                    </a:cubicBezTo>
                    <a:cubicBezTo>
                      <a:pt x="100536" y="248306"/>
                      <a:pt x="82283" y="258320"/>
                      <a:pt x="65468" y="270654"/>
                    </a:cubicBezTo>
                    <a:cubicBezTo>
                      <a:pt x="48641" y="283019"/>
                      <a:pt x="34679" y="299187"/>
                      <a:pt x="23556" y="319281"/>
                    </a:cubicBezTo>
                    <a:cubicBezTo>
                      <a:pt x="12389" y="339261"/>
                      <a:pt x="6852" y="365528"/>
                      <a:pt x="6852" y="397891"/>
                    </a:cubicBezTo>
                    <a:cubicBezTo>
                      <a:pt x="6852" y="453906"/>
                      <a:pt x="21869" y="496595"/>
                      <a:pt x="51909" y="525906"/>
                    </a:cubicBezTo>
                    <a:cubicBezTo>
                      <a:pt x="81924" y="555193"/>
                      <a:pt x="127470" y="569875"/>
                      <a:pt x="188553" y="569875"/>
                    </a:cubicBezTo>
                    <a:cubicBezTo>
                      <a:pt x="251683" y="569875"/>
                      <a:pt x="297359" y="556365"/>
                      <a:pt x="325595" y="529366"/>
                    </a:cubicBezTo>
                    <a:cubicBezTo>
                      <a:pt x="353805" y="502384"/>
                      <a:pt x="367929" y="459313"/>
                      <a:pt x="367929" y="400193"/>
                    </a:cubicBezTo>
                    <a:lnTo>
                      <a:pt x="232847" y="400193"/>
                    </a:lnTo>
                    <a:lnTo>
                      <a:pt x="232847" y="4133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0CDCB6F5-0E2F-C871-7ED7-CD02A2011FBA}"/>
                  </a:ext>
                </a:extLst>
              </p:cNvPr>
              <p:cNvSpPr/>
              <p:nvPr/>
            </p:nvSpPr>
            <p:spPr>
              <a:xfrm flipV="1">
                <a:off x="6393120" y="6264508"/>
                <a:ext cx="449565" cy="550557"/>
              </a:xfrm>
              <a:custGeom>
                <a:avLst/>
                <a:gdLst>
                  <a:gd name="connsiteX0" fmla="*/ 222718 w 449565"/>
                  <a:gd name="connsiteY0" fmla="*/ 437980 h 550557"/>
                  <a:gd name="connsiteX1" fmla="*/ 183124 w 449565"/>
                  <a:gd name="connsiteY1" fmla="*/ 204380 h 550557"/>
                  <a:gd name="connsiteX2" fmla="*/ 263880 w 449565"/>
                  <a:gd name="connsiteY2" fmla="*/ 204380 h 550557"/>
                  <a:gd name="connsiteX3" fmla="*/ 224218 w 449565"/>
                  <a:gd name="connsiteY3" fmla="*/ 437980 h 550557"/>
                  <a:gd name="connsiteX4" fmla="*/ 314337 w 449565"/>
                  <a:gd name="connsiteY4" fmla="*/ 550578 h 550557"/>
                  <a:gd name="connsiteX5" fmla="*/ 449432 w 449565"/>
                  <a:gd name="connsiteY5" fmla="*/ 21 h 550557"/>
                  <a:gd name="connsiteX6" fmla="*/ 295737 w 449565"/>
                  <a:gd name="connsiteY6" fmla="*/ 21 h 550557"/>
                  <a:gd name="connsiteX7" fmla="*/ 280949 w 449565"/>
                  <a:gd name="connsiteY7" fmla="*/ 96371 h 550557"/>
                  <a:gd name="connsiteX8" fmla="*/ 166030 w 449565"/>
                  <a:gd name="connsiteY8" fmla="*/ 96371 h 550557"/>
                  <a:gd name="connsiteX9" fmla="*/ 151273 w 449565"/>
                  <a:gd name="connsiteY9" fmla="*/ 21 h 550557"/>
                  <a:gd name="connsiteX10" fmla="*/ -134 w 449565"/>
                  <a:gd name="connsiteY10" fmla="*/ 21 h 550557"/>
                  <a:gd name="connsiteX11" fmla="*/ 132661 w 449565"/>
                  <a:gd name="connsiteY11" fmla="*/ 550578 h 550557"/>
                  <a:gd name="connsiteX12" fmla="*/ 314337 w 449565"/>
                  <a:gd name="connsiteY12" fmla="*/ 550578 h 55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9565" h="550557">
                    <a:moveTo>
                      <a:pt x="222718" y="437980"/>
                    </a:moveTo>
                    <a:lnTo>
                      <a:pt x="183124" y="204380"/>
                    </a:lnTo>
                    <a:lnTo>
                      <a:pt x="263880" y="204380"/>
                    </a:lnTo>
                    <a:lnTo>
                      <a:pt x="224218" y="437980"/>
                    </a:lnTo>
                    <a:close/>
                    <a:moveTo>
                      <a:pt x="314337" y="550578"/>
                    </a:moveTo>
                    <a:lnTo>
                      <a:pt x="449432" y="21"/>
                    </a:lnTo>
                    <a:lnTo>
                      <a:pt x="295737" y="21"/>
                    </a:lnTo>
                    <a:lnTo>
                      <a:pt x="280949" y="96371"/>
                    </a:lnTo>
                    <a:lnTo>
                      <a:pt x="166030" y="96371"/>
                    </a:lnTo>
                    <a:lnTo>
                      <a:pt x="151273" y="21"/>
                    </a:lnTo>
                    <a:lnTo>
                      <a:pt x="-134" y="21"/>
                    </a:lnTo>
                    <a:lnTo>
                      <a:pt x="132661" y="550578"/>
                    </a:lnTo>
                    <a:lnTo>
                      <a:pt x="314337" y="550578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8" name="Forme libre : forme 67">
                <a:extLst>
                  <a:ext uri="{FF2B5EF4-FFF2-40B4-BE49-F238E27FC236}">
                    <a16:creationId xmlns:a16="http://schemas.microsoft.com/office/drawing/2014/main" id="{0563DBEC-F30B-C1FF-FF9D-121AF807CF8A}"/>
                  </a:ext>
                </a:extLst>
              </p:cNvPr>
              <p:cNvSpPr/>
              <p:nvPr/>
            </p:nvSpPr>
            <p:spPr>
              <a:xfrm flipV="1">
                <a:off x="6744897" y="6264261"/>
                <a:ext cx="97831" cy="413427"/>
              </a:xfrm>
              <a:custGeom>
                <a:avLst/>
                <a:gdLst>
                  <a:gd name="connsiteX0" fmla="*/ -152 w 97831"/>
                  <a:gd name="connsiteY0" fmla="*/ 413433 h 413427"/>
                  <a:gd name="connsiteX1" fmla="*/ 97680 w 97831"/>
                  <a:gd name="connsiteY1" fmla="*/ 413433 h 413427"/>
                  <a:gd name="connsiteX2" fmla="*/ 97680 w 97831"/>
                  <a:gd name="connsiteY2" fmla="*/ 6 h 41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31" h="413427">
                    <a:moveTo>
                      <a:pt x="-152" y="413433"/>
                    </a:moveTo>
                    <a:lnTo>
                      <a:pt x="97680" y="413433"/>
                    </a:lnTo>
                    <a:lnTo>
                      <a:pt x="97680" y="6"/>
                    </a:lnTo>
                    <a:close/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005470C5-49AA-BDD0-5BA6-4B673DE048F4}"/>
                  </a:ext>
                </a:extLst>
              </p:cNvPr>
              <p:cNvSpPr/>
              <p:nvPr/>
            </p:nvSpPr>
            <p:spPr>
              <a:xfrm flipV="1">
                <a:off x="7036167" y="6698060"/>
                <a:ext cx="1052335" cy="105124"/>
              </a:xfrm>
              <a:custGeom>
                <a:avLst/>
                <a:gdLst>
                  <a:gd name="connsiteX0" fmla="*/ 180501 w 1052335"/>
                  <a:gd name="connsiteY0" fmla="*/ 419 h 105124"/>
                  <a:gd name="connsiteX1" fmla="*/ 154238 w 1052335"/>
                  <a:gd name="connsiteY1" fmla="*/ 25299 h 105124"/>
                  <a:gd name="connsiteX2" fmla="*/ 153407 w 1052335"/>
                  <a:gd name="connsiteY2" fmla="*/ 66884 h 105124"/>
                  <a:gd name="connsiteX3" fmla="*/ 153388 w 1052335"/>
                  <a:gd name="connsiteY3" fmla="*/ 102741 h 105124"/>
                  <a:gd name="connsiteX4" fmla="*/ 155236 w 1052335"/>
                  <a:gd name="connsiteY4" fmla="*/ 103209 h 105124"/>
                  <a:gd name="connsiteX5" fmla="*/ 167357 w 1052335"/>
                  <a:gd name="connsiteY5" fmla="*/ 103435 h 105124"/>
                  <a:gd name="connsiteX6" fmla="*/ 177625 w 1052335"/>
                  <a:gd name="connsiteY6" fmla="*/ 103192 h 105124"/>
                  <a:gd name="connsiteX7" fmla="*/ 178034 w 1052335"/>
                  <a:gd name="connsiteY7" fmla="*/ 63753 h 105124"/>
                  <a:gd name="connsiteX8" fmla="*/ 184060 w 1052335"/>
                  <a:gd name="connsiteY8" fmla="*/ 18065 h 105124"/>
                  <a:gd name="connsiteX9" fmla="*/ 192412 w 1052335"/>
                  <a:gd name="connsiteY9" fmla="*/ 20529 h 105124"/>
                  <a:gd name="connsiteX10" fmla="*/ 194278 w 1052335"/>
                  <a:gd name="connsiteY10" fmla="*/ 62572 h 105124"/>
                  <a:gd name="connsiteX11" fmla="*/ 194508 w 1052335"/>
                  <a:gd name="connsiteY11" fmla="*/ 102753 h 105124"/>
                  <a:gd name="connsiteX12" fmla="*/ 196336 w 1052335"/>
                  <a:gd name="connsiteY12" fmla="*/ 103215 h 105124"/>
                  <a:gd name="connsiteX13" fmla="*/ 208427 w 1052335"/>
                  <a:gd name="connsiteY13" fmla="*/ 103435 h 105124"/>
                  <a:gd name="connsiteX14" fmla="*/ 218694 w 1052335"/>
                  <a:gd name="connsiteY14" fmla="*/ 103192 h 105124"/>
                  <a:gd name="connsiteX15" fmla="*/ 218911 w 1052335"/>
                  <a:gd name="connsiteY15" fmla="*/ 64646 h 105124"/>
                  <a:gd name="connsiteX16" fmla="*/ 214336 w 1052335"/>
                  <a:gd name="connsiteY16" fmla="*/ 12146 h 105124"/>
                  <a:gd name="connsiteX17" fmla="*/ 180495 w 1052335"/>
                  <a:gd name="connsiteY17" fmla="*/ 419 h 105124"/>
                  <a:gd name="connsiteX18" fmla="*/ 196275 w 1052335"/>
                  <a:gd name="connsiteY18" fmla="*/ 3020 h 105124"/>
                  <a:gd name="connsiteX19" fmla="*/ 215210 w 1052335"/>
                  <a:gd name="connsiteY19" fmla="*/ 18860 h 105124"/>
                  <a:gd name="connsiteX20" fmla="*/ 217299 w 1052335"/>
                  <a:gd name="connsiteY20" fmla="*/ 62285 h 105124"/>
                  <a:gd name="connsiteX21" fmla="*/ 217572 w 1052335"/>
                  <a:gd name="connsiteY21" fmla="*/ 101094 h 105124"/>
                  <a:gd name="connsiteX22" fmla="*/ 207249 w 1052335"/>
                  <a:gd name="connsiteY22" fmla="*/ 101094 h 105124"/>
                  <a:gd name="connsiteX23" fmla="*/ 196932 w 1052335"/>
                  <a:gd name="connsiteY23" fmla="*/ 101094 h 105124"/>
                  <a:gd name="connsiteX24" fmla="*/ 196932 w 1052335"/>
                  <a:gd name="connsiteY24" fmla="*/ 64125 h 105124"/>
                  <a:gd name="connsiteX25" fmla="*/ 196027 w 1052335"/>
                  <a:gd name="connsiteY25" fmla="*/ 23496 h 105124"/>
                  <a:gd name="connsiteX26" fmla="*/ 187991 w 1052335"/>
                  <a:gd name="connsiteY26" fmla="*/ 15745 h 105124"/>
                  <a:gd name="connsiteX27" fmla="*/ 177947 w 1052335"/>
                  <a:gd name="connsiteY27" fmla="*/ 20894 h 105124"/>
                  <a:gd name="connsiteX28" fmla="*/ 176409 w 1052335"/>
                  <a:gd name="connsiteY28" fmla="*/ 62705 h 105124"/>
                  <a:gd name="connsiteX29" fmla="*/ 176391 w 1052335"/>
                  <a:gd name="connsiteY29" fmla="*/ 101094 h 105124"/>
                  <a:gd name="connsiteX30" fmla="*/ 166086 w 1052335"/>
                  <a:gd name="connsiteY30" fmla="*/ 101094 h 105124"/>
                  <a:gd name="connsiteX31" fmla="*/ 155782 w 1052335"/>
                  <a:gd name="connsiteY31" fmla="*/ 101094 h 105124"/>
                  <a:gd name="connsiteX32" fmla="*/ 156023 w 1052335"/>
                  <a:gd name="connsiteY32" fmla="*/ 61865 h 105124"/>
                  <a:gd name="connsiteX33" fmla="*/ 158144 w 1052335"/>
                  <a:gd name="connsiteY33" fmla="*/ 17889 h 105124"/>
                  <a:gd name="connsiteX34" fmla="*/ 168839 w 1052335"/>
                  <a:gd name="connsiteY34" fmla="*/ 5522 h 105124"/>
                  <a:gd name="connsiteX35" fmla="*/ 196275 w 1052335"/>
                  <a:gd name="connsiteY35" fmla="*/ 3020 h 105124"/>
                  <a:gd name="connsiteX36" fmla="*/ 318715 w 1052335"/>
                  <a:gd name="connsiteY36" fmla="*/ 452 h 105124"/>
                  <a:gd name="connsiteX37" fmla="*/ 299891 w 1052335"/>
                  <a:gd name="connsiteY37" fmla="*/ 8370 h 105124"/>
                  <a:gd name="connsiteX38" fmla="*/ 293040 w 1052335"/>
                  <a:gd name="connsiteY38" fmla="*/ 27823 h 105124"/>
                  <a:gd name="connsiteX39" fmla="*/ 293040 w 1052335"/>
                  <a:gd name="connsiteY39" fmla="*/ 33964 h 105124"/>
                  <a:gd name="connsiteX40" fmla="*/ 304839 w 1052335"/>
                  <a:gd name="connsiteY40" fmla="*/ 33964 h 105124"/>
                  <a:gd name="connsiteX41" fmla="*/ 316638 w 1052335"/>
                  <a:gd name="connsiteY41" fmla="*/ 33964 h 105124"/>
                  <a:gd name="connsiteX42" fmla="*/ 317066 w 1052335"/>
                  <a:gd name="connsiteY42" fmla="*/ 28510 h 105124"/>
                  <a:gd name="connsiteX43" fmla="*/ 323259 w 1052335"/>
                  <a:gd name="connsiteY43" fmla="*/ 17973 h 105124"/>
                  <a:gd name="connsiteX44" fmla="*/ 329360 w 1052335"/>
                  <a:gd name="connsiteY44" fmla="*/ 18288 h 105124"/>
                  <a:gd name="connsiteX45" fmla="*/ 335058 w 1052335"/>
                  <a:gd name="connsiteY45" fmla="*/ 27409 h 105124"/>
                  <a:gd name="connsiteX46" fmla="*/ 317921 w 1052335"/>
                  <a:gd name="connsiteY46" fmla="*/ 43666 h 105124"/>
                  <a:gd name="connsiteX47" fmla="*/ 294026 w 1052335"/>
                  <a:gd name="connsiteY47" fmla="*/ 76553 h 105124"/>
                  <a:gd name="connsiteX48" fmla="*/ 301782 w 1052335"/>
                  <a:gd name="connsiteY48" fmla="*/ 96920 h 105124"/>
                  <a:gd name="connsiteX49" fmla="*/ 332684 w 1052335"/>
                  <a:gd name="connsiteY49" fmla="*/ 104758 h 105124"/>
                  <a:gd name="connsiteX50" fmla="*/ 355500 w 1052335"/>
                  <a:gd name="connsiteY50" fmla="*/ 90966 h 105124"/>
                  <a:gd name="connsiteX51" fmla="*/ 357844 w 1052335"/>
                  <a:gd name="connsiteY51" fmla="*/ 74553 h 105124"/>
                  <a:gd name="connsiteX52" fmla="*/ 346535 w 1052335"/>
                  <a:gd name="connsiteY52" fmla="*/ 73416 h 105124"/>
                  <a:gd name="connsiteX53" fmla="*/ 335250 w 1052335"/>
                  <a:gd name="connsiteY53" fmla="*/ 74045 h 105124"/>
                  <a:gd name="connsiteX54" fmla="*/ 333917 w 1052335"/>
                  <a:gd name="connsiteY54" fmla="*/ 79228 h 105124"/>
                  <a:gd name="connsiteX55" fmla="*/ 325628 w 1052335"/>
                  <a:gd name="connsiteY55" fmla="*/ 87403 h 105124"/>
                  <a:gd name="connsiteX56" fmla="*/ 318702 w 1052335"/>
                  <a:gd name="connsiteY56" fmla="*/ 79401 h 105124"/>
                  <a:gd name="connsiteX57" fmla="*/ 339863 w 1052335"/>
                  <a:gd name="connsiteY57" fmla="*/ 60863 h 105124"/>
                  <a:gd name="connsiteX58" fmla="*/ 357081 w 1052335"/>
                  <a:gd name="connsiteY58" fmla="*/ 46239 h 105124"/>
                  <a:gd name="connsiteX59" fmla="*/ 359933 w 1052335"/>
                  <a:gd name="connsiteY59" fmla="*/ 32845 h 105124"/>
                  <a:gd name="connsiteX60" fmla="*/ 355438 w 1052335"/>
                  <a:gd name="connsiteY60" fmla="*/ 12653 h 105124"/>
                  <a:gd name="connsiteX61" fmla="*/ 318715 w 1052335"/>
                  <a:gd name="connsiteY61" fmla="*/ 452 h 105124"/>
                  <a:gd name="connsiteX62" fmla="*/ 341345 w 1052335"/>
                  <a:gd name="connsiteY62" fmla="*/ 4429 h 105124"/>
                  <a:gd name="connsiteX63" fmla="*/ 357763 w 1052335"/>
                  <a:gd name="connsiteY63" fmla="*/ 34568 h 105124"/>
                  <a:gd name="connsiteX64" fmla="*/ 355246 w 1052335"/>
                  <a:gd name="connsiteY64" fmla="*/ 45368 h 105124"/>
                  <a:gd name="connsiteX65" fmla="*/ 330464 w 1052335"/>
                  <a:gd name="connsiteY65" fmla="*/ 62572 h 105124"/>
                  <a:gd name="connsiteX66" fmla="*/ 316886 w 1052335"/>
                  <a:gd name="connsiteY66" fmla="*/ 81902 h 105124"/>
                  <a:gd name="connsiteX67" fmla="*/ 326062 w 1052335"/>
                  <a:gd name="connsiteY67" fmla="*/ 89347 h 105124"/>
                  <a:gd name="connsiteX68" fmla="*/ 331692 w 1052335"/>
                  <a:gd name="connsiteY68" fmla="*/ 88482 h 105124"/>
                  <a:gd name="connsiteX69" fmla="*/ 336137 w 1052335"/>
                  <a:gd name="connsiteY69" fmla="*/ 79487 h 105124"/>
                  <a:gd name="connsiteX70" fmla="*/ 336720 w 1052335"/>
                  <a:gd name="connsiteY70" fmla="*/ 75921 h 105124"/>
                  <a:gd name="connsiteX71" fmla="*/ 346504 w 1052335"/>
                  <a:gd name="connsiteY71" fmla="*/ 75921 h 105124"/>
                  <a:gd name="connsiteX72" fmla="*/ 356287 w 1052335"/>
                  <a:gd name="connsiteY72" fmla="*/ 75921 h 105124"/>
                  <a:gd name="connsiteX73" fmla="*/ 356287 w 1052335"/>
                  <a:gd name="connsiteY73" fmla="*/ 78705 h 105124"/>
                  <a:gd name="connsiteX74" fmla="*/ 351420 w 1052335"/>
                  <a:gd name="connsiteY74" fmla="*/ 93327 h 105124"/>
                  <a:gd name="connsiteX75" fmla="*/ 343521 w 1052335"/>
                  <a:gd name="connsiteY75" fmla="*/ 99498 h 105124"/>
                  <a:gd name="connsiteX76" fmla="*/ 328753 w 1052335"/>
                  <a:gd name="connsiteY76" fmla="*/ 102615 h 105124"/>
                  <a:gd name="connsiteX77" fmla="*/ 303717 w 1052335"/>
                  <a:gd name="connsiteY77" fmla="*/ 95558 h 105124"/>
                  <a:gd name="connsiteX78" fmla="*/ 306680 w 1052335"/>
                  <a:gd name="connsiteY78" fmla="*/ 51701 h 105124"/>
                  <a:gd name="connsiteX79" fmla="*/ 316322 w 1052335"/>
                  <a:gd name="connsiteY79" fmla="*/ 46779 h 105124"/>
                  <a:gd name="connsiteX80" fmla="*/ 335511 w 1052335"/>
                  <a:gd name="connsiteY80" fmla="*/ 35223 h 105124"/>
                  <a:gd name="connsiteX81" fmla="*/ 326142 w 1052335"/>
                  <a:gd name="connsiteY81" fmla="*/ 15503 h 105124"/>
                  <a:gd name="connsiteX82" fmla="*/ 315218 w 1052335"/>
                  <a:gd name="connsiteY82" fmla="*/ 28007 h 105124"/>
                  <a:gd name="connsiteX83" fmla="*/ 315218 w 1052335"/>
                  <a:gd name="connsiteY83" fmla="*/ 32286 h 105124"/>
                  <a:gd name="connsiteX84" fmla="*/ 304839 w 1052335"/>
                  <a:gd name="connsiteY84" fmla="*/ 32286 h 105124"/>
                  <a:gd name="connsiteX85" fmla="*/ 294454 w 1052335"/>
                  <a:gd name="connsiteY85" fmla="*/ 32286 h 105124"/>
                  <a:gd name="connsiteX86" fmla="*/ 295030 w 1052335"/>
                  <a:gd name="connsiteY86" fmla="*/ 25783 h 105124"/>
                  <a:gd name="connsiteX87" fmla="*/ 313984 w 1052335"/>
                  <a:gd name="connsiteY87" fmla="*/ 3199 h 105124"/>
                  <a:gd name="connsiteX88" fmla="*/ 341345 w 1052335"/>
                  <a:gd name="connsiteY88" fmla="*/ 4429 h 105124"/>
                  <a:gd name="connsiteX89" fmla="*/ 942808 w 1052335"/>
                  <a:gd name="connsiteY89" fmla="*/ 495 h 105124"/>
                  <a:gd name="connsiteX90" fmla="*/ 918199 w 1052335"/>
                  <a:gd name="connsiteY90" fmla="*/ 30878 h 105124"/>
                  <a:gd name="connsiteX91" fmla="*/ 918150 w 1052335"/>
                  <a:gd name="connsiteY91" fmla="*/ 74242 h 105124"/>
                  <a:gd name="connsiteX92" fmla="*/ 930308 w 1052335"/>
                  <a:gd name="connsiteY92" fmla="*/ 99157 h 105124"/>
                  <a:gd name="connsiteX93" fmla="*/ 969921 w 1052335"/>
                  <a:gd name="connsiteY93" fmla="*/ 101509 h 105124"/>
                  <a:gd name="connsiteX94" fmla="*/ 981844 w 1052335"/>
                  <a:gd name="connsiteY94" fmla="*/ 87832 h 105124"/>
                  <a:gd name="connsiteX95" fmla="*/ 983654 w 1052335"/>
                  <a:gd name="connsiteY95" fmla="*/ 75268 h 105124"/>
                  <a:gd name="connsiteX96" fmla="*/ 984088 w 1052335"/>
                  <a:gd name="connsiteY96" fmla="*/ 66643 h 105124"/>
                  <a:gd name="connsiteX97" fmla="*/ 972277 w 1052335"/>
                  <a:gd name="connsiteY97" fmla="*/ 66876 h 105124"/>
                  <a:gd name="connsiteX98" fmla="*/ 960459 w 1052335"/>
                  <a:gd name="connsiteY98" fmla="*/ 67110 h 105124"/>
                  <a:gd name="connsiteX99" fmla="*/ 959895 w 1052335"/>
                  <a:gd name="connsiteY99" fmla="*/ 74076 h 105124"/>
                  <a:gd name="connsiteX100" fmla="*/ 949659 w 1052335"/>
                  <a:gd name="connsiteY100" fmla="*/ 87201 h 105124"/>
                  <a:gd name="connsiteX101" fmla="*/ 942851 w 1052335"/>
                  <a:gd name="connsiteY101" fmla="*/ 52844 h 105124"/>
                  <a:gd name="connsiteX102" fmla="*/ 945641 w 1052335"/>
                  <a:gd name="connsiteY102" fmla="*/ 21451 h 105124"/>
                  <a:gd name="connsiteX103" fmla="*/ 957892 w 1052335"/>
                  <a:gd name="connsiteY103" fmla="*/ 20710 h 105124"/>
                  <a:gd name="connsiteX104" fmla="*/ 960875 w 1052335"/>
                  <a:gd name="connsiteY104" fmla="*/ 37459 h 105124"/>
                  <a:gd name="connsiteX105" fmla="*/ 974428 w 1052335"/>
                  <a:gd name="connsiteY105" fmla="*/ 43018 h 105124"/>
                  <a:gd name="connsiteX106" fmla="*/ 984280 w 1052335"/>
                  <a:gd name="connsiteY106" fmla="*/ 42775 h 105124"/>
                  <a:gd name="connsiteX107" fmla="*/ 984534 w 1052335"/>
                  <a:gd name="connsiteY107" fmla="*/ 36901 h 105124"/>
                  <a:gd name="connsiteX108" fmla="*/ 981422 w 1052335"/>
                  <a:gd name="connsiteY108" fmla="*/ 16614 h 105124"/>
                  <a:gd name="connsiteX109" fmla="*/ 969443 w 1052335"/>
                  <a:gd name="connsiteY109" fmla="*/ 3817 h 105124"/>
                  <a:gd name="connsiteX110" fmla="*/ 942808 w 1052335"/>
                  <a:gd name="connsiteY110" fmla="*/ 495 h 105124"/>
                  <a:gd name="connsiteX111" fmla="*/ 960217 w 1052335"/>
                  <a:gd name="connsiteY111" fmla="*/ 3022 h 105124"/>
                  <a:gd name="connsiteX112" fmla="*/ 982761 w 1052335"/>
                  <a:gd name="connsiteY112" fmla="*/ 33754 h 105124"/>
                  <a:gd name="connsiteX113" fmla="*/ 983294 w 1052335"/>
                  <a:gd name="connsiteY113" fmla="*/ 40677 h 105124"/>
                  <a:gd name="connsiteX114" fmla="*/ 972909 w 1052335"/>
                  <a:gd name="connsiteY114" fmla="*/ 40677 h 105124"/>
                  <a:gd name="connsiteX115" fmla="*/ 962518 w 1052335"/>
                  <a:gd name="connsiteY115" fmla="*/ 40677 h 105124"/>
                  <a:gd name="connsiteX116" fmla="*/ 962518 w 1052335"/>
                  <a:gd name="connsiteY116" fmla="*/ 34845 h 105124"/>
                  <a:gd name="connsiteX117" fmla="*/ 952684 w 1052335"/>
                  <a:gd name="connsiteY117" fmla="*/ 15503 h 105124"/>
                  <a:gd name="connsiteX118" fmla="*/ 943080 w 1052335"/>
                  <a:gd name="connsiteY118" fmla="*/ 21989 h 105124"/>
                  <a:gd name="connsiteX119" fmla="*/ 941567 w 1052335"/>
                  <a:gd name="connsiteY119" fmla="*/ 52844 h 105124"/>
                  <a:gd name="connsiteX120" fmla="*/ 945846 w 1052335"/>
                  <a:gd name="connsiteY120" fmla="*/ 87656 h 105124"/>
                  <a:gd name="connsiteX121" fmla="*/ 957967 w 1052335"/>
                  <a:gd name="connsiteY121" fmla="*/ 87356 h 105124"/>
                  <a:gd name="connsiteX122" fmla="*/ 961693 w 1052335"/>
                  <a:gd name="connsiteY122" fmla="*/ 74032 h 105124"/>
                  <a:gd name="connsiteX123" fmla="*/ 961705 w 1052335"/>
                  <a:gd name="connsiteY123" fmla="*/ 69207 h 105124"/>
                  <a:gd name="connsiteX124" fmla="*/ 972084 w 1052335"/>
                  <a:gd name="connsiteY124" fmla="*/ 69207 h 105124"/>
                  <a:gd name="connsiteX125" fmla="*/ 982464 w 1052335"/>
                  <a:gd name="connsiteY125" fmla="*/ 69207 h 105124"/>
                  <a:gd name="connsiteX126" fmla="*/ 981912 w 1052335"/>
                  <a:gd name="connsiteY126" fmla="*/ 75477 h 105124"/>
                  <a:gd name="connsiteX127" fmla="*/ 963758 w 1052335"/>
                  <a:gd name="connsiteY127" fmla="*/ 101550 h 105124"/>
                  <a:gd name="connsiteX128" fmla="*/ 936651 w 1052335"/>
                  <a:gd name="connsiteY128" fmla="*/ 100389 h 105124"/>
                  <a:gd name="connsiteX129" fmla="*/ 919005 w 1052335"/>
                  <a:gd name="connsiteY129" fmla="*/ 53684 h 105124"/>
                  <a:gd name="connsiteX130" fmla="*/ 949547 w 1052335"/>
                  <a:gd name="connsiteY130" fmla="*/ 2133 h 105124"/>
                  <a:gd name="connsiteX131" fmla="*/ 960224 w 1052335"/>
                  <a:gd name="connsiteY131" fmla="*/ 3022 h 105124"/>
                  <a:gd name="connsiteX132" fmla="*/ -22 w 1052335"/>
                  <a:gd name="connsiteY132" fmla="*/ 52635 h 105124"/>
                  <a:gd name="connsiteX133" fmla="*/ 189 w 1052335"/>
                  <a:gd name="connsiteY133" fmla="*/ 103192 h 105124"/>
                  <a:gd name="connsiteX134" fmla="*/ 12106 w 1052335"/>
                  <a:gd name="connsiteY134" fmla="*/ 103192 h 105124"/>
                  <a:gd name="connsiteX135" fmla="*/ 24016 w 1052335"/>
                  <a:gd name="connsiteY135" fmla="*/ 103192 h 105124"/>
                  <a:gd name="connsiteX136" fmla="*/ 24233 w 1052335"/>
                  <a:gd name="connsiteY136" fmla="*/ 84522 h 105124"/>
                  <a:gd name="connsiteX137" fmla="*/ 24457 w 1052335"/>
                  <a:gd name="connsiteY137" fmla="*/ 65851 h 105124"/>
                  <a:gd name="connsiteX138" fmla="*/ 32653 w 1052335"/>
                  <a:gd name="connsiteY138" fmla="*/ 65851 h 105124"/>
                  <a:gd name="connsiteX139" fmla="*/ 40856 w 1052335"/>
                  <a:gd name="connsiteY139" fmla="*/ 65851 h 105124"/>
                  <a:gd name="connsiteX140" fmla="*/ 40856 w 1052335"/>
                  <a:gd name="connsiteY140" fmla="*/ 84296 h 105124"/>
                  <a:gd name="connsiteX141" fmla="*/ 54819 w 1052335"/>
                  <a:gd name="connsiteY141" fmla="*/ 103435 h 105124"/>
                  <a:gd name="connsiteX142" fmla="*/ 65086 w 1052335"/>
                  <a:gd name="connsiteY142" fmla="*/ 103192 h 105124"/>
                  <a:gd name="connsiteX143" fmla="*/ 65297 w 1052335"/>
                  <a:gd name="connsiteY143" fmla="*/ 52635 h 105124"/>
                  <a:gd name="connsiteX144" fmla="*/ 65508 w 1052335"/>
                  <a:gd name="connsiteY144" fmla="*/ 2077 h 105124"/>
                  <a:gd name="connsiteX145" fmla="*/ 53182 w 1052335"/>
                  <a:gd name="connsiteY145" fmla="*/ 2077 h 105124"/>
                  <a:gd name="connsiteX146" fmla="*/ 40850 w 1052335"/>
                  <a:gd name="connsiteY146" fmla="*/ 2077 h 105124"/>
                  <a:gd name="connsiteX147" fmla="*/ 40850 w 1052335"/>
                  <a:gd name="connsiteY147" fmla="*/ 23056 h 105124"/>
                  <a:gd name="connsiteX148" fmla="*/ 40850 w 1052335"/>
                  <a:gd name="connsiteY148" fmla="*/ 44034 h 105124"/>
                  <a:gd name="connsiteX149" fmla="*/ 32641 w 1052335"/>
                  <a:gd name="connsiteY149" fmla="*/ 44034 h 105124"/>
                  <a:gd name="connsiteX150" fmla="*/ 24426 w 1052335"/>
                  <a:gd name="connsiteY150" fmla="*/ 44034 h 105124"/>
                  <a:gd name="connsiteX151" fmla="*/ 24426 w 1052335"/>
                  <a:gd name="connsiteY151" fmla="*/ 23056 h 105124"/>
                  <a:gd name="connsiteX152" fmla="*/ 24426 w 1052335"/>
                  <a:gd name="connsiteY152" fmla="*/ 2077 h 105124"/>
                  <a:gd name="connsiteX153" fmla="*/ 12093 w 1052335"/>
                  <a:gd name="connsiteY153" fmla="*/ 2077 h 105124"/>
                  <a:gd name="connsiteX154" fmla="*/ -232 w 1052335"/>
                  <a:gd name="connsiteY154" fmla="*/ 2077 h 105124"/>
                  <a:gd name="connsiteX155" fmla="*/ 22783 w 1052335"/>
                  <a:gd name="connsiteY155" fmla="*/ 25153 h 105124"/>
                  <a:gd name="connsiteX156" fmla="*/ 22783 w 1052335"/>
                  <a:gd name="connsiteY156" fmla="*/ 46551 h 105124"/>
                  <a:gd name="connsiteX157" fmla="*/ 32554 w 1052335"/>
                  <a:gd name="connsiteY157" fmla="*/ 46551 h 105124"/>
                  <a:gd name="connsiteX158" fmla="*/ 42821 w 1052335"/>
                  <a:gd name="connsiteY158" fmla="*/ 45224 h 105124"/>
                  <a:gd name="connsiteX159" fmla="*/ 43317 w 1052335"/>
                  <a:gd name="connsiteY159" fmla="*/ 23826 h 105124"/>
                  <a:gd name="connsiteX160" fmla="*/ 43317 w 1052335"/>
                  <a:gd name="connsiteY160" fmla="*/ 3755 h 105124"/>
                  <a:gd name="connsiteX161" fmla="*/ 53585 w 1052335"/>
                  <a:gd name="connsiteY161" fmla="*/ 3755 h 105124"/>
                  <a:gd name="connsiteX162" fmla="*/ 63852 w 1052335"/>
                  <a:gd name="connsiteY162" fmla="*/ 3755 h 105124"/>
                  <a:gd name="connsiteX163" fmla="*/ 63852 w 1052335"/>
                  <a:gd name="connsiteY163" fmla="*/ 52425 h 105124"/>
                  <a:gd name="connsiteX164" fmla="*/ 63852 w 1052335"/>
                  <a:gd name="connsiteY164" fmla="*/ 101094 h 105124"/>
                  <a:gd name="connsiteX165" fmla="*/ 53603 w 1052335"/>
                  <a:gd name="connsiteY165" fmla="*/ 101094 h 105124"/>
                  <a:gd name="connsiteX166" fmla="*/ 43348 w 1052335"/>
                  <a:gd name="connsiteY166" fmla="*/ 101094 h 105124"/>
                  <a:gd name="connsiteX167" fmla="*/ 43131 w 1052335"/>
                  <a:gd name="connsiteY167" fmla="*/ 82844 h 105124"/>
                  <a:gd name="connsiteX168" fmla="*/ 42908 w 1052335"/>
                  <a:gd name="connsiteY168" fmla="*/ 64592 h 105124"/>
                  <a:gd name="connsiteX169" fmla="*/ 32845 w 1052335"/>
                  <a:gd name="connsiteY169" fmla="*/ 64357 h 105124"/>
                  <a:gd name="connsiteX170" fmla="*/ 22783 w 1052335"/>
                  <a:gd name="connsiteY170" fmla="*/ 64121 h 105124"/>
                  <a:gd name="connsiteX171" fmla="*/ 22783 w 1052335"/>
                  <a:gd name="connsiteY171" fmla="*/ 82608 h 105124"/>
                  <a:gd name="connsiteX172" fmla="*/ 22783 w 1052335"/>
                  <a:gd name="connsiteY172" fmla="*/ 101094 h 105124"/>
                  <a:gd name="connsiteX173" fmla="*/ 12106 w 1052335"/>
                  <a:gd name="connsiteY173" fmla="*/ 101094 h 105124"/>
                  <a:gd name="connsiteX174" fmla="*/ 1423 w 1052335"/>
                  <a:gd name="connsiteY174" fmla="*/ 101094 h 105124"/>
                  <a:gd name="connsiteX175" fmla="*/ 1423 w 1052335"/>
                  <a:gd name="connsiteY175" fmla="*/ 52425 h 105124"/>
                  <a:gd name="connsiteX176" fmla="*/ 1423 w 1052335"/>
                  <a:gd name="connsiteY176" fmla="*/ 3755 h 105124"/>
                  <a:gd name="connsiteX177" fmla="*/ 12106 w 1052335"/>
                  <a:gd name="connsiteY177" fmla="*/ 3755 h 105124"/>
                  <a:gd name="connsiteX178" fmla="*/ 22783 w 1052335"/>
                  <a:gd name="connsiteY178" fmla="*/ 3755 h 105124"/>
                  <a:gd name="connsiteX179" fmla="*/ 71249 w 1052335"/>
                  <a:gd name="connsiteY179" fmla="*/ 2631 h 105124"/>
                  <a:gd name="connsiteX180" fmla="*/ 96979 w 1052335"/>
                  <a:gd name="connsiteY180" fmla="*/ 102960 h 105124"/>
                  <a:gd name="connsiteX181" fmla="*/ 126064 w 1052335"/>
                  <a:gd name="connsiteY181" fmla="*/ 102563 h 105124"/>
                  <a:gd name="connsiteX182" fmla="*/ 150412 w 1052335"/>
                  <a:gd name="connsiteY182" fmla="*/ 2740 h 105124"/>
                  <a:gd name="connsiteX183" fmla="*/ 137826 w 1052335"/>
                  <a:gd name="connsiteY183" fmla="*/ 2077 h 105124"/>
                  <a:gd name="connsiteX184" fmla="*/ 125258 w 1052335"/>
                  <a:gd name="connsiteY184" fmla="*/ 3126 h 105124"/>
                  <a:gd name="connsiteX185" fmla="*/ 123374 w 1052335"/>
                  <a:gd name="connsiteY185" fmla="*/ 12357 h 105124"/>
                  <a:gd name="connsiteX186" fmla="*/ 121873 w 1052335"/>
                  <a:gd name="connsiteY186" fmla="*/ 20538 h 105124"/>
                  <a:gd name="connsiteX187" fmla="*/ 111041 w 1052335"/>
                  <a:gd name="connsiteY187" fmla="*/ 20538 h 105124"/>
                  <a:gd name="connsiteX188" fmla="*/ 100204 w 1052335"/>
                  <a:gd name="connsiteY188" fmla="*/ 20538 h 105124"/>
                  <a:gd name="connsiteX189" fmla="*/ 98790 w 1052335"/>
                  <a:gd name="connsiteY189" fmla="*/ 12776 h 105124"/>
                  <a:gd name="connsiteX190" fmla="*/ 96992 w 1052335"/>
                  <a:gd name="connsiteY190" fmla="*/ 3546 h 105124"/>
                  <a:gd name="connsiteX191" fmla="*/ 83922 w 1052335"/>
                  <a:gd name="connsiteY191" fmla="*/ 2077 h 105124"/>
                  <a:gd name="connsiteX192" fmla="*/ 71249 w 1052335"/>
                  <a:gd name="connsiteY192" fmla="*/ 2631 h 105124"/>
                  <a:gd name="connsiteX193" fmla="*/ 95386 w 1052335"/>
                  <a:gd name="connsiteY193" fmla="*/ 6063 h 105124"/>
                  <a:gd name="connsiteX194" fmla="*/ 96744 w 1052335"/>
                  <a:gd name="connsiteY194" fmla="*/ 13825 h 105124"/>
                  <a:gd name="connsiteX195" fmla="*/ 111023 w 1052335"/>
                  <a:gd name="connsiteY195" fmla="*/ 23056 h 105124"/>
                  <a:gd name="connsiteX196" fmla="*/ 123349 w 1052335"/>
                  <a:gd name="connsiteY196" fmla="*/ 22320 h 105124"/>
                  <a:gd name="connsiteX197" fmla="*/ 127106 w 1052335"/>
                  <a:gd name="connsiteY197" fmla="*/ 3965 h 105124"/>
                  <a:gd name="connsiteX198" fmla="*/ 137801 w 1052335"/>
                  <a:gd name="connsiteY198" fmla="*/ 3755 h 105124"/>
                  <a:gd name="connsiteX199" fmla="*/ 148031 w 1052335"/>
                  <a:gd name="connsiteY199" fmla="*/ 5643 h 105124"/>
                  <a:gd name="connsiteX200" fmla="*/ 136294 w 1052335"/>
                  <a:gd name="connsiteY200" fmla="*/ 54103 h 105124"/>
                  <a:gd name="connsiteX201" fmla="*/ 125016 w 1052335"/>
                  <a:gd name="connsiteY201" fmla="*/ 100675 h 105124"/>
                  <a:gd name="connsiteX202" fmla="*/ 111426 w 1052335"/>
                  <a:gd name="connsiteY202" fmla="*/ 100904 h 105124"/>
                  <a:gd name="connsiteX203" fmla="*/ 97841 w 1052335"/>
                  <a:gd name="connsiteY203" fmla="*/ 101134 h 105124"/>
                  <a:gd name="connsiteX204" fmla="*/ 86179 w 1052335"/>
                  <a:gd name="connsiteY204" fmla="*/ 54333 h 105124"/>
                  <a:gd name="connsiteX205" fmla="*/ 74020 w 1052335"/>
                  <a:gd name="connsiteY205" fmla="*/ 5643 h 105124"/>
                  <a:gd name="connsiteX206" fmla="*/ 84232 w 1052335"/>
                  <a:gd name="connsiteY206" fmla="*/ 3756 h 105124"/>
                  <a:gd name="connsiteX207" fmla="*/ 94940 w 1052335"/>
                  <a:gd name="connsiteY207" fmla="*/ 3756 h 105124"/>
                  <a:gd name="connsiteX208" fmla="*/ 101698 w 1052335"/>
                  <a:gd name="connsiteY208" fmla="*/ 40468 h 105124"/>
                  <a:gd name="connsiteX209" fmla="*/ 105622 w 1052335"/>
                  <a:gd name="connsiteY209" fmla="*/ 62907 h 105124"/>
                  <a:gd name="connsiteX210" fmla="*/ 110744 w 1052335"/>
                  <a:gd name="connsiteY210" fmla="*/ 84125 h 105124"/>
                  <a:gd name="connsiteX211" fmla="*/ 115877 w 1052335"/>
                  <a:gd name="connsiteY211" fmla="*/ 63572 h 105124"/>
                  <a:gd name="connsiteX212" fmla="*/ 119740 w 1052335"/>
                  <a:gd name="connsiteY212" fmla="*/ 40887 h 105124"/>
                  <a:gd name="connsiteX213" fmla="*/ 110676 w 1052335"/>
                  <a:gd name="connsiteY213" fmla="*/ 38999 h 105124"/>
                  <a:gd name="connsiteX214" fmla="*/ 101698 w 1052335"/>
                  <a:gd name="connsiteY214" fmla="*/ 40468 h 105124"/>
                  <a:gd name="connsiteX215" fmla="*/ 118017 w 1052335"/>
                  <a:gd name="connsiteY215" fmla="*/ 41306 h 105124"/>
                  <a:gd name="connsiteX216" fmla="*/ 110452 w 1052335"/>
                  <a:gd name="connsiteY216" fmla="*/ 76760 h 105124"/>
                  <a:gd name="connsiteX217" fmla="*/ 104103 w 1052335"/>
                  <a:gd name="connsiteY217" fmla="*/ 41648 h 105124"/>
                  <a:gd name="connsiteX218" fmla="*/ 111085 w 1052335"/>
                  <a:gd name="connsiteY218" fmla="*/ 40677 h 105124"/>
                  <a:gd name="connsiteX219" fmla="*/ 118017 w 1052335"/>
                  <a:gd name="connsiteY219" fmla="*/ 41306 h 105124"/>
                  <a:gd name="connsiteX220" fmla="*/ 245119 w 1052335"/>
                  <a:gd name="connsiteY220" fmla="*/ 2636 h 105124"/>
                  <a:gd name="connsiteX221" fmla="*/ 244573 w 1052335"/>
                  <a:gd name="connsiteY221" fmla="*/ 42889 h 105124"/>
                  <a:gd name="connsiteX222" fmla="*/ 244573 w 1052335"/>
                  <a:gd name="connsiteY222" fmla="*/ 82582 h 105124"/>
                  <a:gd name="connsiteX223" fmla="*/ 234511 w 1052335"/>
                  <a:gd name="connsiteY223" fmla="*/ 82818 h 105124"/>
                  <a:gd name="connsiteX224" fmla="*/ 224448 w 1052335"/>
                  <a:gd name="connsiteY224" fmla="*/ 83053 h 105124"/>
                  <a:gd name="connsiteX225" fmla="*/ 224219 w 1052335"/>
                  <a:gd name="connsiteY225" fmla="*/ 92369 h 105124"/>
                  <a:gd name="connsiteX226" fmla="*/ 225136 w 1052335"/>
                  <a:gd name="connsiteY226" fmla="*/ 102659 h 105124"/>
                  <a:gd name="connsiteX227" fmla="*/ 257811 w 1052335"/>
                  <a:gd name="connsiteY227" fmla="*/ 103412 h 105124"/>
                  <a:gd name="connsiteX228" fmla="*/ 289345 w 1052335"/>
                  <a:gd name="connsiteY228" fmla="*/ 103192 h 105124"/>
                  <a:gd name="connsiteX229" fmla="*/ 289574 w 1052335"/>
                  <a:gd name="connsiteY229" fmla="*/ 92939 h 105124"/>
                  <a:gd name="connsiteX230" fmla="*/ 289804 w 1052335"/>
                  <a:gd name="connsiteY230" fmla="*/ 82686 h 105124"/>
                  <a:gd name="connsiteX231" fmla="*/ 279716 w 1052335"/>
                  <a:gd name="connsiteY231" fmla="*/ 82450 h 105124"/>
                  <a:gd name="connsiteX232" fmla="*/ 269628 w 1052335"/>
                  <a:gd name="connsiteY232" fmla="*/ 82214 h 105124"/>
                  <a:gd name="connsiteX233" fmla="*/ 269411 w 1052335"/>
                  <a:gd name="connsiteY233" fmla="*/ 42146 h 105124"/>
                  <a:gd name="connsiteX234" fmla="*/ 269201 w 1052335"/>
                  <a:gd name="connsiteY234" fmla="*/ 2077 h 105124"/>
                  <a:gd name="connsiteX235" fmla="*/ 257433 w 1052335"/>
                  <a:gd name="connsiteY235" fmla="*/ 2077 h 105124"/>
                  <a:gd name="connsiteX236" fmla="*/ 245119 w 1052335"/>
                  <a:gd name="connsiteY236" fmla="*/ 2637 h 105124"/>
                  <a:gd name="connsiteX237" fmla="*/ 267576 w 1052335"/>
                  <a:gd name="connsiteY237" fmla="*/ 44034 h 105124"/>
                  <a:gd name="connsiteX238" fmla="*/ 267576 w 1052335"/>
                  <a:gd name="connsiteY238" fmla="*/ 84312 h 105124"/>
                  <a:gd name="connsiteX239" fmla="*/ 277844 w 1052335"/>
                  <a:gd name="connsiteY239" fmla="*/ 84312 h 105124"/>
                  <a:gd name="connsiteX240" fmla="*/ 288111 w 1052335"/>
                  <a:gd name="connsiteY240" fmla="*/ 84312 h 105124"/>
                  <a:gd name="connsiteX241" fmla="*/ 288111 w 1052335"/>
                  <a:gd name="connsiteY241" fmla="*/ 92703 h 105124"/>
                  <a:gd name="connsiteX242" fmla="*/ 288111 w 1052335"/>
                  <a:gd name="connsiteY242" fmla="*/ 101094 h 105124"/>
                  <a:gd name="connsiteX243" fmla="*/ 257302 w 1052335"/>
                  <a:gd name="connsiteY243" fmla="*/ 101094 h 105124"/>
                  <a:gd name="connsiteX244" fmla="*/ 226500 w 1052335"/>
                  <a:gd name="connsiteY244" fmla="*/ 101094 h 105124"/>
                  <a:gd name="connsiteX245" fmla="*/ 226500 w 1052335"/>
                  <a:gd name="connsiteY245" fmla="*/ 92729 h 105124"/>
                  <a:gd name="connsiteX246" fmla="*/ 226500 w 1052335"/>
                  <a:gd name="connsiteY246" fmla="*/ 84363 h 105124"/>
                  <a:gd name="connsiteX247" fmla="*/ 236563 w 1052335"/>
                  <a:gd name="connsiteY247" fmla="*/ 84128 h 105124"/>
                  <a:gd name="connsiteX248" fmla="*/ 246626 w 1052335"/>
                  <a:gd name="connsiteY248" fmla="*/ 83893 h 105124"/>
                  <a:gd name="connsiteX249" fmla="*/ 246837 w 1052335"/>
                  <a:gd name="connsiteY249" fmla="*/ 43824 h 105124"/>
                  <a:gd name="connsiteX250" fmla="*/ 247054 w 1052335"/>
                  <a:gd name="connsiteY250" fmla="*/ 3755 h 105124"/>
                  <a:gd name="connsiteX251" fmla="*/ 257315 w 1052335"/>
                  <a:gd name="connsiteY251" fmla="*/ 3755 h 105124"/>
                  <a:gd name="connsiteX252" fmla="*/ 267576 w 1052335"/>
                  <a:gd name="connsiteY252" fmla="*/ 3755 h 105124"/>
                  <a:gd name="connsiteX253" fmla="*/ 419541 w 1052335"/>
                  <a:gd name="connsiteY253" fmla="*/ 52335 h 105124"/>
                  <a:gd name="connsiteX254" fmla="*/ 420843 w 1052335"/>
                  <a:gd name="connsiteY254" fmla="*/ 103103 h 105124"/>
                  <a:gd name="connsiteX255" fmla="*/ 459545 w 1052335"/>
                  <a:gd name="connsiteY255" fmla="*/ 102808 h 105124"/>
                  <a:gd name="connsiteX256" fmla="*/ 485709 w 1052335"/>
                  <a:gd name="connsiteY256" fmla="*/ 78805 h 105124"/>
                  <a:gd name="connsiteX257" fmla="*/ 486986 w 1052335"/>
                  <a:gd name="connsiteY257" fmla="*/ 36599 h 105124"/>
                  <a:gd name="connsiteX258" fmla="*/ 473135 w 1052335"/>
                  <a:gd name="connsiteY258" fmla="*/ 6605 h 105124"/>
                  <a:gd name="connsiteX259" fmla="*/ 439530 w 1052335"/>
                  <a:gd name="connsiteY259" fmla="*/ 2077 h 105124"/>
                  <a:gd name="connsiteX260" fmla="*/ 419541 w 1052335"/>
                  <a:gd name="connsiteY260" fmla="*/ 2077 h 105124"/>
                  <a:gd name="connsiteX261" fmla="*/ 466024 w 1052335"/>
                  <a:gd name="connsiteY261" fmla="*/ 5720 h 105124"/>
                  <a:gd name="connsiteX262" fmla="*/ 485486 w 1052335"/>
                  <a:gd name="connsiteY262" fmla="*/ 53684 h 105124"/>
                  <a:gd name="connsiteX263" fmla="*/ 468832 w 1052335"/>
                  <a:gd name="connsiteY263" fmla="*/ 98507 h 105124"/>
                  <a:gd name="connsiteX264" fmla="*/ 443158 w 1052335"/>
                  <a:gd name="connsiteY264" fmla="*/ 100947 h 105124"/>
                  <a:gd name="connsiteX265" fmla="*/ 422003 w 1052335"/>
                  <a:gd name="connsiteY265" fmla="*/ 101220 h 105124"/>
                  <a:gd name="connsiteX266" fmla="*/ 422003 w 1052335"/>
                  <a:gd name="connsiteY266" fmla="*/ 52402 h 105124"/>
                  <a:gd name="connsiteX267" fmla="*/ 422003 w 1052335"/>
                  <a:gd name="connsiteY267" fmla="*/ 3583 h 105124"/>
                  <a:gd name="connsiteX268" fmla="*/ 441924 w 1052335"/>
                  <a:gd name="connsiteY268" fmla="*/ 3964 h 105124"/>
                  <a:gd name="connsiteX269" fmla="*/ 466024 w 1052335"/>
                  <a:gd name="connsiteY269" fmla="*/ 5720 h 105124"/>
                  <a:gd name="connsiteX270" fmla="*/ 443158 w 1052335"/>
                  <a:gd name="connsiteY270" fmla="*/ 19332 h 105124"/>
                  <a:gd name="connsiteX271" fmla="*/ 442544 w 1052335"/>
                  <a:gd name="connsiteY271" fmla="*/ 52984 h 105124"/>
                  <a:gd name="connsiteX272" fmla="*/ 442544 w 1052335"/>
                  <a:gd name="connsiteY272" fmla="*/ 85990 h 105124"/>
                  <a:gd name="connsiteX273" fmla="*/ 448496 w 1052335"/>
                  <a:gd name="connsiteY273" fmla="*/ 85989 h 105124"/>
                  <a:gd name="connsiteX274" fmla="*/ 462254 w 1052335"/>
                  <a:gd name="connsiteY274" fmla="*/ 78858 h 105124"/>
                  <a:gd name="connsiteX275" fmla="*/ 464579 w 1052335"/>
                  <a:gd name="connsiteY275" fmla="*/ 56621 h 105124"/>
                  <a:gd name="connsiteX276" fmla="*/ 457678 w 1052335"/>
                  <a:gd name="connsiteY276" fmla="*/ 20840 h 105124"/>
                  <a:gd name="connsiteX277" fmla="*/ 443158 w 1052335"/>
                  <a:gd name="connsiteY277" fmla="*/ 19332 h 105124"/>
                  <a:gd name="connsiteX278" fmla="*/ 457387 w 1052335"/>
                  <a:gd name="connsiteY278" fmla="*/ 23704 h 105124"/>
                  <a:gd name="connsiteX279" fmla="*/ 462818 w 1052335"/>
                  <a:gd name="connsiteY279" fmla="*/ 48229 h 105124"/>
                  <a:gd name="connsiteX280" fmla="*/ 460431 w 1052335"/>
                  <a:gd name="connsiteY280" fmla="*/ 78196 h 105124"/>
                  <a:gd name="connsiteX281" fmla="*/ 449624 w 1052335"/>
                  <a:gd name="connsiteY281" fmla="*/ 84095 h 105124"/>
                  <a:gd name="connsiteX282" fmla="*/ 444187 w 1052335"/>
                  <a:gd name="connsiteY282" fmla="*/ 84541 h 105124"/>
                  <a:gd name="connsiteX283" fmla="*/ 444187 w 1052335"/>
                  <a:gd name="connsiteY283" fmla="*/ 52959 h 105124"/>
                  <a:gd name="connsiteX284" fmla="*/ 444187 w 1052335"/>
                  <a:gd name="connsiteY284" fmla="*/ 21377 h 105124"/>
                  <a:gd name="connsiteX285" fmla="*/ 449513 w 1052335"/>
                  <a:gd name="connsiteY285" fmla="*/ 21377 h 105124"/>
                  <a:gd name="connsiteX286" fmla="*/ 457387 w 1052335"/>
                  <a:gd name="connsiteY286" fmla="*/ 23704 h 105124"/>
                  <a:gd name="connsiteX287" fmla="*/ 498128 w 1052335"/>
                  <a:gd name="connsiteY287" fmla="*/ 2636 h 105124"/>
                  <a:gd name="connsiteX288" fmla="*/ 497576 w 1052335"/>
                  <a:gd name="connsiteY288" fmla="*/ 52462 h 105124"/>
                  <a:gd name="connsiteX289" fmla="*/ 498704 w 1052335"/>
                  <a:gd name="connsiteY289" fmla="*/ 102681 h 105124"/>
                  <a:gd name="connsiteX290" fmla="*/ 527659 w 1052335"/>
                  <a:gd name="connsiteY290" fmla="*/ 103413 h 105124"/>
                  <a:gd name="connsiteX291" fmla="*/ 555491 w 1052335"/>
                  <a:gd name="connsiteY291" fmla="*/ 103192 h 105124"/>
                  <a:gd name="connsiteX292" fmla="*/ 555721 w 1052335"/>
                  <a:gd name="connsiteY292" fmla="*/ 92913 h 105124"/>
                  <a:gd name="connsiteX293" fmla="*/ 555950 w 1052335"/>
                  <a:gd name="connsiteY293" fmla="*/ 82633 h 105124"/>
                  <a:gd name="connsiteX294" fmla="*/ 539495 w 1052335"/>
                  <a:gd name="connsiteY294" fmla="*/ 82633 h 105124"/>
                  <a:gd name="connsiteX295" fmla="*/ 523040 w 1052335"/>
                  <a:gd name="connsiteY295" fmla="*/ 82633 h 105124"/>
                  <a:gd name="connsiteX296" fmla="*/ 523040 w 1052335"/>
                  <a:gd name="connsiteY296" fmla="*/ 73422 h 105124"/>
                  <a:gd name="connsiteX297" fmla="*/ 523040 w 1052335"/>
                  <a:gd name="connsiteY297" fmla="*/ 64210 h 105124"/>
                  <a:gd name="connsiteX298" fmla="*/ 538447 w 1052335"/>
                  <a:gd name="connsiteY298" fmla="*/ 63981 h 105124"/>
                  <a:gd name="connsiteX299" fmla="*/ 553849 w 1052335"/>
                  <a:gd name="connsiteY299" fmla="*/ 63753 h 105124"/>
                  <a:gd name="connsiteX300" fmla="*/ 553849 w 1052335"/>
                  <a:gd name="connsiteY300" fmla="*/ 53684 h 105124"/>
                  <a:gd name="connsiteX301" fmla="*/ 553849 w 1052335"/>
                  <a:gd name="connsiteY301" fmla="*/ 43614 h 105124"/>
                  <a:gd name="connsiteX302" fmla="*/ 538447 w 1052335"/>
                  <a:gd name="connsiteY302" fmla="*/ 43386 h 105124"/>
                  <a:gd name="connsiteX303" fmla="*/ 523040 w 1052335"/>
                  <a:gd name="connsiteY303" fmla="*/ 43157 h 105124"/>
                  <a:gd name="connsiteX304" fmla="*/ 523040 w 1052335"/>
                  <a:gd name="connsiteY304" fmla="*/ 33124 h 105124"/>
                  <a:gd name="connsiteX305" fmla="*/ 523040 w 1052335"/>
                  <a:gd name="connsiteY305" fmla="*/ 23090 h 105124"/>
                  <a:gd name="connsiteX306" fmla="*/ 540090 w 1052335"/>
                  <a:gd name="connsiteY306" fmla="*/ 22863 h 105124"/>
                  <a:gd name="connsiteX307" fmla="*/ 557135 w 1052335"/>
                  <a:gd name="connsiteY307" fmla="*/ 22636 h 105124"/>
                  <a:gd name="connsiteX308" fmla="*/ 557364 w 1052335"/>
                  <a:gd name="connsiteY308" fmla="*/ 12357 h 105124"/>
                  <a:gd name="connsiteX309" fmla="*/ 557593 w 1052335"/>
                  <a:gd name="connsiteY309" fmla="*/ 2077 h 105124"/>
                  <a:gd name="connsiteX310" fmla="*/ 528130 w 1052335"/>
                  <a:gd name="connsiteY310" fmla="*/ 2077 h 105124"/>
                  <a:gd name="connsiteX311" fmla="*/ 498128 w 1052335"/>
                  <a:gd name="connsiteY311" fmla="*/ 2636 h 105124"/>
                  <a:gd name="connsiteX312" fmla="*/ 555901 w 1052335"/>
                  <a:gd name="connsiteY312" fmla="*/ 12130 h 105124"/>
                  <a:gd name="connsiteX313" fmla="*/ 555901 w 1052335"/>
                  <a:gd name="connsiteY313" fmla="*/ 20505 h 105124"/>
                  <a:gd name="connsiteX314" fmla="*/ 538447 w 1052335"/>
                  <a:gd name="connsiteY314" fmla="*/ 20731 h 105124"/>
                  <a:gd name="connsiteX315" fmla="*/ 520988 w 1052335"/>
                  <a:gd name="connsiteY315" fmla="*/ 20958 h 105124"/>
                  <a:gd name="connsiteX316" fmla="*/ 520988 w 1052335"/>
                  <a:gd name="connsiteY316" fmla="*/ 33125 h 105124"/>
                  <a:gd name="connsiteX317" fmla="*/ 520988 w 1052335"/>
                  <a:gd name="connsiteY317" fmla="*/ 45293 h 105124"/>
                  <a:gd name="connsiteX318" fmla="*/ 536389 w 1052335"/>
                  <a:gd name="connsiteY318" fmla="*/ 45521 h 105124"/>
                  <a:gd name="connsiteX319" fmla="*/ 551796 w 1052335"/>
                  <a:gd name="connsiteY319" fmla="*/ 45749 h 105124"/>
                  <a:gd name="connsiteX320" fmla="*/ 551796 w 1052335"/>
                  <a:gd name="connsiteY320" fmla="*/ 54122 h 105124"/>
                  <a:gd name="connsiteX321" fmla="*/ 551796 w 1052335"/>
                  <a:gd name="connsiteY321" fmla="*/ 62494 h 105124"/>
                  <a:gd name="connsiteX322" fmla="*/ 536160 w 1052335"/>
                  <a:gd name="connsiteY322" fmla="*/ 62494 h 105124"/>
                  <a:gd name="connsiteX323" fmla="*/ 520529 w 1052335"/>
                  <a:gd name="connsiteY323" fmla="*/ 62494 h 105124"/>
                  <a:gd name="connsiteX324" fmla="*/ 520758 w 1052335"/>
                  <a:gd name="connsiteY324" fmla="*/ 73193 h 105124"/>
                  <a:gd name="connsiteX325" fmla="*/ 520988 w 1052335"/>
                  <a:gd name="connsiteY325" fmla="*/ 83893 h 105124"/>
                  <a:gd name="connsiteX326" fmla="*/ 537623 w 1052335"/>
                  <a:gd name="connsiteY326" fmla="*/ 84120 h 105124"/>
                  <a:gd name="connsiteX327" fmla="*/ 554258 w 1052335"/>
                  <a:gd name="connsiteY327" fmla="*/ 84347 h 105124"/>
                  <a:gd name="connsiteX328" fmla="*/ 554258 w 1052335"/>
                  <a:gd name="connsiteY328" fmla="*/ 92720 h 105124"/>
                  <a:gd name="connsiteX329" fmla="*/ 554258 w 1052335"/>
                  <a:gd name="connsiteY329" fmla="*/ 101094 h 105124"/>
                  <a:gd name="connsiteX330" fmla="*/ 527151 w 1052335"/>
                  <a:gd name="connsiteY330" fmla="*/ 101094 h 105124"/>
                  <a:gd name="connsiteX331" fmla="*/ 500044 w 1052335"/>
                  <a:gd name="connsiteY331" fmla="*/ 101094 h 105124"/>
                  <a:gd name="connsiteX332" fmla="*/ 500044 w 1052335"/>
                  <a:gd name="connsiteY332" fmla="*/ 52425 h 105124"/>
                  <a:gd name="connsiteX333" fmla="*/ 500044 w 1052335"/>
                  <a:gd name="connsiteY333" fmla="*/ 3755 h 105124"/>
                  <a:gd name="connsiteX334" fmla="*/ 527969 w 1052335"/>
                  <a:gd name="connsiteY334" fmla="*/ 3755 h 105124"/>
                  <a:gd name="connsiteX335" fmla="*/ 555901 w 1052335"/>
                  <a:gd name="connsiteY335" fmla="*/ 3755 h 105124"/>
                  <a:gd name="connsiteX336" fmla="*/ 616885 w 1052335"/>
                  <a:gd name="connsiteY336" fmla="*/ 52612 h 105124"/>
                  <a:gd name="connsiteX337" fmla="*/ 617096 w 1052335"/>
                  <a:gd name="connsiteY337" fmla="*/ 103192 h 105124"/>
                  <a:gd name="connsiteX338" fmla="*/ 645437 w 1052335"/>
                  <a:gd name="connsiteY338" fmla="*/ 103192 h 105124"/>
                  <a:gd name="connsiteX339" fmla="*/ 673778 w 1052335"/>
                  <a:gd name="connsiteY339" fmla="*/ 103192 h 105124"/>
                  <a:gd name="connsiteX340" fmla="*/ 674007 w 1052335"/>
                  <a:gd name="connsiteY340" fmla="*/ 92913 h 105124"/>
                  <a:gd name="connsiteX341" fmla="*/ 674236 w 1052335"/>
                  <a:gd name="connsiteY341" fmla="*/ 82633 h 105124"/>
                  <a:gd name="connsiteX342" fmla="*/ 657788 w 1052335"/>
                  <a:gd name="connsiteY342" fmla="*/ 82633 h 105124"/>
                  <a:gd name="connsiteX343" fmla="*/ 641332 w 1052335"/>
                  <a:gd name="connsiteY343" fmla="*/ 82633 h 105124"/>
                  <a:gd name="connsiteX344" fmla="*/ 641332 w 1052335"/>
                  <a:gd name="connsiteY344" fmla="*/ 73403 h 105124"/>
                  <a:gd name="connsiteX345" fmla="*/ 641332 w 1052335"/>
                  <a:gd name="connsiteY345" fmla="*/ 64173 h 105124"/>
                  <a:gd name="connsiteX346" fmla="*/ 656963 w 1052335"/>
                  <a:gd name="connsiteY346" fmla="*/ 64173 h 105124"/>
                  <a:gd name="connsiteX347" fmla="*/ 672593 w 1052335"/>
                  <a:gd name="connsiteY347" fmla="*/ 64173 h 105124"/>
                  <a:gd name="connsiteX348" fmla="*/ 672364 w 1052335"/>
                  <a:gd name="connsiteY348" fmla="*/ 53893 h 105124"/>
                  <a:gd name="connsiteX349" fmla="*/ 672135 w 1052335"/>
                  <a:gd name="connsiteY349" fmla="*/ 43614 h 105124"/>
                  <a:gd name="connsiteX350" fmla="*/ 656746 w 1052335"/>
                  <a:gd name="connsiteY350" fmla="*/ 43386 h 105124"/>
                  <a:gd name="connsiteX351" fmla="*/ 641363 w 1052335"/>
                  <a:gd name="connsiteY351" fmla="*/ 43157 h 105124"/>
                  <a:gd name="connsiteX352" fmla="*/ 641140 w 1052335"/>
                  <a:gd name="connsiteY352" fmla="*/ 22827 h 105124"/>
                  <a:gd name="connsiteX353" fmla="*/ 640923 w 1052335"/>
                  <a:gd name="connsiteY353" fmla="*/ 2497 h 105124"/>
                  <a:gd name="connsiteX354" fmla="*/ 628802 w 1052335"/>
                  <a:gd name="connsiteY354" fmla="*/ 2265 h 105124"/>
                  <a:gd name="connsiteX355" fmla="*/ 616674 w 1052335"/>
                  <a:gd name="connsiteY355" fmla="*/ 2032 h 105124"/>
                  <a:gd name="connsiteX356" fmla="*/ 639057 w 1052335"/>
                  <a:gd name="connsiteY356" fmla="*/ 24524 h 105124"/>
                  <a:gd name="connsiteX357" fmla="*/ 639280 w 1052335"/>
                  <a:gd name="connsiteY357" fmla="*/ 45293 h 105124"/>
                  <a:gd name="connsiteX358" fmla="*/ 655090 w 1052335"/>
                  <a:gd name="connsiteY358" fmla="*/ 45520 h 105124"/>
                  <a:gd name="connsiteX359" fmla="*/ 670901 w 1052335"/>
                  <a:gd name="connsiteY359" fmla="*/ 45748 h 105124"/>
                  <a:gd name="connsiteX360" fmla="*/ 670901 w 1052335"/>
                  <a:gd name="connsiteY360" fmla="*/ 54103 h 105124"/>
                  <a:gd name="connsiteX361" fmla="*/ 670901 w 1052335"/>
                  <a:gd name="connsiteY361" fmla="*/ 62458 h 105124"/>
                  <a:gd name="connsiteX362" fmla="*/ 655090 w 1052335"/>
                  <a:gd name="connsiteY362" fmla="*/ 62686 h 105124"/>
                  <a:gd name="connsiteX363" fmla="*/ 639280 w 1052335"/>
                  <a:gd name="connsiteY363" fmla="*/ 62914 h 105124"/>
                  <a:gd name="connsiteX364" fmla="*/ 639280 w 1052335"/>
                  <a:gd name="connsiteY364" fmla="*/ 73403 h 105124"/>
                  <a:gd name="connsiteX365" fmla="*/ 639280 w 1052335"/>
                  <a:gd name="connsiteY365" fmla="*/ 83893 h 105124"/>
                  <a:gd name="connsiteX366" fmla="*/ 655915 w 1052335"/>
                  <a:gd name="connsiteY366" fmla="*/ 84120 h 105124"/>
                  <a:gd name="connsiteX367" fmla="*/ 672544 w 1052335"/>
                  <a:gd name="connsiteY367" fmla="*/ 84347 h 105124"/>
                  <a:gd name="connsiteX368" fmla="*/ 672544 w 1052335"/>
                  <a:gd name="connsiteY368" fmla="*/ 92720 h 105124"/>
                  <a:gd name="connsiteX369" fmla="*/ 672544 w 1052335"/>
                  <a:gd name="connsiteY369" fmla="*/ 101094 h 105124"/>
                  <a:gd name="connsiteX370" fmla="*/ 645437 w 1052335"/>
                  <a:gd name="connsiteY370" fmla="*/ 101094 h 105124"/>
                  <a:gd name="connsiteX371" fmla="*/ 618330 w 1052335"/>
                  <a:gd name="connsiteY371" fmla="*/ 101094 h 105124"/>
                  <a:gd name="connsiteX372" fmla="*/ 618330 w 1052335"/>
                  <a:gd name="connsiteY372" fmla="*/ 52425 h 105124"/>
                  <a:gd name="connsiteX373" fmla="*/ 618330 w 1052335"/>
                  <a:gd name="connsiteY373" fmla="*/ 3756 h 105124"/>
                  <a:gd name="connsiteX374" fmla="*/ 628585 w 1052335"/>
                  <a:gd name="connsiteY374" fmla="*/ 3756 h 105124"/>
                  <a:gd name="connsiteX375" fmla="*/ 638840 w 1052335"/>
                  <a:gd name="connsiteY375" fmla="*/ 3756 h 105124"/>
                  <a:gd name="connsiteX376" fmla="*/ 682154 w 1052335"/>
                  <a:gd name="connsiteY376" fmla="*/ 2615 h 105124"/>
                  <a:gd name="connsiteX377" fmla="*/ 681584 w 1052335"/>
                  <a:gd name="connsiteY377" fmla="*/ 52462 h 105124"/>
                  <a:gd name="connsiteX378" fmla="*/ 682805 w 1052335"/>
                  <a:gd name="connsiteY378" fmla="*/ 102766 h 105124"/>
                  <a:gd name="connsiteX379" fmla="*/ 706421 w 1052335"/>
                  <a:gd name="connsiteY379" fmla="*/ 103425 h 105124"/>
                  <a:gd name="connsiteX380" fmla="*/ 741812 w 1052335"/>
                  <a:gd name="connsiteY380" fmla="*/ 95298 h 105124"/>
                  <a:gd name="connsiteX381" fmla="*/ 748117 w 1052335"/>
                  <a:gd name="connsiteY381" fmla="*/ 75902 h 105124"/>
                  <a:gd name="connsiteX382" fmla="*/ 738612 w 1052335"/>
                  <a:gd name="connsiteY382" fmla="*/ 54149 h 105124"/>
                  <a:gd name="connsiteX383" fmla="*/ 735103 w 1052335"/>
                  <a:gd name="connsiteY383" fmla="*/ 51876 h 105124"/>
                  <a:gd name="connsiteX384" fmla="*/ 737856 w 1052335"/>
                  <a:gd name="connsiteY384" fmla="*/ 50858 h 105124"/>
                  <a:gd name="connsiteX385" fmla="*/ 746412 w 1052335"/>
                  <a:gd name="connsiteY385" fmla="*/ 39681 h 105124"/>
                  <a:gd name="connsiteX386" fmla="*/ 748043 w 1052335"/>
                  <a:gd name="connsiteY386" fmla="*/ 21522 h 105124"/>
                  <a:gd name="connsiteX387" fmla="*/ 750585 w 1052335"/>
                  <a:gd name="connsiteY387" fmla="*/ 5850 h 105124"/>
                  <a:gd name="connsiteX388" fmla="*/ 751856 w 1052335"/>
                  <a:gd name="connsiteY388" fmla="*/ 2978 h 105124"/>
                  <a:gd name="connsiteX389" fmla="*/ 738656 w 1052335"/>
                  <a:gd name="connsiteY389" fmla="*/ 2077 h 105124"/>
                  <a:gd name="connsiteX390" fmla="*/ 725016 w 1052335"/>
                  <a:gd name="connsiteY390" fmla="*/ 3954 h 105124"/>
                  <a:gd name="connsiteX391" fmla="*/ 723038 w 1052335"/>
                  <a:gd name="connsiteY391" fmla="*/ 21366 h 105124"/>
                  <a:gd name="connsiteX392" fmla="*/ 721004 w 1052335"/>
                  <a:gd name="connsiteY392" fmla="*/ 39167 h 105124"/>
                  <a:gd name="connsiteX393" fmla="*/ 711047 w 1052335"/>
                  <a:gd name="connsiteY393" fmla="*/ 43195 h 105124"/>
                  <a:gd name="connsiteX394" fmla="*/ 707078 w 1052335"/>
                  <a:gd name="connsiteY394" fmla="*/ 43195 h 105124"/>
                  <a:gd name="connsiteX395" fmla="*/ 706855 w 1052335"/>
                  <a:gd name="connsiteY395" fmla="*/ 22846 h 105124"/>
                  <a:gd name="connsiteX396" fmla="*/ 706638 w 1052335"/>
                  <a:gd name="connsiteY396" fmla="*/ 2497 h 105124"/>
                  <a:gd name="connsiteX397" fmla="*/ 694678 w 1052335"/>
                  <a:gd name="connsiteY397" fmla="*/ 2265 h 105124"/>
                  <a:gd name="connsiteX398" fmla="*/ 682154 w 1052335"/>
                  <a:gd name="connsiteY398" fmla="*/ 2615 h 105124"/>
                  <a:gd name="connsiteX399" fmla="*/ 704586 w 1052335"/>
                  <a:gd name="connsiteY399" fmla="*/ 24314 h 105124"/>
                  <a:gd name="connsiteX400" fmla="*/ 704586 w 1052335"/>
                  <a:gd name="connsiteY400" fmla="*/ 44873 h 105124"/>
                  <a:gd name="connsiteX401" fmla="*/ 711381 w 1052335"/>
                  <a:gd name="connsiteY401" fmla="*/ 44873 h 105124"/>
                  <a:gd name="connsiteX402" fmla="*/ 725177 w 1052335"/>
                  <a:gd name="connsiteY402" fmla="*/ 21797 h 105124"/>
                  <a:gd name="connsiteX403" fmla="*/ 726398 w 1052335"/>
                  <a:gd name="connsiteY403" fmla="*/ 5643 h 105124"/>
                  <a:gd name="connsiteX404" fmla="*/ 737887 w 1052335"/>
                  <a:gd name="connsiteY404" fmla="*/ 3755 h 105124"/>
                  <a:gd name="connsiteX405" fmla="*/ 748818 w 1052335"/>
                  <a:gd name="connsiteY405" fmla="*/ 3755 h 105124"/>
                  <a:gd name="connsiteX406" fmla="*/ 747652 w 1052335"/>
                  <a:gd name="connsiteY406" fmla="*/ 6138 h 105124"/>
                  <a:gd name="connsiteX407" fmla="*/ 745773 w 1052335"/>
                  <a:gd name="connsiteY407" fmla="*/ 23672 h 105124"/>
                  <a:gd name="connsiteX408" fmla="*/ 737230 w 1052335"/>
                  <a:gd name="connsiteY408" fmla="*/ 48599 h 105124"/>
                  <a:gd name="connsiteX409" fmla="*/ 731941 w 1052335"/>
                  <a:gd name="connsiteY409" fmla="*/ 50746 h 105124"/>
                  <a:gd name="connsiteX410" fmla="*/ 733559 w 1052335"/>
                  <a:gd name="connsiteY410" fmla="*/ 54041 h 105124"/>
                  <a:gd name="connsiteX411" fmla="*/ 744118 w 1052335"/>
                  <a:gd name="connsiteY411" fmla="*/ 63962 h 105124"/>
                  <a:gd name="connsiteX412" fmla="*/ 746040 w 1052335"/>
                  <a:gd name="connsiteY412" fmla="*/ 75921 h 105124"/>
                  <a:gd name="connsiteX413" fmla="*/ 743715 w 1052335"/>
                  <a:gd name="connsiteY413" fmla="*/ 88778 h 105124"/>
                  <a:gd name="connsiteX414" fmla="*/ 738036 w 1052335"/>
                  <a:gd name="connsiteY414" fmla="*/ 96129 h 105124"/>
                  <a:gd name="connsiteX415" fmla="*/ 705256 w 1052335"/>
                  <a:gd name="connsiteY415" fmla="*/ 101094 h 105124"/>
                  <a:gd name="connsiteX416" fmla="*/ 684045 w 1052335"/>
                  <a:gd name="connsiteY416" fmla="*/ 101094 h 105124"/>
                  <a:gd name="connsiteX417" fmla="*/ 684045 w 1052335"/>
                  <a:gd name="connsiteY417" fmla="*/ 52425 h 105124"/>
                  <a:gd name="connsiteX418" fmla="*/ 684045 w 1052335"/>
                  <a:gd name="connsiteY418" fmla="*/ 3755 h 105124"/>
                  <a:gd name="connsiteX419" fmla="*/ 694312 w 1052335"/>
                  <a:gd name="connsiteY419" fmla="*/ 3755 h 105124"/>
                  <a:gd name="connsiteX420" fmla="*/ 704586 w 1052335"/>
                  <a:gd name="connsiteY420" fmla="*/ 3755 h 105124"/>
                  <a:gd name="connsiteX421" fmla="*/ 705132 w 1052335"/>
                  <a:gd name="connsiteY421" fmla="*/ 59697 h 105124"/>
                  <a:gd name="connsiteX422" fmla="*/ 704586 w 1052335"/>
                  <a:gd name="connsiteY422" fmla="*/ 73627 h 105124"/>
                  <a:gd name="connsiteX423" fmla="*/ 704586 w 1052335"/>
                  <a:gd name="connsiteY423" fmla="*/ 86996 h 105124"/>
                  <a:gd name="connsiteX424" fmla="*/ 711908 w 1052335"/>
                  <a:gd name="connsiteY424" fmla="*/ 86703 h 105124"/>
                  <a:gd name="connsiteX425" fmla="*/ 721444 w 1052335"/>
                  <a:gd name="connsiteY425" fmla="*/ 84312 h 105124"/>
                  <a:gd name="connsiteX426" fmla="*/ 725270 w 1052335"/>
                  <a:gd name="connsiteY426" fmla="*/ 73287 h 105124"/>
                  <a:gd name="connsiteX427" fmla="*/ 710619 w 1052335"/>
                  <a:gd name="connsiteY427" fmla="*/ 59138 h 105124"/>
                  <a:gd name="connsiteX428" fmla="*/ 705132 w 1052335"/>
                  <a:gd name="connsiteY428" fmla="*/ 59697 h 105124"/>
                  <a:gd name="connsiteX429" fmla="*/ 718480 w 1052335"/>
                  <a:gd name="connsiteY429" fmla="*/ 62877 h 105124"/>
                  <a:gd name="connsiteX430" fmla="*/ 719144 w 1052335"/>
                  <a:gd name="connsiteY430" fmla="*/ 83171 h 105124"/>
                  <a:gd name="connsiteX431" fmla="*/ 711840 w 1052335"/>
                  <a:gd name="connsiteY431" fmla="*/ 84940 h 105124"/>
                  <a:gd name="connsiteX432" fmla="*/ 707047 w 1052335"/>
                  <a:gd name="connsiteY432" fmla="*/ 85384 h 105124"/>
                  <a:gd name="connsiteX433" fmla="*/ 707047 w 1052335"/>
                  <a:gd name="connsiteY433" fmla="*/ 73520 h 105124"/>
                  <a:gd name="connsiteX434" fmla="*/ 707047 w 1052335"/>
                  <a:gd name="connsiteY434" fmla="*/ 61656 h 105124"/>
                  <a:gd name="connsiteX435" fmla="*/ 711605 w 1052335"/>
                  <a:gd name="connsiteY435" fmla="*/ 61656 h 105124"/>
                  <a:gd name="connsiteX436" fmla="*/ 718480 w 1052335"/>
                  <a:gd name="connsiteY436" fmla="*/ 62877 h 105124"/>
                  <a:gd name="connsiteX437" fmla="*/ 753871 w 1052335"/>
                  <a:gd name="connsiteY437" fmla="*/ 3756 h 105124"/>
                  <a:gd name="connsiteX438" fmla="*/ 778696 w 1052335"/>
                  <a:gd name="connsiteY438" fmla="*/ 102563 h 105124"/>
                  <a:gd name="connsiteX439" fmla="*/ 807843 w 1052335"/>
                  <a:gd name="connsiteY439" fmla="*/ 102944 h 105124"/>
                  <a:gd name="connsiteX440" fmla="*/ 832730 w 1052335"/>
                  <a:gd name="connsiteY440" fmla="*/ 2791 h 105124"/>
                  <a:gd name="connsiteX441" fmla="*/ 820033 w 1052335"/>
                  <a:gd name="connsiteY441" fmla="*/ 2077 h 105124"/>
                  <a:gd name="connsiteX442" fmla="*/ 807341 w 1052335"/>
                  <a:gd name="connsiteY442" fmla="*/ 2077 h 105124"/>
                  <a:gd name="connsiteX443" fmla="*/ 806795 w 1052335"/>
                  <a:gd name="connsiteY443" fmla="*/ 5224 h 105124"/>
                  <a:gd name="connsiteX444" fmla="*/ 805115 w 1052335"/>
                  <a:gd name="connsiteY444" fmla="*/ 14090 h 105124"/>
                  <a:gd name="connsiteX445" fmla="*/ 803980 w 1052335"/>
                  <a:gd name="connsiteY445" fmla="*/ 20173 h 105124"/>
                  <a:gd name="connsiteX446" fmla="*/ 793043 w 1052335"/>
                  <a:gd name="connsiteY446" fmla="*/ 20538 h 105124"/>
                  <a:gd name="connsiteX447" fmla="*/ 782106 w 1052335"/>
                  <a:gd name="connsiteY447" fmla="*/ 20538 h 105124"/>
                  <a:gd name="connsiteX448" fmla="*/ 780513 w 1052335"/>
                  <a:gd name="connsiteY448" fmla="*/ 11517 h 105124"/>
                  <a:gd name="connsiteX449" fmla="*/ 778926 w 1052335"/>
                  <a:gd name="connsiteY449" fmla="*/ 2497 h 105124"/>
                  <a:gd name="connsiteX450" fmla="*/ 766395 w 1052335"/>
                  <a:gd name="connsiteY450" fmla="*/ 2265 h 105124"/>
                  <a:gd name="connsiteX451" fmla="*/ 753871 w 1052335"/>
                  <a:gd name="connsiteY451" fmla="*/ 3756 h 105124"/>
                  <a:gd name="connsiteX452" fmla="*/ 777283 w 1052335"/>
                  <a:gd name="connsiteY452" fmla="*/ 5643 h 105124"/>
                  <a:gd name="connsiteX453" fmla="*/ 779143 w 1052335"/>
                  <a:gd name="connsiteY453" fmla="*/ 15084 h 105124"/>
                  <a:gd name="connsiteX454" fmla="*/ 780569 w 1052335"/>
                  <a:gd name="connsiteY454" fmla="*/ 22636 h 105124"/>
                  <a:gd name="connsiteX455" fmla="*/ 792640 w 1052335"/>
                  <a:gd name="connsiteY455" fmla="*/ 22868 h 105124"/>
                  <a:gd name="connsiteX456" fmla="*/ 807719 w 1052335"/>
                  <a:gd name="connsiteY456" fmla="*/ 11937 h 105124"/>
                  <a:gd name="connsiteX457" fmla="*/ 809207 w 1052335"/>
                  <a:gd name="connsiteY457" fmla="*/ 3755 h 105124"/>
                  <a:gd name="connsiteX458" fmla="*/ 819735 w 1052335"/>
                  <a:gd name="connsiteY458" fmla="*/ 3755 h 105124"/>
                  <a:gd name="connsiteX459" fmla="*/ 830288 w 1052335"/>
                  <a:gd name="connsiteY459" fmla="*/ 4385 h 105124"/>
                  <a:gd name="connsiteX460" fmla="*/ 818582 w 1052335"/>
                  <a:gd name="connsiteY460" fmla="*/ 53074 h 105124"/>
                  <a:gd name="connsiteX461" fmla="*/ 806857 w 1052335"/>
                  <a:gd name="connsiteY461" fmla="*/ 101133 h 105124"/>
                  <a:gd name="connsiteX462" fmla="*/ 793353 w 1052335"/>
                  <a:gd name="connsiteY462" fmla="*/ 100904 h 105124"/>
                  <a:gd name="connsiteX463" fmla="*/ 779843 w 1052335"/>
                  <a:gd name="connsiteY463" fmla="*/ 100675 h 105124"/>
                  <a:gd name="connsiteX464" fmla="*/ 777549 w 1052335"/>
                  <a:gd name="connsiteY464" fmla="*/ 91444 h 105124"/>
                  <a:gd name="connsiteX465" fmla="*/ 765465 w 1052335"/>
                  <a:gd name="connsiteY465" fmla="*/ 42985 h 105124"/>
                  <a:gd name="connsiteX466" fmla="*/ 755669 w 1052335"/>
                  <a:gd name="connsiteY466" fmla="*/ 3755 h 105124"/>
                  <a:gd name="connsiteX467" fmla="*/ 766253 w 1052335"/>
                  <a:gd name="connsiteY467" fmla="*/ 3755 h 105124"/>
                  <a:gd name="connsiteX468" fmla="*/ 777283 w 1052335"/>
                  <a:gd name="connsiteY468" fmla="*/ 5643 h 105124"/>
                  <a:gd name="connsiteX469" fmla="*/ 783979 w 1052335"/>
                  <a:gd name="connsiteY469" fmla="*/ 39628 h 105124"/>
                  <a:gd name="connsiteX470" fmla="*/ 787612 w 1052335"/>
                  <a:gd name="connsiteY470" fmla="*/ 62075 h 105124"/>
                  <a:gd name="connsiteX471" fmla="*/ 791642 w 1052335"/>
                  <a:gd name="connsiteY471" fmla="*/ 84102 h 105124"/>
                  <a:gd name="connsiteX472" fmla="*/ 792832 w 1052335"/>
                  <a:gd name="connsiteY472" fmla="*/ 84312 h 105124"/>
                  <a:gd name="connsiteX473" fmla="*/ 794879 w 1052335"/>
                  <a:gd name="connsiteY473" fmla="*/ 79906 h 105124"/>
                  <a:gd name="connsiteX474" fmla="*/ 802337 w 1052335"/>
                  <a:gd name="connsiteY474" fmla="*/ 39674 h 105124"/>
                  <a:gd name="connsiteX475" fmla="*/ 783979 w 1052335"/>
                  <a:gd name="connsiteY475" fmla="*/ 39628 h 105124"/>
                  <a:gd name="connsiteX476" fmla="*/ 799870 w 1052335"/>
                  <a:gd name="connsiteY476" fmla="*/ 41456 h 105124"/>
                  <a:gd name="connsiteX477" fmla="*/ 796584 w 1052335"/>
                  <a:gd name="connsiteY477" fmla="*/ 59662 h 105124"/>
                  <a:gd name="connsiteX478" fmla="*/ 793167 w 1052335"/>
                  <a:gd name="connsiteY478" fmla="*/ 80071 h 105124"/>
                  <a:gd name="connsiteX479" fmla="*/ 793037 w 1052335"/>
                  <a:gd name="connsiteY479" fmla="*/ 83053 h 105124"/>
                  <a:gd name="connsiteX480" fmla="*/ 792721 w 1052335"/>
                  <a:gd name="connsiteY480" fmla="*/ 80116 h 105124"/>
                  <a:gd name="connsiteX481" fmla="*/ 786236 w 1052335"/>
                  <a:gd name="connsiteY481" fmla="*/ 42985 h 105124"/>
                  <a:gd name="connsiteX482" fmla="*/ 785777 w 1052335"/>
                  <a:gd name="connsiteY482" fmla="*/ 40677 h 105124"/>
                  <a:gd name="connsiteX483" fmla="*/ 792826 w 1052335"/>
                  <a:gd name="connsiteY483" fmla="*/ 40677 h 105124"/>
                  <a:gd name="connsiteX484" fmla="*/ 799870 w 1052335"/>
                  <a:gd name="connsiteY484" fmla="*/ 41456 h 105124"/>
                  <a:gd name="connsiteX485" fmla="*/ 838676 w 1052335"/>
                  <a:gd name="connsiteY485" fmla="*/ 52635 h 105124"/>
                  <a:gd name="connsiteX486" fmla="*/ 838887 w 1052335"/>
                  <a:gd name="connsiteY486" fmla="*/ 103192 h 105124"/>
                  <a:gd name="connsiteX487" fmla="*/ 852118 w 1052335"/>
                  <a:gd name="connsiteY487" fmla="*/ 103422 h 105124"/>
                  <a:gd name="connsiteX488" fmla="*/ 866180 w 1052335"/>
                  <a:gd name="connsiteY488" fmla="*/ 102583 h 105124"/>
                  <a:gd name="connsiteX489" fmla="*/ 875127 w 1052335"/>
                  <a:gd name="connsiteY489" fmla="*/ 73513 h 105124"/>
                  <a:gd name="connsiteX490" fmla="*/ 883249 w 1052335"/>
                  <a:gd name="connsiteY490" fmla="*/ 45511 h 105124"/>
                  <a:gd name="connsiteX491" fmla="*/ 883466 w 1052335"/>
                  <a:gd name="connsiteY491" fmla="*/ 74129 h 105124"/>
                  <a:gd name="connsiteX492" fmla="*/ 883677 w 1052335"/>
                  <a:gd name="connsiteY492" fmla="*/ 102746 h 105124"/>
                  <a:gd name="connsiteX493" fmla="*/ 885518 w 1052335"/>
                  <a:gd name="connsiteY493" fmla="*/ 103213 h 105124"/>
                  <a:gd name="connsiteX494" fmla="*/ 896803 w 1052335"/>
                  <a:gd name="connsiteY494" fmla="*/ 103436 h 105124"/>
                  <a:gd name="connsiteX495" fmla="*/ 906245 w 1052335"/>
                  <a:gd name="connsiteY495" fmla="*/ 103192 h 105124"/>
                  <a:gd name="connsiteX496" fmla="*/ 906456 w 1052335"/>
                  <a:gd name="connsiteY496" fmla="*/ 52614 h 105124"/>
                  <a:gd name="connsiteX497" fmla="*/ 906667 w 1052335"/>
                  <a:gd name="connsiteY497" fmla="*/ 2036 h 105124"/>
                  <a:gd name="connsiteX498" fmla="*/ 892915 w 1052335"/>
                  <a:gd name="connsiteY498" fmla="*/ 2266 h 105124"/>
                  <a:gd name="connsiteX499" fmla="*/ 879157 w 1052335"/>
                  <a:gd name="connsiteY499" fmla="*/ 2497 h 105124"/>
                  <a:gd name="connsiteX500" fmla="*/ 870111 w 1052335"/>
                  <a:gd name="connsiteY500" fmla="*/ 33440 h 105124"/>
                  <a:gd name="connsiteX501" fmla="*/ 861065 w 1052335"/>
                  <a:gd name="connsiteY501" fmla="*/ 64383 h 105124"/>
                  <a:gd name="connsiteX502" fmla="*/ 860854 w 1052335"/>
                  <a:gd name="connsiteY502" fmla="*/ 33230 h 105124"/>
                  <a:gd name="connsiteX503" fmla="*/ 860637 w 1052335"/>
                  <a:gd name="connsiteY503" fmla="*/ 2077 h 105124"/>
                  <a:gd name="connsiteX504" fmla="*/ 849551 w 1052335"/>
                  <a:gd name="connsiteY504" fmla="*/ 2077 h 105124"/>
                  <a:gd name="connsiteX505" fmla="*/ 838466 w 1052335"/>
                  <a:gd name="connsiteY505" fmla="*/ 2077 h 105124"/>
                  <a:gd name="connsiteX506" fmla="*/ 859013 w 1052335"/>
                  <a:gd name="connsiteY506" fmla="*/ 37740 h 105124"/>
                  <a:gd name="connsiteX507" fmla="*/ 860085 w 1052335"/>
                  <a:gd name="connsiteY507" fmla="*/ 71725 h 105124"/>
                  <a:gd name="connsiteX508" fmla="*/ 871010 w 1052335"/>
                  <a:gd name="connsiteY508" fmla="*/ 37950 h 105124"/>
                  <a:gd name="connsiteX509" fmla="*/ 880868 w 1052335"/>
                  <a:gd name="connsiteY509" fmla="*/ 4175 h 105124"/>
                  <a:gd name="connsiteX510" fmla="*/ 892940 w 1052335"/>
                  <a:gd name="connsiteY510" fmla="*/ 3943 h 105124"/>
                  <a:gd name="connsiteX511" fmla="*/ 905018 w 1052335"/>
                  <a:gd name="connsiteY511" fmla="*/ 3711 h 105124"/>
                  <a:gd name="connsiteX512" fmla="*/ 905018 w 1052335"/>
                  <a:gd name="connsiteY512" fmla="*/ 52402 h 105124"/>
                  <a:gd name="connsiteX513" fmla="*/ 905018 w 1052335"/>
                  <a:gd name="connsiteY513" fmla="*/ 101094 h 105124"/>
                  <a:gd name="connsiteX514" fmla="*/ 895569 w 1052335"/>
                  <a:gd name="connsiteY514" fmla="*/ 101094 h 105124"/>
                  <a:gd name="connsiteX515" fmla="*/ 886120 w 1052335"/>
                  <a:gd name="connsiteY515" fmla="*/ 101094 h 105124"/>
                  <a:gd name="connsiteX516" fmla="*/ 886120 w 1052335"/>
                  <a:gd name="connsiteY516" fmla="*/ 69146 h 105124"/>
                  <a:gd name="connsiteX517" fmla="*/ 874135 w 1052335"/>
                  <a:gd name="connsiteY517" fmla="*/ 69214 h 105124"/>
                  <a:gd name="connsiteX518" fmla="*/ 864971 w 1052335"/>
                  <a:gd name="connsiteY518" fmla="*/ 100675 h 105124"/>
                  <a:gd name="connsiteX519" fmla="*/ 852546 w 1052335"/>
                  <a:gd name="connsiteY519" fmla="*/ 100906 h 105124"/>
                  <a:gd name="connsiteX520" fmla="*/ 840121 w 1052335"/>
                  <a:gd name="connsiteY520" fmla="*/ 101138 h 105124"/>
                  <a:gd name="connsiteX521" fmla="*/ 840121 w 1052335"/>
                  <a:gd name="connsiteY521" fmla="*/ 52447 h 105124"/>
                  <a:gd name="connsiteX522" fmla="*/ 840121 w 1052335"/>
                  <a:gd name="connsiteY522" fmla="*/ 3755 h 105124"/>
                  <a:gd name="connsiteX523" fmla="*/ 849570 w 1052335"/>
                  <a:gd name="connsiteY523" fmla="*/ 3755 h 105124"/>
                  <a:gd name="connsiteX524" fmla="*/ 859013 w 1052335"/>
                  <a:gd name="connsiteY524" fmla="*/ 3755 h 105124"/>
                  <a:gd name="connsiteX525" fmla="*/ 993109 w 1052335"/>
                  <a:gd name="connsiteY525" fmla="*/ 52635 h 105124"/>
                  <a:gd name="connsiteX526" fmla="*/ 993320 w 1052335"/>
                  <a:gd name="connsiteY526" fmla="*/ 103192 h 105124"/>
                  <a:gd name="connsiteX527" fmla="*/ 1021661 w 1052335"/>
                  <a:gd name="connsiteY527" fmla="*/ 103192 h 105124"/>
                  <a:gd name="connsiteX528" fmla="*/ 1050001 w 1052335"/>
                  <a:gd name="connsiteY528" fmla="*/ 103192 h 105124"/>
                  <a:gd name="connsiteX529" fmla="*/ 1050231 w 1052335"/>
                  <a:gd name="connsiteY529" fmla="*/ 92913 h 105124"/>
                  <a:gd name="connsiteX530" fmla="*/ 1050460 w 1052335"/>
                  <a:gd name="connsiteY530" fmla="*/ 82633 h 105124"/>
                  <a:gd name="connsiteX531" fmla="*/ 1034005 w 1052335"/>
                  <a:gd name="connsiteY531" fmla="*/ 82633 h 105124"/>
                  <a:gd name="connsiteX532" fmla="*/ 1017550 w 1052335"/>
                  <a:gd name="connsiteY532" fmla="*/ 82633 h 105124"/>
                  <a:gd name="connsiteX533" fmla="*/ 1017550 w 1052335"/>
                  <a:gd name="connsiteY533" fmla="*/ 73403 h 105124"/>
                  <a:gd name="connsiteX534" fmla="*/ 1017550 w 1052335"/>
                  <a:gd name="connsiteY534" fmla="*/ 64173 h 105124"/>
                  <a:gd name="connsiteX535" fmla="*/ 1033187 w 1052335"/>
                  <a:gd name="connsiteY535" fmla="*/ 64173 h 105124"/>
                  <a:gd name="connsiteX536" fmla="*/ 1048817 w 1052335"/>
                  <a:gd name="connsiteY536" fmla="*/ 64173 h 105124"/>
                  <a:gd name="connsiteX537" fmla="*/ 1048588 w 1052335"/>
                  <a:gd name="connsiteY537" fmla="*/ 53893 h 105124"/>
                  <a:gd name="connsiteX538" fmla="*/ 1048358 w 1052335"/>
                  <a:gd name="connsiteY538" fmla="*/ 43614 h 105124"/>
                  <a:gd name="connsiteX539" fmla="*/ 1032957 w 1052335"/>
                  <a:gd name="connsiteY539" fmla="*/ 43386 h 105124"/>
                  <a:gd name="connsiteX540" fmla="*/ 1017556 w 1052335"/>
                  <a:gd name="connsiteY540" fmla="*/ 43157 h 105124"/>
                  <a:gd name="connsiteX541" fmla="*/ 1017556 w 1052335"/>
                  <a:gd name="connsiteY541" fmla="*/ 33124 h 105124"/>
                  <a:gd name="connsiteX542" fmla="*/ 1017556 w 1052335"/>
                  <a:gd name="connsiteY542" fmla="*/ 23090 h 105124"/>
                  <a:gd name="connsiteX543" fmla="*/ 1034600 w 1052335"/>
                  <a:gd name="connsiteY543" fmla="*/ 22863 h 105124"/>
                  <a:gd name="connsiteX544" fmla="*/ 1051645 w 1052335"/>
                  <a:gd name="connsiteY544" fmla="*/ 22636 h 105124"/>
                  <a:gd name="connsiteX545" fmla="*/ 1051874 w 1052335"/>
                  <a:gd name="connsiteY545" fmla="*/ 12357 h 105124"/>
                  <a:gd name="connsiteX546" fmla="*/ 1052103 w 1052335"/>
                  <a:gd name="connsiteY546" fmla="*/ 2077 h 105124"/>
                  <a:gd name="connsiteX547" fmla="*/ 1022498 w 1052335"/>
                  <a:gd name="connsiteY547" fmla="*/ 2077 h 105124"/>
                  <a:gd name="connsiteX548" fmla="*/ 992898 w 1052335"/>
                  <a:gd name="connsiteY548" fmla="*/ 2077 h 105124"/>
                  <a:gd name="connsiteX549" fmla="*/ 1050411 w 1052335"/>
                  <a:gd name="connsiteY549" fmla="*/ 12130 h 105124"/>
                  <a:gd name="connsiteX550" fmla="*/ 1050411 w 1052335"/>
                  <a:gd name="connsiteY550" fmla="*/ 20505 h 105124"/>
                  <a:gd name="connsiteX551" fmla="*/ 1032957 w 1052335"/>
                  <a:gd name="connsiteY551" fmla="*/ 20731 h 105124"/>
                  <a:gd name="connsiteX552" fmla="*/ 1015498 w 1052335"/>
                  <a:gd name="connsiteY552" fmla="*/ 20958 h 105124"/>
                  <a:gd name="connsiteX553" fmla="*/ 1015498 w 1052335"/>
                  <a:gd name="connsiteY553" fmla="*/ 33125 h 105124"/>
                  <a:gd name="connsiteX554" fmla="*/ 1015498 w 1052335"/>
                  <a:gd name="connsiteY554" fmla="*/ 45293 h 105124"/>
                  <a:gd name="connsiteX555" fmla="*/ 1031314 w 1052335"/>
                  <a:gd name="connsiteY555" fmla="*/ 45520 h 105124"/>
                  <a:gd name="connsiteX556" fmla="*/ 1047125 w 1052335"/>
                  <a:gd name="connsiteY556" fmla="*/ 45748 h 105124"/>
                  <a:gd name="connsiteX557" fmla="*/ 1047125 w 1052335"/>
                  <a:gd name="connsiteY557" fmla="*/ 54103 h 105124"/>
                  <a:gd name="connsiteX558" fmla="*/ 1047125 w 1052335"/>
                  <a:gd name="connsiteY558" fmla="*/ 62458 h 105124"/>
                  <a:gd name="connsiteX559" fmla="*/ 1031314 w 1052335"/>
                  <a:gd name="connsiteY559" fmla="*/ 62686 h 105124"/>
                  <a:gd name="connsiteX560" fmla="*/ 1015498 w 1052335"/>
                  <a:gd name="connsiteY560" fmla="*/ 62914 h 105124"/>
                  <a:gd name="connsiteX561" fmla="*/ 1015498 w 1052335"/>
                  <a:gd name="connsiteY561" fmla="*/ 73403 h 105124"/>
                  <a:gd name="connsiteX562" fmla="*/ 1015498 w 1052335"/>
                  <a:gd name="connsiteY562" fmla="*/ 83893 h 105124"/>
                  <a:gd name="connsiteX563" fmla="*/ 1032133 w 1052335"/>
                  <a:gd name="connsiteY563" fmla="*/ 84120 h 105124"/>
                  <a:gd name="connsiteX564" fmla="*/ 1048768 w 1052335"/>
                  <a:gd name="connsiteY564" fmla="*/ 84347 h 105124"/>
                  <a:gd name="connsiteX565" fmla="*/ 1048768 w 1052335"/>
                  <a:gd name="connsiteY565" fmla="*/ 92720 h 105124"/>
                  <a:gd name="connsiteX566" fmla="*/ 1048768 w 1052335"/>
                  <a:gd name="connsiteY566" fmla="*/ 101094 h 105124"/>
                  <a:gd name="connsiteX567" fmla="*/ 1021661 w 1052335"/>
                  <a:gd name="connsiteY567" fmla="*/ 101094 h 105124"/>
                  <a:gd name="connsiteX568" fmla="*/ 994554 w 1052335"/>
                  <a:gd name="connsiteY568" fmla="*/ 101094 h 105124"/>
                  <a:gd name="connsiteX569" fmla="*/ 994554 w 1052335"/>
                  <a:gd name="connsiteY569" fmla="*/ 52425 h 105124"/>
                  <a:gd name="connsiteX570" fmla="*/ 994554 w 1052335"/>
                  <a:gd name="connsiteY570" fmla="*/ 3755 h 105124"/>
                  <a:gd name="connsiteX571" fmla="*/ 1022485 w 1052335"/>
                  <a:gd name="connsiteY571" fmla="*/ 3755 h 105124"/>
                  <a:gd name="connsiteX572" fmla="*/ 1050411 w 1052335"/>
                  <a:gd name="connsiteY572" fmla="*/ 3755 h 105124"/>
                  <a:gd name="connsiteX573" fmla="*/ 367528 w 1052335"/>
                  <a:gd name="connsiteY573" fmla="*/ 32831 h 105124"/>
                  <a:gd name="connsiteX574" fmla="*/ 366970 w 1052335"/>
                  <a:gd name="connsiteY574" fmla="*/ 43334 h 105124"/>
                  <a:gd name="connsiteX575" fmla="*/ 366970 w 1052335"/>
                  <a:gd name="connsiteY575" fmla="*/ 53264 h 105124"/>
                  <a:gd name="connsiteX576" fmla="*/ 388355 w 1052335"/>
                  <a:gd name="connsiteY576" fmla="*/ 53264 h 105124"/>
                  <a:gd name="connsiteX577" fmla="*/ 409733 w 1052335"/>
                  <a:gd name="connsiteY577" fmla="*/ 53264 h 105124"/>
                  <a:gd name="connsiteX578" fmla="*/ 409503 w 1052335"/>
                  <a:gd name="connsiteY578" fmla="*/ 42985 h 105124"/>
                  <a:gd name="connsiteX579" fmla="*/ 409274 w 1052335"/>
                  <a:gd name="connsiteY579" fmla="*/ 32705 h 105124"/>
                  <a:gd name="connsiteX580" fmla="*/ 388683 w 1052335"/>
                  <a:gd name="connsiteY580" fmla="*/ 32481 h 105124"/>
                  <a:gd name="connsiteX581" fmla="*/ 367528 w 1052335"/>
                  <a:gd name="connsiteY581" fmla="*/ 32831 h 105124"/>
                  <a:gd name="connsiteX582" fmla="*/ 408040 w 1052335"/>
                  <a:gd name="connsiteY582" fmla="*/ 43195 h 105124"/>
                  <a:gd name="connsiteX583" fmla="*/ 408040 w 1052335"/>
                  <a:gd name="connsiteY583" fmla="*/ 51586 h 105124"/>
                  <a:gd name="connsiteX584" fmla="*/ 388324 w 1052335"/>
                  <a:gd name="connsiteY584" fmla="*/ 51586 h 105124"/>
                  <a:gd name="connsiteX585" fmla="*/ 368613 w 1052335"/>
                  <a:gd name="connsiteY585" fmla="*/ 51586 h 105124"/>
                  <a:gd name="connsiteX586" fmla="*/ 368613 w 1052335"/>
                  <a:gd name="connsiteY586" fmla="*/ 43195 h 105124"/>
                  <a:gd name="connsiteX587" fmla="*/ 368613 w 1052335"/>
                  <a:gd name="connsiteY587" fmla="*/ 34803 h 105124"/>
                  <a:gd name="connsiteX588" fmla="*/ 388324 w 1052335"/>
                  <a:gd name="connsiteY588" fmla="*/ 34803 h 105124"/>
                  <a:gd name="connsiteX589" fmla="*/ 408040 w 1052335"/>
                  <a:gd name="connsiteY589" fmla="*/ 34803 h 105124"/>
                  <a:gd name="connsiteX590" fmla="*/ 564190 w 1052335"/>
                  <a:gd name="connsiteY590" fmla="*/ 33456 h 105124"/>
                  <a:gd name="connsiteX591" fmla="*/ 563471 w 1052335"/>
                  <a:gd name="connsiteY591" fmla="*/ 43735 h 105124"/>
                  <a:gd name="connsiteX592" fmla="*/ 563707 w 1052335"/>
                  <a:gd name="connsiteY592" fmla="*/ 52844 h 105124"/>
                  <a:gd name="connsiteX593" fmla="*/ 585265 w 1052335"/>
                  <a:gd name="connsiteY593" fmla="*/ 53068 h 105124"/>
                  <a:gd name="connsiteX594" fmla="*/ 606829 w 1052335"/>
                  <a:gd name="connsiteY594" fmla="*/ 53292 h 105124"/>
                  <a:gd name="connsiteX595" fmla="*/ 606829 w 1052335"/>
                  <a:gd name="connsiteY595" fmla="*/ 43298 h 105124"/>
                  <a:gd name="connsiteX596" fmla="*/ 605533 w 1052335"/>
                  <a:gd name="connsiteY596" fmla="*/ 32795 h 105124"/>
                  <a:gd name="connsiteX597" fmla="*/ 584682 w 1052335"/>
                  <a:gd name="connsiteY597" fmla="*/ 32286 h 105124"/>
                  <a:gd name="connsiteX598" fmla="*/ 564184 w 1052335"/>
                  <a:gd name="connsiteY598" fmla="*/ 33456 h 105124"/>
                  <a:gd name="connsiteX599" fmla="*/ 604367 w 1052335"/>
                  <a:gd name="connsiteY599" fmla="*/ 43195 h 105124"/>
                  <a:gd name="connsiteX600" fmla="*/ 604367 w 1052335"/>
                  <a:gd name="connsiteY600" fmla="*/ 51586 h 105124"/>
                  <a:gd name="connsiteX601" fmla="*/ 585060 w 1052335"/>
                  <a:gd name="connsiteY601" fmla="*/ 51586 h 105124"/>
                  <a:gd name="connsiteX602" fmla="*/ 565759 w 1052335"/>
                  <a:gd name="connsiteY602" fmla="*/ 51586 h 105124"/>
                  <a:gd name="connsiteX603" fmla="*/ 565759 w 1052335"/>
                  <a:gd name="connsiteY603" fmla="*/ 43195 h 105124"/>
                  <a:gd name="connsiteX604" fmla="*/ 565759 w 1052335"/>
                  <a:gd name="connsiteY604" fmla="*/ 34803 h 105124"/>
                  <a:gd name="connsiteX605" fmla="*/ 585060 w 1052335"/>
                  <a:gd name="connsiteY605" fmla="*/ 34803 h 105124"/>
                  <a:gd name="connsiteX606" fmla="*/ 604367 w 1052335"/>
                  <a:gd name="connsiteY606" fmla="*/ 34803 h 10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</a:cxnLst>
                <a:rect l="l" t="t" r="r" b="b"/>
                <a:pathLst>
                  <a:path w="1052335" h="105124">
                    <a:moveTo>
                      <a:pt x="180501" y="419"/>
                    </a:moveTo>
                    <a:cubicBezTo>
                      <a:pt x="165051" y="1928"/>
                      <a:pt x="156383" y="10141"/>
                      <a:pt x="154238" y="25299"/>
                    </a:cubicBezTo>
                    <a:cubicBezTo>
                      <a:pt x="153791" y="28449"/>
                      <a:pt x="153419" y="47163"/>
                      <a:pt x="153407" y="66884"/>
                    </a:cubicBezTo>
                    <a:lnTo>
                      <a:pt x="153388" y="102741"/>
                    </a:lnTo>
                    <a:lnTo>
                      <a:pt x="155236" y="103209"/>
                    </a:lnTo>
                    <a:cubicBezTo>
                      <a:pt x="156253" y="103466"/>
                      <a:pt x="161709" y="103568"/>
                      <a:pt x="167357" y="103435"/>
                    </a:cubicBezTo>
                    <a:lnTo>
                      <a:pt x="177625" y="103192"/>
                    </a:lnTo>
                    <a:lnTo>
                      <a:pt x="178034" y="63753"/>
                    </a:lnTo>
                    <a:cubicBezTo>
                      <a:pt x="178493" y="19716"/>
                      <a:pt x="178462" y="19954"/>
                      <a:pt x="184060" y="18065"/>
                    </a:cubicBezTo>
                    <a:cubicBezTo>
                      <a:pt x="187291" y="16976"/>
                      <a:pt x="189969" y="17767"/>
                      <a:pt x="192412" y="20529"/>
                    </a:cubicBezTo>
                    <a:cubicBezTo>
                      <a:pt x="193999" y="22329"/>
                      <a:pt x="194061" y="23744"/>
                      <a:pt x="194278" y="62572"/>
                    </a:cubicBezTo>
                    <a:lnTo>
                      <a:pt x="194508" y="102753"/>
                    </a:lnTo>
                    <a:lnTo>
                      <a:pt x="196336" y="103215"/>
                    </a:lnTo>
                    <a:cubicBezTo>
                      <a:pt x="197335" y="103469"/>
                      <a:pt x="202778" y="103568"/>
                      <a:pt x="208427" y="103435"/>
                    </a:cubicBezTo>
                    <a:lnTo>
                      <a:pt x="218694" y="103192"/>
                    </a:lnTo>
                    <a:lnTo>
                      <a:pt x="218911" y="64646"/>
                    </a:lnTo>
                    <a:cubicBezTo>
                      <a:pt x="219141" y="22409"/>
                      <a:pt x="218917" y="19805"/>
                      <a:pt x="214336" y="12146"/>
                    </a:cubicBezTo>
                    <a:cubicBezTo>
                      <a:pt x="208954" y="3156"/>
                      <a:pt x="196541" y="-1148"/>
                      <a:pt x="180495" y="419"/>
                    </a:cubicBezTo>
                    <a:close/>
                    <a:moveTo>
                      <a:pt x="196275" y="3020"/>
                    </a:moveTo>
                    <a:cubicBezTo>
                      <a:pt x="205879" y="5103"/>
                      <a:pt x="211713" y="9984"/>
                      <a:pt x="215210" y="18860"/>
                    </a:cubicBezTo>
                    <a:cubicBezTo>
                      <a:pt x="216977" y="23351"/>
                      <a:pt x="217033" y="24518"/>
                      <a:pt x="217299" y="62285"/>
                    </a:cubicBezTo>
                    <a:lnTo>
                      <a:pt x="217572" y="101094"/>
                    </a:lnTo>
                    <a:lnTo>
                      <a:pt x="207249" y="101094"/>
                    </a:lnTo>
                    <a:lnTo>
                      <a:pt x="196932" y="101094"/>
                    </a:lnTo>
                    <a:lnTo>
                      <a:pt x="196932" y="64125"/>
                    </a:lnTo>
                    <a:cubicBezTo>
                      <a:pt x="196932" y="40059"/>
                      <a:pt x="196616" y="25878"/>
                      <a:pt x="196027" y="23496"/>
                    </a:cubicBezTo>
                    <a:cubicBezTo>
                      <a:pt x="194886" y="18863"/>
                      <a:pt x="192257" y="16331"/>
                      <a:pt x="187991" y="15745"/>
                    </a:cubicBezTo>
                    <a:cubicBezTo>
                      <a:pt x="183105" y="15076"/>
                      <a:pt x="179776" y="16781"/>
                      <a:pt x="177947" y="20894"/>
                    </a:cubicBezTo>
                    <a:cubicBezTo>
                      <a:pt x="176540" y="24061"/>
                      <a:pt x="176428" y="27156"/>
                      <a:pt x="176409" y="62705"/>
                    </a:cubicBezTo>
                    <a:lnTo>
                      <a:pt x="176391" y="101094"/>
                    </a:lnTo>
                    <a:lnTo>
                      <a:pt x="166086" y="101094"/>
                    </a:lnTo>
                    <a:lnTo>
                      <a:pt x="155782" y="101094"/>
                    </a:lnTo>
                    <a:lnTo>
                      <a:pt x="156023" y="61865"/>
                    </a:lnTo>
                    <a:cubicBezTo>
                      <a:pt x="156265" y="23225"/>
                      <a:pt x="156296" y="22564"/>
                      <a:pt x="158144" y="17889"/>
                    </a:cubicBezTo>
                    <a:cubicBezTo>
                      <a:pt x="159954" y="13318"/>
                      <a:pt x="164772" y="7743"/>
                      <a:pt x="168839" y="5522"/>
                    </a:cubicBezTo>
                    <a:cubicBezTo>
                      <a:pt x="174599" y="2372"/>
                      <a:pt x="187749" y="1173"/>
                      <a:pt x="196275" y="3020"/>
                    </a:cubicBezTo>
                    <a:close/>
                    <a:moveTo>
                      <a:pt x="318715" y="452"/>
                    </a:moveTo>
                    <a:cubicBezTo>
                      <a:pt x="309892" y="1361"/>
                      <a:pt x="304808" y="3499"/>
                      <a:pt x="299891" y="8370"/>
                    </a:cubicBezTo>
                    <a:cubicBezTo>
                      <a:pt x="294838" y="13379"/>
                      <a:pt x="293040" y="18483"/>
                      <a:pt x="293040" y="27823"/>
                    </a:cubicBezTo>
                    <a:lnTo>
                      <a:pt x="293040" y="33964"/>
                    </a:lnTo>
                    <a:lnTo>
                      <a:pt x="304839" y="33964"/>
                    </a:lnTo>
                    <a:lnTo>
                      <a:pt x="316638" y="33964"/>
                    </a:lnTo>
                    <a:lnTo>
                      <a:pt x="317066" y="28510"/>
                    </a:lnTo>
                    <a:cubicBezTo>
                      <a:pt x="317586" y="21889"/>
                      <a:pt x="319149" y="19233"/>
                      <a:pt x="323259" y="17973"/>
                    </a:cubicBezTo>
                    <a:cubicBezTo>
                      <a:pt x="325783" y="17201"/>
                      <a:pt x="326961" y="17263"/>
                      <a:pt x="329360" y="18288"/>
                    </a:cubicBezTo>
                    <a:cubicBezTo>
                      <a:pt x="333198" y="19925"/>
                      <a:pt x="334972" y="22759"/>
                      <a:pt x="335058" y="27409"/>
                    </a:cubicBezTo>
                    <a:cubicBezTo>
                      <a:pt x="335207" y="34992"/>
                      <a:pt x="332436" y="37624"/>
                      <a:pt x="317921" y="43666"/>
                    </a:cubicBezTo>
                    <a:cubicBezTo>
                      <a:pt x="298769" y="51640"/>
                      <a:pt x="293269" y="59207"/>
                      <a:pt x="294026" y="76553"/>
                    </a:cubicBezTo>
                    <a:cubicBezTo>
                      <a:pt x="294460" y="86557"/>
                      <a:pt x="296518" y="91964"/>
                      <a:pt x="301782" y="96920"/>
                    </a:cubicBezTo>
                    <a:cubicBezTo>
                      <a:pt x="308757" y="103489"/>
                      <a:pt x="320060" y="106356"/>
                      <a:pt x="332684" y="104758"/>
                    </a:cubicBezTo>
                    <a:cubicBezTo>
                      <a:pt x="343949" y="103332"/>
                      <a:pt x="351644" y="98682"/>
                      <a:pt x="355500" y="90966"/>
                    </a:cubicBezTo>
                    <a:cubicBezTo>
                      <a:pt x="357614" y="86725"/>
                      <a:pt x="359127" y="76135"/>
                      <a:pt x="357844" y="74553"/>
                    </a:cubicBezTo>
                    <a:cubicBezTo>
                      <a:pt x="357143" y="73689"/>
                      <a:pt x="354328" y="73407"/>
                      <a:pt x="346535" y="73416"/>
                    </a:cubicBezTo>
                    <a:cubicBezTo>
                      <a:pt x="340831" y="73423"/>
                      <a:pt x="335753" y="73706"/>
                      <a:pt x="335250" y="74045"/>
                    </a:cubicBezTo>
                    <a:cubicBezTo>
                      <a:pt x="334748" y="74384"/>
                      <a:pt x="334147" y="76717"/>
                      <a:pt x="333917" y="79228"/>
                    </a:cubicBezTo>
                    <a:cubicBezTo>
                      <a:pt x="333366" y="85282"/>
                      <a:pt x="330532" y="88074"/>
                      <a:pt x="325628" y="87403"/>
                    </a:cubicBezTo>
                    <a:cubicBezTo>
                      <a:pt x="321139" y="86788"/>
                      <a:pt x="319180" y="84526"/>
                      <a:pt x="318702" y="79401"/>
                    </a:cubicBezTo>
                    <a:cubicBezTo>
                      <a:pt x="317952" y="71469"/>
                      <a:pt x="321201" y="68625"/>
                      <a:pt x="339863" y="60863"/>
                    </a:cubicBezTo>
                    <a:cubicBezTo>
                      <a:pt x="348959" y="57077"/>
                      <a:pt x="353665" y="53081"/>
                      <a:pt x="357081" y="46239"/>
                    </a:cubicBezTo>
                    <a:cubicBezTo>
                      <a:pt x="359716" y="40962"/>
                      <a:pt x="359933" y="39960"/>
                      <a:pt x="359933" y="32845"/>
                    </a:cubicBezTo>
                    <a:cubicBezTo>
                      <a:pt x="359939" y="23678"/>
                      <a:pt x="358631" y="17796"/>
                      <a:pt x="355438" y="12653"/>
                    </a:cubicBezTo>
                    <a:cubicBezTo>
                      <a:pt x="349536" y="3144"/>
                      <a:pt x="336056" y="-1334"/>
                      <a:pt x="318715" y="452"/>
                    </a:cubicBezTo>
                    <a:close/>
                    <a:moveTo>
                      <a:pt x="341345" y="4429"/>
                    </a:moveTo>
                    <a:cubicBezTo>
                      <a:pt x="353324" y="9154"/>
                      <a:pt x="358681" y="18985"/>
                      <a:pt x="357763" y="34568"/>
                    </a:cubicBezTo>
                    <a:cubicBezTo>
                      <a:pt x="357478" y="39387"/>
                      <a:pt x="356821" y="42215"/>
                      <a:pt x="355246" y="45368"/>
                    </a:cubicBezTo>
                    <a:cubicBezTo>
                      <a:pt x="351619" y="52625"/>
                      <a:pt x="347632" y="55391"/>
                      <a:pt x="330464" y="62572"/>
                    </a:cubicBezTo>
                    <a:cubicBezTo>
                      <a:pt x="318876" y="67419"/>
                      <a:pt x="314833" y="73173"/>
                      <a:pt x="316886" y="81902"/>
                    </a:cubicBezTo>
                    <a:cubicBezTo>
                      <a:pt x="318150" y="87296"/>
                      <a:pt x="320680" y="89347"/>
                      <a:pt x="326062" y="89347"/>
                    </a:cubicBezTo>
                    <a:cubicBezTo>
                      <a:pt x="328288" y="89347"/>
                      <a:pt x="330824" y="88958"/>
                      <a:pt x="331692" y="88482"/>
                    </a:cubicBezTo>
                    <a:cubicBezTo>
                      <a:pt x="333731" y="87367"/>
                      <a:pt x="335412" y="83974"/>
                      <a:pt x="336137" y="79487"/>
                    </a:cubicBezTo>
                    <a:lnTo>
                      <a:pt x="336720" y="75921"/>
                    </a:lnTo>
                    <a:lnTo>
                      <a:pt x="346504" y="75921"/>
                    </a:lnTo>
                    <a:lnTo>
                      <a:pt x="356287" y="75921"/>
                    </a:lnTo>
                    <a:lnTo>
                      <a:pt x="356287" y="78705"/>
                    </a:lnTo>
                    <a:cubicBezTo>
                      <a:pt x="356287" y="82980"/>
                      <a:pt x="354105" y="89541"/>
                      <a:pt x="351420" y="93327"/>
                    </a:cubicBezTo>
                    <a:cubicBezTo>
                      <a:pt x="349759" y="95669"/>
                      <a:pt x="347273" y="97610"/>
                      <a:pt x="343521" y="99498"/>
                    </a:cubicBezTo>
                    <a:cubicBezTo>
                      <a:pt x="338530" y="102007"/>
                      <a:pt x="337216" y="102284"/>
                      <a:pt x="328753" y="102615"/>
                    </a:cubicBezTo>
                    <a:cubicBezTo>
                      <a:pt x="316483" y="103095"/>
                      <a:pt x="309563" y="101145"/>
                      <a:pt x="303717" y="95558"/>
                    </a:cubicBezTo>
                    <a:cubicBezTo>
                      <a:pt x="291645" y="84024"/>
                      <a:pt x="293214" y="60812"/>
                      <a:pt x="306680" y="51701"/>
                    </a:cubicBezTo>
                    <a:cubicBezTo>
                      <a:pt x="308788" y="50273"/>
                      <a:pt x="313128" y="48058"/>
                      <a:pt x="316322" y="46779"/>
                    </a:cubicBezTo>
                    <a:cubicBezTo>
                      <a:pt x="328201" y="42021"/>
                      <a:pt x="333514" y="38819"/>
                      <a:pt x="335511" y="35223"/>
                    </a:cubicBezTo>
                    <a:cubicBezTo>
                      <a:pt x="340477" y="26259"/>
                      <a:pt x="335368" y="15503"/>
                      <a:pt x="326142" y="15503"/>
                    </a:cubicBezTo>
                    <a:cubicBezTo>
                      <a:pt x="318957" y="15503"/>
                      <a:pt x="315218" y="19781"/>
                      <a:pt x="315218" y="28007"/>
                    </a:cubicBezTo>
                    <a:lnTo>
                      <a:pt x="315218" y="32286"/>
                    </a:lnTo>
                    <a:lnTo>
                      <a:pt x="304839" y="32286"/>
                    </a:lnTo>
                    <a:lnTo>
                      <a:pt x="294454" y="32286"/>
                    </a:lnTo>
                    <a:lnTo>
                      <a:pt x="295030" y="25783"/>
                    </a:lnTo>
                    <a:cubicBezTo>
                      <a:pt x="296177" y="12837"/>
                      <a:pt x="301491" y="6506"/>
                      <a:pt x="313984" y="3199"/>
                    </a:cubicBezTo>
                    <a:cubicBezTo>
                      <a:pt x="320209" y="1551"/>
                      <a:pt x="335833" y="2253"/>
                      <a:pt x="341345" y="4429"/>
                    </a:cubicBezTo>
                    <a:close/>
                    <a:moveTo>
                      <a:pt x="942808" y="495"/>
                    </a:moveTo>
                    <a:cubicBezTo>
                      <a:pt x="928436" y="2344"/>
                      <a:pt x="920679" y="11921"/>
                      <a:pt x="918199" y="30878"/>
                    </a:cubicBezTo>
                    <a:cubicBezTo>
                      <a:pt x="917133" y="39030"/>
                      <a:pt x="917102" y="66897"/>
                      <a:pt x="918150" y="74242"/>
                    </a:cubicBezTo>
                    <a:cubicBezTo>
                      <a:pt x="919873" y="86279"/>
                      <a:pt x="923630" y="93980"/>
                      <a:pt x="930308" y="99157"/>
                    </a:cubicBezTo>
                    <a:cubicBezTo>
                      <a:pt x="939224" y="106067"/>
                      <a:pt x="958860" y="107233"/>
                      <a:pt x="969921" y="101509"/>
                    </a:cubicBezTo>
                    <a:cubicBezTo>
                      <a:pt x="974800" y="98981"/>
                      <a:pt x="980045" y="92967"/>
                      <a:pt x="981844" y="87832"/>
                    </a:cubicBezTo>
                    <a:cubicBezTo>
                      <a:pt x="982612" y="85632"/>
                      <a:pt x="983412" y="80082"/>
                      <a:pt x="983654" y="75268"/>
                    </a:cubicBezTo>
                    <a:lnTo>
                      <a:pt x="984088" y="66643"/>
                    </a:lnTo>
                    <a:lnTo>
                      <a:pt x="972277" y="66876"/>
                    </a:lnTo>
                    <a:lnTo>
                      <a:pt x="960459" y="67110"/>
                    </a:lnTo>
                    <a:lnTo>
                      <a:pt x="959895" y="74076"/>
                    </a:lnTo>
                    <a:cubicBezTo>
                      <a:pt x="959039" y="84595"/>
                      <a:pt x="955388" y="89284"/>
                      <a:pt x="949659" y="87201"/>
                    </a:cubicBezTo>
                    <a:cubicBezTo>
                      <a:pt x="944141" y="85192"/>
                      <a:pt x="942851" y="78696"/>
                      <a:pt x="942851" y="52844"/>
                    </a:cubicBezTo>
                    <a:cubicBezTo>
                      <a:pt x="942851" y="34700"/>
                      <a:pt x="943682" y="25309"/>
                      <a:pt x="945641" y="21451"/>
                    </a:cubicBezTo>
                    <a:cubicBezTo>
                      <a:pt x="948040" y="16704"/>
                      <a:pt x="955102" y="16277"/>
                      <a:pt x="957892" y="20710"/>
                    </a:cubicBezTo>
                    <a:cubicBezTo>
                      <a:pt x="959442" y="23174"/>
                      <a:pt x="960875" y="31210"/>
                      <a:pt x="960875" y="37459"/>
                    </a:cubicBezTo>
                    <a:cubicBezTo>
                      <a:pt x="960875" y="43414"/>
                      <a:pt x="960732" y="43355"/>
                      <a:pt x="974428" y="43018"/>
                    </a:cubicBezTo>
                    <a:lnTo>
                      <a:pt x="984280" y="42775"/>
                    </a:lnTo>
                    <a:lnTo>
                      <a:pt x="984534" y="36901"/>
                    </a:lnTo>
                    <a:cubicBezTo>
                      <a:pt x="984832" y="29956"/>
                      <a:pt x="983536" y="21499"/>
                      <a:pt x="981422" y="16614"/>
                    </a:cubicBezTo>
                    <a:cubicBezTo>
                      <a:pt x="979345" y="11798"/>
                      <a:pt x="973858" y="5937"/>
                      <a:pt x="969443" y="3817"/>
                    </a:cubicBezTo>
                    <a:cubicBezTo>
                      <a:pt x="962890" y="673"/>
                      <a:pt x="951990" y="-687"/>
                      <a:pt x="942808" y="495"/>
                    </a:cubicBezTo>
                    <a:close/>
                    <a:moveTo>
                      <a:pt x="960217" y="3022"/>
                    </a:moveTo>
                    <a:cubicBezTo>
                      <a:pt x="974986" y="6226"/>
                      <a:pt x="981292" y="14822"/>
                      <a:pt x="982761" y="33754"/>
                    </a:cubicBezTo>
                    <a:lnTo>
                      <a:pt x="983294" y="40677"/>
                    </a:lnTo>
                    <a:lnTo>
                      <a:pt x="972909" y="40677"/>
                    </a:lnTo>
                    <a:lnTo>
                      <a:pt x="962518" y="40677"/>
                    </a:lnTo>
                    <a:lnTo>
                      <a:pt x="962518" y="34845"/>
                    </a:lnTo>
                    <a:cubicBezTo>
                      <a:pt x="962518" y="21822"/>
                      <a:pt x="959306" y="15503"/>
                      <a:pt x="952684" y="15503"/>
                    </a:cubicBezTo>
                    <a:cubicBezTo>
                      <a:pt x="947563" y="15503"/>
                      <a:pt x="944835" y="17346"/>
                      <a:pt x="943080" y="21989"/>
                    </a:cubicBezTo>
                    <a:cubicBezTo>
                      <a:pt x="941729" y="25577"/>
                      <a:pt x="941567" y="28775"/>
                      <a:pt x="941567" y="52844"/>
                    </a:cubicBezTo>
                    <a:cubicBezTo>
                      <a:pt x="941567" y="81852"/>
                      <a:pt x="941890" y="84478"/>
                      <a:pt x="945846" y="87656"/>
                    </a:cubicBezTo>
                    <a:cubicBezTo>
                      <a:pt x="948958" y="90156"/>
                      <a:pt x="955381" y="89998"/>
                      <a:pt x="957967" y="87356"/>
                    </a:cubicBezTo>
                    <a:cubicBezTo>
                      <a:pt x="960403" y="84869"/>
                      <a:pt x="961687" y="80281"/>
                      <a:pt x="961693" y="74032"/>
                    </a:cubicBezTo>
                    <a:lnTo>
                      <a:pt x="961705" y="69207"/>
                    </a:lnTo>
                    <a:lnTo>
                      <a:pt x="972084" y="69207"/>
                    </a:lnTo>
                    <a:lnTo>
                      <a:pt x="982464" y="69207"/>
                    </a:lnTo>
                    <a:lnTo>
                      <a:pt x="981912" y="75477"/>
                    </a:lnTo>
                    <a:cubicBezTo>
                      <a:pt x="980554" y="90793"/>
                      <a:pt x="975488" y="98067"/>
                      <a:pt x="963758" y="101550"/>
                    </a:cubicBezTo>
                    <a:cubicBezTo>
                      <a:pt x="956838" y="103605"/>
                      <a:pt x="942268" y="102981"/>
                      <a:pt x="936651" y="100389"/>
                    </a:cubicBezTo>
                    <a:cubicBezTo>
                      <a:pt x="923971" y="94540"/>
                      <a:pt x="919049" y="81516"/>
                      <a:pt x="919005" y="53684"/>
                    </a:cubicBezTo>
                    <a:cubicBezTo>
                      <a:pt x="918943" y="15460"/>
                      <a:pt x="926718" y="2338"/>
                      <a:pt x="949547" y="2133"/>
                    </a:cubicBezTo>
                    <a:cubicBezTo>
                      <a:pt x="953025" y="2103"/>
                      <a:pt x="957830" y="2502"/>
                      <a:pt x="960224" y="3022"/>
                    </a:cubicBezTo>
                    <a:close/>
                    <a:moveTo>
                      <a:pt x="-22" y="52635"/>
                    </a:moveTo>
                    <a:lnTo>
                      <a:pt x="189" y="103192"/>
                    </a:lnTo>
                    <a:lnTo>
                      <a:pt x="12106" y="103192"/>
                    </a:lnTo>
                    <a:lnTo>
                      <a:pt x="24016" y="103192"/>
                    </a:lnTo>
                    <a:lnTo>
                      <a:pt x="24233" y="84522"/>
                    </a:lnTo>
                    <a:lnTo>
                      <a:pt x="24457" y="65851"/>
                    </a:lnTo>
                    <a:lnTo>
                      <a:pt x="32653" y="65851"/>
                    </a:lnTo>
                    <a:lnTo>
                      <a:pt x="40856" y="65851"/>
                    </a:lnTo>
                    <a:lnTo>
                      <a:pt x="40856" y="84296"/>
                    </a:lnTo>
                    <a:cubicBezTo>
                      <a:pt x="40856" y="106008"/>
                      <a:pt x="39244" y="103803"/>
                      <a:pt x="54819" y="103435"/>
                    </a:cubicBezTo>
                    <a:lnTo>
                      <a:pt x="65086" y="103192"/>
                    </a:lnTo>
                    <a:lnTo>
                      <a:pt x="65297" y="52635"/>
                    </a:lnTo>
                    <a:lnTo>
                      <a:pt x="65508" y="2077"/>
                    </a:lnTo>
                    <a:lnTo>
                      <a:pt x="53182" y="2077"/>
                    </a:lnTo>
                    <a:lnTo>
                      <a:pt x="40850" y="2077"/>
                    </a:lnTo>
                    <a:lnTo>
                      <a:pt x="40850" y="23056"/>
                    </a:lnTo>
                    <a:lnTo>
                      <a:pt x="40850" y="44034"/>
                    </a:lnTo>
                    <a:lnTo>
                      <a:pt x="32641" y="44034"/>
                    </a:lnTo>
                    <a:lnTo>
                      <a:pt x="24426" y="44034"/>
                    </a:lnTo>
                    <a:lnTo>
                      <a:pt x="24426" y="23056"/>
                    </a:lnTo>
                    <a:lnTo>
                      <a:pt x="24426" y="2077"/>
                    </a:lnTo>
                    <a:lnTo>
                      <a:pt x="12093" y="2077"/>
                    </a:lnTo>
                    <a:lnTo>
                      <a:pt x="-232" y="2077"/>
                    </a:lnTo>
                    <a:close/>
                    <a:moveTo>
                      <a:pt x="22783" y="25153"/>
                    </a:moveTo>
                    <a:lnTo>
                      <a:pt x="22783" y="46551"/>
                    </a:lnTo>
                    <a:lnTo>
                      <a:pt x="32554" y="46551"/>
                    </a:lnTo>
                    <a:cubicBezTo>
                      <a:pt x="40701" y="46551"/>
                      <a:pt x="42406" y="46331"/>
                      <a:pt x="42821" y="45224"/>
                    </a:cubicBezTo>
                    <a:cubicBezTo>
                      <a:pt x="43094" y="44493"/>
                      <a:pt x="43317" y="34865"/>
                      <a:pt x="43317" y="23826"/>
                    </a:cubicBezTo>
                    <a:lnTo>
                      <a:pt x="43317" y="3755"/>
                    </a:lnTo>
                    <a:lnTo>
                      <a:pt x="53585" y="3755"/>
                    </a:lnTo>
                    <a:lnTo>
                      <a:pt x="63852" y="3755"/>
                    </a:lnTo>
                    <a:lnTo>
                      <a:pt x="63852" y="52425"/>
                    </a:lnTo>
                    <a:lnTo>
                      <a:pt x="63852" y="101094"/>
                    </a:lnTo>
                    <a:lnTo>
                      <a:pt x="53603" y="101094"/>
                    </a:lnTo>
                    <a:lnTo>
                      <a:pt x="43348" y="101094"/>
                    </a:lnTo>
                    <a:lnTo>
                      <a:pt x="43131" y="82844"/>
                    </a:lnTo>
                    <a:lnTo>
                      <a:pt x="42908" y="64592"/>
                    </a:lnTo>
                    <a:lnTo>
                      <a:pt x="32845" y="64357"/>
                    </a:lnTo>
                    <a:lnTo>
                      <a:pt x="22783" y="64121"/>
                    </a:lnTo>
                    <a:lnTo>
                      <a:pt x="22783" y="82608"/>
                    </a:lnTo>
                    <a:lnTo>
                      <a:pt x="22783" y="101094"/>
                    </a:lnTo>
                    <a:lnTo>
                      <a:pt x="12106" y="101094"/>
                    </a:lnTo>
                    <a:lnTo>
                      <a:pt x="1423" y="101094"/>
                    </a:lnTo>
                    <a:lnTo>
                      <a:pt x="1423" y="52425"/>
                    </a:lnTo>
                    <a:lnTo>
                      <a:pt x="1423" y="3755"/>
                    </a:lnTo>
                    <a:lnTo>
                      <a:pt x="12106" y="3755"/>
                    </a:lnTo>
                    <a:lnTo>
                      <a:pt x="22783" y="3755"/>
                    </a:lnTo>
                    <a:close/>
                    <a:moveTo>
                      <a:pt x="71249" y="2631"/>
                    </a:moveTo>
                    <a:cubicBezTo>
                      <a:pt x="71249" y="5049"/>
                      <a:pt x="96235" y="102476"/>
                      <a:pt x="96979" y="102960"/>
                    </a:cubicBezTo>
                    <a:cubicBezTo>
                      <a:pt x="98728" y="104095"/>
                      <a:pt x="125171" y="103734"/>
                      <a:pt x="126064" y="102563"/>
                    </a:cubicBezTo>
                    <a:cubicBezTo>
                      <a:pt x="127124" y="101170"/>
                      <a:pt x="150927" y="3593"/>
                      <a:pt x="150412" y="2740"/>
                    </a:cubicBezTo>
                    <a:cubicBezTo>
                      <a:pt x="150189" y="2375"/>
                      <a:pt x="144528" y="2077"/>
                      <a:pt x="137826" y="2077"/>
                    </a:cubicBezTo>
                    <a:cubicBezTo>
                      <a:pt x="128829" y="2077"/>
                      <a:pt x="125537" y="2352"/>
                      <a:pt x="125258" y="3126"/>
                    </a:cubicBezTo>
                    <a:cubicBezTo>
                      <a:pt x="125047" y="3703"/>
                      <a:pt x="124198" y="7856"/>
                      <a:pt x="123374" y="12357"/>
                    </a:cubicBezTo>
                    <a:lnTo>
                      <a:pt x="121873" y="20538"/>
                    </a:lnTo>
                    <a:lnTo>
                      <a:pt x="111041" y="20538"/>
                    </a:lnTo>
                    <a:lnTo>
                      <a:pt x="100204" y="20538"/>
                    </a:lnTo>
                    <a:lnTo>
                      <a:pt x="98790" y="12776"/>
                    </a:lnTo>
                    <a:cubicBezTo>
                      <a:pt x="98015" y="8507"/>
                      <a:pt x="97203" y="4353"/>
                      <a:pt x="96992" y="3546"/>
                    </a:cubicBezTo>
                    <a:cubicBezTo>
                      <a:pt x="96638" y="2227"/>
                      <a:pt x="95305" y="2077"/>
                      <a:pt x="83922" y="2077"/>
                    </a:cubicBezTo>
                    <a:cubicBezTo>
                      <a:pt x="76953" y="2077"/>
                      <a:pt x="71249" y="2326"/>
                      <a:pt x="71249" y="2631"/>
                    </a:cubicBezTo>
                    <a:close/>
                    <a:moveTo>
                      <a:pt x="95386" y="6063"/>
                    </a:moveTo>
                    <a:cubicBezTo>
                      <a:pt x="95628" y="7332"/>
                      <a:pt x="96242" y="10825"/>
                      <a:pt x="96744" y="13825"/>
                    </a:cubicBezTo>
                    <a:cubicBezTo>
                      <a:pt x="98399" y="23723"/>
                      <a:pt x="97370" y="23056"/>
                      <a:pt x="111023" y="23056"/>
                    </a:cubicBezTo>
                    <a:cubicBezTo>
                      <a:pt x="117558" y="23056"/>
                      <a:pt x="123101" y="22724"/>
                      <a:pt x="123349" y="22320"/>
                    </a:cubicBezTo>
                    <a:cubicBezTo>
                      <a:pt x="123683" y="21765"/>
                      <a:pt x="127087" y="5116"/>
                      <a:pt x="127106" y="3965"/>
                    </a:cubicBezTo>
                    <a:cubicBezTo>
                      <a:pt x="127106" y="3850"/>
                      <a:pt x="131917" y="3755"/>
                      <a:pt x="137801" y="3755"/>
                    </a:cubicBezTo>
                    <a:cubicBezTo>
                      <a:pt x="148478" y="3755"/>
                      <a:pt x="148496" y="3758"/>
                      <a:pt x="148031" y="5643"/>
                    </a:cubicBezTo>
                    <a:cubicBezTo>
                      <a:pt x="147783" y="6682"/>
                      <a:pt x="142501" y="28489"/>
                      <a:pt x="136294" y="54103"/>
                    </a:cubicBezTo>
                    <a:lnTo>
                      <a:pt x="125016" y="100675"/>
                    </a:lnTo>
                    <a:lnTo>
                      <a:pt x="111426" y="100904"/>
                    </a:lnTo>
                    <a:lnTo>
                      <a:pt x="97841" y="101134"/>
                    </a:lnTo>
                    <a:lnTo>
                      <a:pt x="86179" y="54333"/>
                    </a:lnTo>
                    <a:cubicBezTo>
                      <a:pt x="79762" y="28592"/>
                      <a:pt x="74293" y="6682"/>
                      <a:pt x="74020" y="5643"/>
                    </a:cubicBezTo>
                    <a:cubicBezTo>
                      <a:pt x="73518" y="3756"/>
                      <a:pt x="73524" y="3756"/>
                      <a:pt x="84232" y="3756"/>
                    </a:cubicBezTo>
                    <a:lnTo>
                      <a:pt x="94940" y="3756"/>
                    </a:lnTo>
                    <a:close/>
                    <a:moveTo>
                      <a:pt x="101698" y="40468"/>
                    </a:moveTo>
                    <a:cubicBezTo>
                      <a:pt x="101729" y="41275"/>
                      <a:pt x="103496" y="51373"/>
                      <a:pt x="105622" y="62907"/>
                    </a:cubicBezTo>
                    <a:cubicBezTo>
                      <a:pt x="108561" y="78830"/>
                      <a:pt x="109795" y="83938"/>
                      <a:pt x="110744" y="84125"/>
                    </a:cubicBezTo>
                    <a:cubicBezTo>
                      <a:pt x="111748" y="84323"/>
                      <a:pt x="112734" y="80385"/>
                      <a:pt x="115877" y="63572"/>
                    </a:cubicBezTo>
                    <a:cubicBezTo>
                      <a:pt x="118017" y="52134"/>
                      <a:pt x="119753" y="41925"/>
                      <a:pt x="119740" y="40887"/>
                    </a:cubicBezTo>
                    <a:cubicBezTo>
                      <a:pt x="119715" y="39045"/>
                      <a:pt x="119492" y="38999"/>
                      <a:pt x="110676" y="38999"/>
                    </a:cubicBezTo>
                    <a:cubicBezTo>
                      <a:pt x="102597" y="38999"/>
                      <a:pt x="101648" y="39155"/>
                      <a:pt x="101698" y="40468"/>
                    </a:cubicBezTo>
                    <a:close/>
                    <a:moveTo>
                      <a:pt x="118017" y="41306"/>
                    </a:moveTo>
                    <a:cubicBezTo>
                      <a:pt x="117682" y="45423"/>
                      <a:pt x="110793" y="77688"/>
                      <a:pt x="110452" y="76760"/>
                    </a:cubicBezTo>
                    <a:cubicBezTo>
                      <a:pt x="109925" y="75329"/>
                      <a:pt x="104103" y="43135"/>
                      <a:pt x="104103" y="41648"/>
                    </a:cubicBezTo>
                    <a:cubicBezTo>
                      <a:pt x="104103" y="40989"/>
                      <a:pt x="106348" y="40677"/>
                      <a:pt x="111085" y="40677"/>
                    </a:cubicBezTo>
                    <a:cubicBezTo>
                      <a:pt x="114929" y="40677"/>
                      <a:pt x="118048" y="40961"/>
                      <a:pt x="118017" y="41306"/>
                    </a:cubicBezTo>
                    <a:close/>
                    <a:moveTo>
                      <a:pt x="245119" y="2636"/>
                    </a:moveTo>
                    <a:cubicBezTo>
                      <a:pt x="244822" y="2944"/>
                      <a:pt x="244573" y="21058"/>
                      <a:pt x="244573" y="42889"/>
                    </a:cubicBezTo>
                    <a:lnTo>
                      <a:pt x="244573" y="82582"/>
                    </a:lnTo>
                    <a:lnTo>
                      <a:pt x="234511" y="82818"/>
                    </a:lnTo>
                    <a:lnTo>
                      <a:pt x="224448" y="83053"/>
                    </a:lnTo>
                    <a:lnTo>
                      <a:pt x="224219" y="92369"/>
                    </a:lnTo>
                    <a:cubicBezTo>
                      <a:pt x="224039" y="99547"/>
                      <a:pt x="224250" y="101908"/>
                      <a:pt x="225136" y="102659"/>
                    </a:cubicBezTo>
                    <a:cubicBezTo>
                      <a:pt x="225973" y="103369"/>
                      <a:pt x="234815" y="103573"/>
                      <a:pt x="257811" y="103412"/>
                    </a:cubicBezTo>
                    <a:lnTo>
                      <a:pt x="289345" y="103192"/>
                    </a:lnTo>
                    <a:lnTo>
                      <a:pt x="289574" y="92939"/>
                    </a:lnTo>
                    <a:lnTo>
                      <a:pt x="289804" y="82686"/>
                    </a:lnTo>
                    <a:lnTo>
                      <a:pt x="279716" y="82450"/>
                    </a:lnTo>
                    <a:lnTo>
                      <a:pt x="269628" y="82214"/>
                    </a:lnTo>
                    <a:lnTo>
                      <a:pt x="269411" y="42146"/>
                    </a:lnTo>
                    <a:lnTo>
                      <a:pt x="269201" y="2077"/>
                    </a:lnTo>
                    <a:lnTo>
                      <a:pt x="257433" y="2077"/>
                    </a:lnTo>
                    <a:cubicBezTo>
                      <a:pt x="250966" y="2077"/>
                      <a:pt x="245423" y="2329"/>
                      <a:pt x="245119" y="2637"/>
                    </a:cubicBezTo>
                    <a:close/>
                    <a:moveTo>
                      <a:pt x="267576" y="44034"/>
                    </a:moveTo>
                    <a:lnTo>
                      <a:pt x="267576" y="84312"/>
                    </a:lnTo>
                    <a:lnTo>
                      <a:pt x="277844" y="84312"/>
                    </a:lnTo>
                    <a:lnTo>
                      <a:pt x="288111" y="84312"/>
                    </a:lnTo>
                    <a:lnTo>
                      <a:pt x="288111" y="92703"/>
                    </a:lnTo>
                    <a:lnTo>
                      <a:pt x="288111" y="101094"/>
                    </a:lnTo>
                    <a:lnTo>
                      <a:pt x="257302" y="101094"/>
                    </a:lnTo>
                    <a:lnTo>
                      <a:pt x="226500" y="101094"/>
                    </a:lnTo>
                    <a:lnTo>
                      <a:pt x="226500" y="92729"/>
                    </a:lnTo>
                    <a:lnTo>
                      <a:pt x="226500" y="84363"/>
                    </a:lnTo>
                    <a:lnTo>
                      <a:pt x="236563" y="84128"/>
                    </a:lnTo>
                    <a:lnTo>
                      <a:pt x="246626" y="83893"/>
                    </a:lnTo>
                    <a:lnTo>
                      <a:pt x="246837" y="43824"/>
                    </a:lnTo>
                    <a:lnTo>
                      <a:pt x="247054" y="3755"/>
                    </a:lnTo>
                    <a:lnTo>
                      <a:pt x="257315" y="3755"/>
                    </a:lnTo>
                    <a:lnTo>
                      <a:pt x="267576" y="3755"/>
                    </a:lnTo>
                    <a:close/>
                    <a:moveTo>
                      <a:pt x="419541" y="52335"/>
                    </a:moveTo>
                    <a:cubicBezTo>
                      <a:pt x="419541" y="97390"/>
                      <a:pt x="419678" y="102646"/>
                      <a:pt x="420843" y="103103"/>
                    </a:cubicBezTo>
                    <a:cubicBezTo>
                      <a:pt x="422889" y="103906"/>
                      <a:pt x="452092" y="103683"/>
                      <a:pt x="459545" y="102808"/>
                    </a:cubicBezTo>
                    <a:cubicBezTo>
                      <a:pt x="474388" y="101064"/>
                      <a:pt x="481505" y="94538"/>
                      <a:pt x="485709" y="78805"/>
                    </a:cubicBezTo>
                    <a:cubicBezTo>
                      <a:pt x="487520" y="72035"/>
                      <a:pt x="488226" y="48687"/>
                      <a:pt x="486986" y="36599"/>
                    </a:cubicBezTo>
                    <a:cubicBezTo>
                      <a:pt x="485256" y="19771"/>
                      <a:pt x="481567" y="11775"/>
                      <a:pt x="473135" y="6605"/>
                    </a:cubicBezTo>
                    <a:cubicBezTo>
                      <a:pt x="466842" y="2745"/>
                      <a:pt x="461888" y="2077"/>
                      <a:pt x="439530" y="2077"/>
                    </a:cubicBezTo>
                    <a:lnTo>
                      <a:pt x="419541" y="2077"/>
                    </a:lnTo>
                    <a:close/>
                    <a:moveTo>
                      <a:pt x="466024" y="5720"/>
                    </a:moveTo>
                    <a:cubicBezTo>
                      <a:pt x="480892" y="10616"/>
                      <a:pt x="485430" y="21803"/>
                      <a:pt x="485486" y="53684"/>
                    </a:cubicBezTo>
                    <a:cubicBezTo>
                      <a:pt x="485535" y="81390"/>
                      <a:pt x="481412" y="92478"/>
                      <a:pt x="468832" y="98507"/>
                    </a:cubicBezTo>
                    <a:cubicBezTo>
                      <a:pt x="464393" y="100635"/>
                      <a:pt x="463916" y="100680"/>
                      <a:pt x="443158" y="100947"/>
                    </a:cubicBezTo>
                    <a:lnTo>
                      <a:pt x="422003" y="101220"/>
                    </a:lnTo>
                    <a:lnTo>
                      <a:pt x="422003" y="52402"/>
                    </a:lnTo>
                    <a:lnTo>
                      <a:pt x="422003" y="3583"/>
                    </a:lnTo>
                    <a:lnTo>
                      <a:pt x="441924" y="3964"/>
                    </a:lnTo>
                    <a:cubicBezTo>
                      <a:pt x="457350" y="4257"/>
                      <a:pt x="462787" y="4654"/>
                      <a:pt x="466024" y="5720"/>
                    </a:cubicBezTo>
                    <a:close/>
                    <a:moveTo>
                      <a:pt x="443158" y="19332"/>
                    </a:moveTo>
                    <a:cubicBezTo>
                      <a:pt x="442816" y="19687"/>
                      <a:pt x="442544" y="34831"/>
                      <a:pt x="442544" y="52984"/>
                    </a:cubicBezTo>
                    <a:lnTo>
                      <a:pt x="442544" y="85990"/>
                    </a:lnTo>
                    <a:lnTo>
                      <a:pt x="448496" y="85989"/>
                    </a:lnTo>
                    <a:cubicBezTo>
                      <a:pt x="456445" y="85987"/>
                      <a:pt x="459557" y="84374"/>
                      <a:pt x="462254" y="78858"/>
                    </a:cubicBezTo>
                    <a:cubicBezTo>
                      <a:pt x="464226" y="74838"/>
                      <a:pt x="464319" y="73905"/>
                      <a:pt x="464579" y="56621"/>
                    </a:cubicBezTo>
                    <a:cubicBezTo>
                      <a:pt x="464945" y="32540"/>
                      <a:pt x="463426" y="24689"/>
                      <a:pt x="457678" y="20840"/>
                    </a:cubicBezTo>
                    <a:cubicBezTo>
                      <a:pt x="455452" y="19351"/>
                      <a:pt x="444249" y="18187"/>
                      <a:pt x="443158" y="19332"/>
                    </a:cubicBezTo>
                    <a:close/>
                    <a:moveTo>
                      <a:pt x="457387" y="23704"/>
                    </a:moveTo>
                    <a:cubicBezTo>
                      <a:pt x="460983" y="26984"/>
                      <a:pt x="462260" y="32777"/>
                      <a:pt x="462818" y="48229"/>
                    </a:cubicBezTo>
                    <a:cubicBezTo>
                      <a:pt x="463302" y="61745"/>
                      <a:pt x="462297" y="74308"/>
                      <a:pt x="460431" y="78196"/>
                    </a:cubicBezTo>
                    <a:cubicBezTo>
                      <a:pt x="458645" y="81916"/>
                      <a:pt x="455539" y="83611"/>
                      <a:pt x="449624" y="84095"/>
                    </a:cubicBezTo>
                    <a:lnTo>
                      <a:pt x="444187" y="84541"/>
                    </a:lnTo>
                    <a:lnTo>
                      <a:pt x="444187" y="52959"/>
                    </a:lnTo>
                    <a:lnTo>
                      <a:pt x="444187" y="21377"/>
                    </a:lnTo>
                    <a:lnTo>
                      <a:pt x="449513" y="21377"/>
                    </a:lnTo>
                    <a:cubicBezTo>
                      <a:pt x="454169" y="21377"/>
                      <a:pt x="455155" y="21668"/>
                      <a:pt x="457387" y="23704"/>
                    </a:cubicBezTo>
                    <a:close/>
                    <a:moveTo>
                      <a:pt x="498128" y="2636"/>
                    </a:moveTo>
                    <a:cubicBezTo>
                      <a:pt x="497824" y="2944"/>
                      <a:pt x="497576" y="25366"/>
                      <a:pt x="497576" y="52462"/>
                    </a:cubicBezTo>
                    <a:cubicBezTo>
                      <a:pt x="497576" y="93130"/>
                      <a:pt x="497775" y="101895"/>
                      <a:pt x="498704" y="102681"/>
                    </a:cubicBezTo>
                    <a:cubicBezTo>
                      <a:pt x="499504" y="103361"/>
                      <a:pt x="507806" y="103571"/>
                      <a:pt x="527659" y="103413"/>
                    </a:cubicBezTo>
                    <a:lnTo>
                      <a:pt x="555491" y="103192"/>
                    </a:lnTo>
                    <a:lnTo>
                      <a:pt x="555721" y="92913"/>
                    </a:lnTo>
                    <a:lnTo>
                      <a:pt x="555950" y="82633"/>
                    </a:lnTo>
                    <a:lnTo>
                      <a:pt x="539495" y="82633"/>
                    </a:lnTo>
                    <a:lnTo>
                      <a:pt x="523040" y="82633"/>
                    </a:lnTo>
                    <a:lnTo>
                      <a:pt x="523040" y="73422"/>
                    </a:lnTo>
                    <a:lnTo>
                      <a:pt x="523040" y="64210"/>
                    </a:lnTo>
                    <a:lnTo>
                      <a:pt x="538447" y="63981"/>
                    </a:lnTo>
                    <a:lnTo>
                      <a:pt x="553849" y="63753"/>
                    </a:lnTo>
                    <a:lnTo>
                      <a:pt x="553849" y="53684"/>
                    </a:lnTo>
                    <a:lnTo>
                      <a:pt x="553849" y="43614"/>
                    </a:lnTo>
                    <a:lnTo>
                      <a:pt x="538447" y="43386"/>
                    </a:lnTo>
                    <a:lnTo>
                      <a:pt x="523040" y="43157"/>
                    </a:lnTo>
                    <a:lnTo>
                      <a:pt x="523040" y="33124"/>
                    </a:lnTo>
                    <a:lnTo>
                      <a:pt x="523040" y="23090"/>
                    </a:lnTo>
                    <a:lnTo>
                      <a:pt x="540090" y="22863"/>
                    </a:lnTo>
                    <a:lnTo>
                      <a:pt x="557135" y="22636"/>
                    </a:lnTo>
                    <a:lnTo>
                      <a:pt x="557364" y="12357"/>
                    </a:lnTo>
                    <a:lnTo>
                      <a:pt x="557593" y="2077"/>
                    </a:lnTo>
                    <a:lnTo>
                      <a:pt x="528130" y="2077"/>
                    </a:lnTo>
                    <a:cubicBezTo>
                      <a:pt x="511929" y="2077"/>
                      <a:pt x="498426" y="2329"/>
                      <a:pt x="498128" y="2636"/>
                    </a:cubicBezTo>
                    <a:close/>
                    <a:moveTo>
                      <a:pt x="555901" y="12130"/>
                    </a:moveTo>
                    <a:lnTo>
                      <a:pt x="555901" y="20505"/>
                    </a:lnTo>
                    <a:lnTo>
                      <a:pt x="538447" y="20731"/>
                    </a:lnTo>
                    <a:lnTo>
                      <a:pt x="520988" y="20958"/>
                    </a:lnTo>
                    <a:lnTo>
                      <a:pt x="520988" y="33125"/>
                    </a:lnTo>
                    <a:lnTo>
                      <a:pt x="520988" y="45293"/>
                    </a:lnTo>
                    <a:lnTo>
                      <a:pt x="536389" y="45521"/>
                    </a:lnTo>
                    <a:lnTo>
                      <a:pt x="551796" y="45749"/>
                    </a:lnTo>
                    <a:lnTo>
                      <a:pt x="551796" y="54122"/>
                    </a:lnTo>
                    <a:lnTo>
                      <a:pt x="551796" y="62494"/>
                    </a:lnTo>
                    <a:lnTo>
                      <a:pt x="536160" y="62494"/>
                    </a:lnTo>
                    <a:lnTo>
                      <a:pt x="520529" y="62494"/>
                    </a:lnTo>
                    <a:lnTo>
                      <a:pt x="520758" y="73193"/>
                    </a:lnTo>
                    <a:lnTo>
                      <a:pt x="520988" y="83893"/>
                    </a:lnTo>
                    <a:lnTo>
                      <a:pt x="537623" y="84120"/>
                    </a:lnTo>
                    <a:lnTo>
                      <a:pt x="554258" y="84347"/>
                    </a:lnTo>
                    <a:lnTo>
                      <a:pt x="554258" y="92720"/>
                    </a:lnTo>
                    <a:lnTo>
                      <a:pt x="554258" y="101094"/>
                    </a:lnTo>
                    <a:lnTo>
                      <a:pt x="527151" y="101094"/>
                    </a:lnTo>
                    <a:lnTo>
                      <a:pt x="500044" y="101094"/>
                    </a:lnTo>
                    <a:lnTo>
                      <a:pt x="500044" y="52425"/>
                    </a:lnTo>
                    <a:lnTo>
                      <a:pt x="500044" y="3755"/>
                    </a:lnTo>
                    <a:lnTo>
                      <a:pt x="527969" y="3755"/>
                    </a:lnTo>
                    <a:lnTo>
                      <a:pt x="555901" y="3755"/>
                    </a:lnTo>
                    <a:close/>
                    <a:moveTo>
                      <a:pt x="616885" y="52612"/>
                    </a:moveTo>
                    <a:lnTo>
                      <a:pt x="617096" y="103192"/>
                    </a:lnTo>
                    <a:lnTo>
                      <a:pt x="645437" y="103192"/>
                    </a:lnTo>
                    <a:lnTo>
                      <a:pt x="673778" y="103192"/>
                    </a:lnTo>
                    <a:lnTo>
                      <a:pt x="674007" y="92913"/>
                    </a:lnTo>
                    <a:lnTo>
                      <a:pt x="674236" y="82633"/>
                    </a:lnTo>
                    <a:lnTo>
                      <a:pt x="657788" y="82633"/>
                    </a:lnTo>
                    <a:lnTo>
                      <a:pt x="641332" y="82633"/>
                    </a:lnTo>
                    <a:lnTo>
                      <a:pt x="641332" y="73403"/>
                    </a:lnTo>
                    <a:lnTo>
                      <a:pt x="641332" y="64173"/>
                    </a:lnTo>
                    <a:lnTo>
                      <a:pt x="656963" y="64173"/>
                    </a:lnTo>
                    <a:lnTo>
                      <a:pt x="672593" y="64173"/>
                    </a:lnTo>
                    <a:lnTo>
                      <a:pt x="672364" y="53893"/>
                    </a:lnTo>
                    <a:lnTo>
                      <a:pt x="672135" y="43614"/>
                    </a:lnTo>
                    <a:lnTo>
                      <a:pt x="656746" y="43386"/>
                    </a:lnTo>
                    <a:lnTo>
                      <a:pt x="641363" y="43157"/>
                    </a:lnTo>
                    <a:lnTo>
                      <a:pt x="641140" y="22827"/>
                    </a:lnTo>
                    <a:lnTo>
                      <a:pt x="640923" y="2497"/>
                    </a:lnTo>
                    <a:lnTo>
                      <a:pt x="628802" y="2265"/>
                    </a:lnTo>
                    <a:lnTo>
                      <a:pt x="616674" y="2032"/>
                    </a:lnTo>
                    <a:close/>
                    <a:moveTo>
                      <a:pt x="639057" y="24524"/>
                    </a:moveTo>
                    <a:lnTo>
                      <a:pt x="639280" y="45293"/>
                    </a:lnTo>
                    <a:lnTo>
                      <a:pt x="655090" y="45520"/>
                    </a:lnTo>
                    <a:lnTo>
                      <a:pt x="670901" y="45748"/>
                    </a:lnTo>
                    <a:lnTo>
                      <a:pt x="670901" y="54103"/>
                    </a:lnTo>
                    <a:lnTo>
                      <a:pt x="670901" y="62458"/>
                    </a:lnTo>
                    <a:lnTo>
                      <a:pt x="655090" y="62686"/>
                    </a:lnTo>
                    <a:lnTo>
                      <a:pt x="639280" y="62914"/>
                    </a:lnTo>
                    <a:lnTo>
                      <a:pt x="639280" y="73403"/>
                    </a:lnTo>
                    <a:lnTo>
                      <a:pt x="639280" y="83893"/>
                    </a:lnTo>
                    <a:lnTo>
                      <a:pt x="655915" y="84120"/>
                    </a:lnTo>
                    <a:lnTo>
                      <a:pt x="672544" y="84347"/>
                    </a:lnTo>
                    <a:lnTo>
                      <a:pt x="672544" y="92720"/>
                    </a:lnTo>
                    <a:lnTo>
                      <a:pt x="672544" y="101094"/>
                    </a:lnTo>
                    <a:lnTo>
                      <a:pt x="645437" y="101094"/>
                    </a:lnTo>
                    <a:lnTo>
                      <a:pt x="618330" y="101094"/>
                    </a:lnTo>
                    <a:lnTo>
                      <a:pt x="618330" y="52425"/>
                    </a:lnTo>
                    <a:lnTo>
                      <a:pt x="618330" y="3756"/>
                    </a:lnTo>
                    <a:lnTo>
                      <a:pt x="628585" y="3756"/>
                    </a:lnTo>
                    <a:lnTo>
                      <a:pt x="638840" y="3756"/>
                    </a:lnTo>
                    <a:close/>
                    <a:moveTo>
                      <a:pt x="682154" y="2615"/>
                    </a:moveTo>
                    <a:cubicBezTo>
                      <a:pt x="681838" y="2934"/>
                      <a:pt x="681584" y="25366"/>
                      <a:pt x="681584" y="52462"/>
                    </a:cubicBezTo>
                    <a:cubicBezTo>
                      <a:pt x="681584" y="95092"/>
                      <a:pt x="681745" y="101868"/>
                      <a:pt x="682805" y="102766"/>
                    </a:cubicBezTo>
                    <a:cubicBezTo>
                      <a:pt x="683741" y="103556"/>
                      <a:pt x="689383" y="103714"/>
                      <a:pt x="706421" y="103425"/>
                    </a:cubicBezTo>
                    <a:cubicBezTo>
                      <a:pt x="732753" y="102980"/>
                      <a:pt x="735314" y="102391"/>
                      <a:pt x="741812" y="95298"/>
                    </a:cubicBezTo>
                    <a:cubicBezTo>
                      <a:pt x="746350" y="90338"/>
                      <a:pt x="748117" y="84900"/>
                      <a:pt x="748117" y="75902"/>
                    </a:cubicBezTo>
                    <a:cubicBezTo>
                      <a:pt x="748117" y="64992"/>
                      <a:pt x="745265" y="58459"/>
                      <a:pt x="738612" y="54149"/>
                    </a:cubicBezTo>
                    <a:lnTo>
                      <a:pt x="735103" y="51876"/>
                    </a:lnTo>
                    <a:lnTo>
                      <a:pt x="737856" y="50858"/>
                    </a:lnTo>
                    <a:cubicBezTo>
                      <a:pt x="741954" y="49345"/>
                      <a:pt x="745364" y="44891"/>
                      <a:pt x="746412" y="39681"/>
                    </a:cubicBezTo>
                    <a:cubicBezTo>
                      <a:pt x="746902" y="37229"/>
                      <a:pt x="747634" y="29057"/>
                      <a:pt x="748043" y="21522"/>
                    </a:cubicBezTo>
                    <a:cubicBezTo>
                      <a:pt x="748706" y="9118"/>
                      <a:pt x="748948" y="7634"/>
                      <a:pt x="750585" y="5850"/>
                    </a:cubicBezTo>
                    <a:cubicBezTo>
                      <a:pt x="751583" y="4766"/>
                      <a:pt x="752154" y="3474"/>
                      <a:pt x="751856" y="2978"/>
                    </a:cubicBezTo>
                    <a:cubicBezTo>
                      <a:pt x="751502" y="2399"/>
                      <a:pt x="746784" y="2077"/>
                      <a:pt x="738656" y="2077"/>
                    </a:cubicBezTo>
                    <a:cubicBezTo>
                      <a:pt x="726392" y="2077"/>
                      <a:pt x="725970" y="2136"/>
                      <a:pt x="725016" y="3954"/>
                    </a:cubicBezTo>
                    <a:cubicBezTo>
                      <a:pt x="724476" y="4986"/>
                      <a:pt x="723583" y="12821"/>
                      <a:pt x="723038" y="21366"/>
                    </a:cubicBezTo>
                    <a:cubicBezTo>
                      <a:pt x="722492" y="29947"/>
                      <a:pt x="721581" y="37915"/>
                      <a:pt x="721004" y="39167"/>
                    </a:cubicBezTo>
                    <a:cubicBezTo>
                      <a:pt x="719764" y="41863"/>
                      <a:pt x="716472" y="43195"/>
                      <a:pt x="711047" y="43195"/>
                    </a:cubicBezTo>
                    <a:lnTo>
                      <a:pt x="707078" y="43195"/>
                    </a:lnTo>
                    <a:lnTo>
                      <a:pt x="706855" y="22846"/>
                    </a:lnTo>
                    <a:lnTo>
                      <a:pt x="706638" y="2497"/>
                    </a:lnTo>
                    <a:lnTo>
                      <a:pt x="694678" y="2265"/>
                    </a:lnTo>
                    <a:cubicBezTo>
                      <a:pt x="688100" y="2138"/>
                      <a:pt x="682464" y="2296"/>
                      <a:pt x="682154" y="2615"/>
                    </a:cubicBezTo>
                    <a:close/>
                    <a:moveTo>
                      <a:pt x="704586" y="24314"/>
                    </a:moveTo>
                    <a:lnTo>
                      <a:pt x="704586" y="44873"/>
                    </a:lnTo>
                    <a:lnTo>
                      <a:pt x="711381" y="44873"/>
                    </a:lnTo>
                    <a:cubicBezTo>
                      <a:pt x="722982" y="44873"/>
                      <a:pt x="724185" y="42856"/>
                      <a:pt x="725177" y="21797"/>
                    </a:cubicBezTo>
                    <a:cubicBezTo>
                      <a:pt x="725549" y="13951"/>
                      <a:pt x="726094" y="6682"/>
                      <a:pt x="726398" y="5643"/>
                    </a:cubicBezTo>
                    <a:cubicBezTo>
                      <a:pt x="726938" y="3808"/>
                      <a:pt x="727260" y="3755"/>
                      <a:pt x="737887" y="3755"/>
                    </a:cubicBezTo>
                    <a:lnTo>
                      <a:pt x="748818" y="3755"/>
                    </a:lnTo>
                    <a:lnTo>
                      <a:pt x="747652" y="6138"/>
                    </a:lnTo>
                    <a:cubicBezTo>
                      <a:pt x="746877" y="7721"/>
                      <a:pt x="746251" y="13600"/>
                      <a:pt x="745773" y="23672"/>
                    </a:cubicBezTo>
                    <a:cubicBezTo>
                      <a:pt x="744899" y="42306"/>
                      <a:pt x="743907" y="45200"/>
                      <a:pt x="737230" y="48599"/>
                    </a:cubicBezTo>
                    <a:cubicBezTo>
                      <a:pt x="734911" y="49780"/>
                      <a:pt x="732530" y="50746"/>
                      <a:pt x="731941" y="50746"/>
                    </a:cubicBezTo>
                    <a:cubicBezTo>
                      <a:pt x="729765" y="50746"/>
                      <a:pt x="730955" y="53163"/>
                      <a:pt x="733559" y="54041"/>
                    </a:cubicBezTo>
                    <a:cubicBezTo>
                      <a:pt x="737639" y="55416"/>
                      <a:pt x="742004" y="59517"/>
                      <a:pt x="744118" y="63962"/>
                    </a:cubicBezTo>
                    <a:cubicBezTo>
                      <a:pt x="745687" y="67256"/>
                      <a:pt x="746022" y="69334"/>
                      <a:pt x="746040" y="75921"/>
                    </a:cubicBezTo>
                    <a:cubicBezTo>
                      <a:pt x="746059" y="83020"/>
                      <a:pt x="745811" y="84427"/>
                      <a:pt x="743715" y="88778"/>
                    </a:cubicBezTo>
                    <a:cubicBezTo>
                      <a:pt x="742202" y="91937"/>
                      <a:pt x="740193" y="94536"/>
                      <a:pt x="738036" y="96129"/>
                    </a:cubicBezTo>
                    <a:cubicBezTo>
                      <a:pt x="732022" y="100580"/>
                      <a:pt x="728624" y="101094"/>
                      <a:pt x="705256" y="101094"/>
                    </a:cubicBezTo>
                    <a:lnTo>
                      <a:pt x="684045" y="101094"/>
                    </a:lnTo>
                    <a:lnTo>
                      <a:pt x="684045" y="52425"/>
                    </a:lnTo>
                    <a:lnTo>
                      <a:pt x="684045" y="3755"/>
                    </a:lnTo>
                    <a:lnTo>
                      <a:pt x="694312" y="3755"/>
                    </a:lnTo>
                    <a:lnTo>
                      <a:pt x="704586" y="3755"/>
                    </a:lnTo>
                    <a:close/>
                    <a:moveTo>
                      <a:pt x="705132" y="59697"/>
                    </a:moveTo>
                    <a:cubicBezTo>
                      <a:pt x="704828" y="60005"/>
                      <a:pt x="704586" y="66273"/>
                      <a:pt x="704586" y="73627"/>
                    </a:cubicBezTo>
                    <a:lnTo>
                      <a:pt x="704586" y="86996"/>
                    </a:lnTo>
                    <a:lnTo>
                      <a:pt x="711908" y="86703"/>
                    </a:lnTo>
                    <a:cubicBezTo>
                      <a:pt x="718375" y="86445"/>
                      <a:pt x="719497" y="86162"/>
                      <a:pt x="721444" y="84312"/>
                    </a:cubicBezTo>
                    <a:cubicBezTo>
                      <a:pt x="724371" y="81527"/>
                      <a:pt x="725257" y="78977"/>
                      <a:pt x="725270" y="73287"/>
                    </a:cubicBezTo>
                    <a:cubicBezTo>
                      <a:pt x="725295" y="63739"/>
                      <a:pt x="720533" y="59138"/>
                      <a:pt x="710619" y="59138"/>
                    </a:cubicBezTo>
                    <a:cubicBezTo>
                      <a:pt x="707903" y="59138"/>
                      <a:pt x="705429" y="59390"/>
                      <a:pt x="705132" y="59697"/>
                    </a:cubicBezTo>
                    <a:close/>
                    <a:moveTo>
                      <a:pt x="718480" y="62877"/>
                    </a:moveTo>
                    <a:cubicBezTo>
                      <a:pt x="724792" y="66214"/>
                      <a:pt x="725245" y="79948"/>
                      <a:pt x="719144" y="83171"/>
                    </a:cubicBezTo>
                    <a:cubicBezTo>
                      <a:pt x="717768" y="83899"/>
                      <a:pt x="714481" y="84695"/>
                      <a:pt x="711840" y="84940"/>
                    </a:cubicBezTo>
                    <a:lnTo>
                      <a:pt x="707047" y="85384"/>
                    </a:lnTo>
                    <a:lnTo>
                      <a:pt x="707047" y="73520"/>
                    </a:lnTo>
                    <a:lnTo>
                      <a:pt x="707047" y="61656"/>
                    </a:lnTo>
                    <a:lnTo>
                      <a:pt x="711605" y="61656"/>
                    </a:lnTo>
                    <a:cubicBezTo>
                      <a:pt x="714116" y="61656"/>
                      <a:pt x="717203" y="62205"/>
                      <a:pt x="718480" y="62877"/>
                    </a:cubicBezTo>
                    <a:close/>
                    <a:moveTo>
                      <a:pt x="753871" y="3756"/>
                    </a:moveTo>
                    <a:cubicBezTo>
                      <a:pt x="753871" y="6385"/>
                      <a:pt x="777735" y="101365"/>
                      <a:pt x="778696" y="102563"/>
                    </a:cubicBezTo>
                    <a:cubicBezTo>
                      <a:pt x="779639" y="103743"/>
                      <a:pt x="806076" y="104089"/>
                      <a:pt x="807843" y="102944"/>
                    </a:cubicBezTo>
                    <a:cubicBezTo>
                      <a:pt x="808630" y="102434"/>
                      <a:pt x="832730" y="5446"/>
                      <a:pt x="832730" y="2791"/>
                    </a:cubicBezTo>
                    <a:cubicBezTo>
                      <a:pt x="832730" y="2398"/>
                      <a:pt x="827014" y="2077"/>
                      <a:pt x="820033" y="2077"/>
                    </a:cubicBezTo>
                    <a:lnTo>
                      <a:pt x="807341" y="2077"/>
                    </a:lnTo>
                    <a:lnTo>
                      <a:pt x="806795" y="5224"/>
                    </a:lnTo>
                    <a:cubicBezTo>
                      <a:pt x="806504" y="6955"/>
                      <a:pt x="805747" y="10944"/>
                      <a:pt x="805115" y="14090"/>
                    </a:cubicBezTo>
                    <a:cubicBezTo>
                      <a:pt x="804489" y="17235"/>
                      <a:pt x="803980" y="19973"/>
                      <a:pt x="803980" y="20173"/>
                    </a:cubicBezTo>
                    <a:cubicBezTo>
                      <a:pt x="803980" y="20374"/>
                      <a:pt x="799057" y="20538"/>
                      <a:pt x="793043" y="20538"/>
                    </a:cubicBezTo>
                    <a:lnTo>
                      <a:pt x="782106" y="20538"/>
                    </a:lnTo>
                    <a:lnTo>
                      <a:pt x="780513" y="11517"/>
                    </a:lnTo>
                    <a:lnTo>
                      <a:pt x="778926" y="2497"/>
                    </a:lnTo>
                    <a:lnTo>
                      <a:pt x="766395" y="2265"/>
                    </a:lnTo>
                    <a:cubicBezTo>
                      <a:pt x="754237" y="2040"/>
                      <a:pt x="753871" y="2084"/>
                      <a:pt x="753871" y="3756"/>
                    </a:cubicBezTo>
                    <a:close/>
                    <a:moveTo>
                      <a:pt x="777283" y="5643"/>
                    </a:moveTo>
                    <a:cubicBezTo>
                      <a:pt x="777524" y="6682"/>
                      <a:pt x="778361" y="10930"/>
                      <a:pt x="779143" y="15084"/>
                    </a:cubicBezTo>
                    <a:lnTo>
                      <a:pt x="780569" y="22636"/>
                    </a:lnTo>
                    <a:lnTo>
                      <a:pt x="792640" y="22868"/>
                    </a:lnTo>
                    <a:cubicBezTo>
                      <a:pt x="806777" y="23140"/>
                      <a:pt x="805512" y="24056"/>
                      <a:pt x="807719" y="11937"/>
                    </a:cubicBezTo>
                    <a:lnTo>
                      <a:pt x="809207" y="3755"/>
                    </a:lnTo>
                    <a:lnTo>
                      <a:pt x="819735" y="3755"/>
                    </a:lnTo>
                    <a:cubicBezTo>
                      <a:pt x="825526" y="3755"/>
                      <a:pt x="830275" y="4038"/>
                      <a:pt x="830288" y="4385"/>
                    </a:cubicBezTo>
                    <a:cubicBezTo>
                      <a:pt x="830300" y="4731"/>
                      <a:pt x="825036" y="26641"/>
                      <a:pt x="818582" y="53074"/>
                    </a:cubicBezTo>
                    <a:lnTo>
                      <a:pt x="806857" y="101133"/>
                    </a:lnTo>
                    <a:lnTo>
                      <a:pt x="793353" y="100904"/>
                    </a:lnTo>
                    <a:lnTo>
                      <a:pt x="779843" y="100675"/>
                    </a:lnTo>
                    <a:lnTo>
                      <a:pt x="777549" y="91444"/>
                    </a:lnTo>
                    <a:cubicBezTo>
                      <a:pt x="776284" y="86368"/>
                      <a:pt x="770847" y="64561"/>
                      <a:pt x="765465" y="42985"/>
                    </a:cubicBezTo>
                    <a:lnTo>
                      <a:pt x="755669" y="3755"/>
                    </a:lnTo>
                    <a:lnTo>
                      <a:pt x="766253" y="3755"/>
                    </a:lnTo>
                    <a:cubicBezTo>
                      <a:pt x="776551" y="3755"/>
                      <a:pt x="776848" y="3807"/>
                      <a:pt x="777283" y="5643"/>
                    </a:cubicBezTo>
                    <a:close/>
                    <a:moveTo>
                      <a:pt x="783979" y="39628"/>
                    </a:moveTo>
                    <a:cubicBezTo>
                      <a:pt x="783774" y="39975"/>
                      <a:pt x="785405" y="50075"/>
                      <a:pt x="787612" y="62075"/>
                    </a:cubicBezTo>
                    <a:cubicBezTo>
                      <a:pt x="789819" y="74074"/>
                      <a:pt x="791630" y="83987"/>
                      <a:pt x="791642" y="84102"/>
                    </a:cubicBezTo>
                    <a:cubicBezTo>
                      <a:pt x="791654" y="84217"/>
                      <a:pt x="792182" y="84312"/>
                      <a:pt x="792832" y="84312"/>
                    </a:cubicBezTo>
                    <a:cubicBezTo>
                      <a:pt x="793589" y="84312"/>
                      <a:pt x="794314" y="82750"/>
                      <a:pt x="794879" y="79906"/>
                    </a:cubicBezTo>
                    <a:cubicBezTo>
                      <a:pt x="796714" y="70641"/>
                      <a:pt x="802337" y="40317"/>
                      <a:pt x="802337" y="39674"/>
                    </a:cubicBezTo>
                    <a:cubicBezTo>
                      <a:pt x="802337" y="38821"/>
                      <a:pt x="784493" y="38777"/>
                      <a:pt x="783979" y="39628"/>
                    </a:cubicBezTo>
                    <a:close/>
                    <a:moveTo>
                      <a:pt x="799870" y="41456"/>
                    </a:moveTo>
                    <a:cubicBezTo>
                      <a:pt x="799870" y="41885"/>
                      <a:pt x="798394" y="50077"/>
                      <a:pt x="796584" y="59662"/>
                    </a:cubicBezTo>
                    <a:cubicBezTo>
                      <a:pt x="794779" y="69246"/>
                      <a:pt x="793242" y="78430"/>
                      <a:pt x="793167" y="80071"/>
                    </a:cubicBezTo>
                    <a:lnTo>
                      <a:pt x="793037" y="83053"/>
                    </a:lnTo>
                    <a:lnTo>
                      <a:pt x="792721" y="80116"/>
                    </a:lnTo>
                    <a:cubicBezTo>
                      <a:pt x="792442" y="77575"/>
                      <a:pt x="787550" y="49532"/>
                      <a:pt x="786236" y="42985"/>
                    </a:cubicBezTo>
                    <a:lnTo>
                      <a:pt x="785777" y="40677"/>
                    </a:lnTo>
                    <a:lnTo>
                      <a:pt x="792826" y="40677"/>
                    </a:lnTo>
                    <a:cubicBezTo>
                      <a:pt x="796701" y="40677"/>
                      <a:pt x="799870" y="41028"/>
                      <a:pt x="799870" y="41456"/>
                    </a:cubicBezTo>
                    <a:close/>
                    <a:moveTo>
                      <a:pt x="838676" y="52635"/>
                    </a:moveTo>
                    <a:lnTo>
                      <a:pt x="838887" y="103192"/>
                    </a:lnTo>
                    <a:lnTo>
                      <a:pt x="852118" y="103422"/>
                    </a:lnTo>
                    <a:cubicBezTo>
                      <a:pt x="862082" y="103596"/>
                      <a:pt x="865554" y="103388"/>
                      <a:pt x="866180" y="102583"/>
                    </a:cubicBezTo>
                    <a:cubicBezTo>
                      <a:pt x="866633" y="101995"/>
                      <a:pt x="870663" y="88914"/>
                      <a:pt x="875127" y="73513"/>
                    </a:cubicBezTo>
                    <a:lnTo>
                      <a:pt x="883249" y="45511"/>
                    </a:lnTo>
                    <a:lnTo>
                      <a:pt x="883466" y="74129"/>
                    </a:lnTo>
                    <a:lnTo>
                      <a:pt x="883677" y="102746"/>
                    </a:lnTo>
                    <a:lnTo>
                      <a:pt x="885518" y="103213"/>
                    </a:lnTo>
                    <a:cubicBezTo>
                      <a:pt x="886529" y="103469"/>
                      <a:pt x="891607" y="103570"/>
                      <a:pt x="896803" y="103436"/>
                    </a:cubicBezTo>
                    <a:lnTo>
                      <a:pt x="906245" y="103192"/>
                    </a:lnTo>
                    <a:lnTo>
                      <a:pt x="906456" y="52614"/>
                    </a:lnTo>
                    <a:lnTo>
                      <a:pt x="906667" y="2036"/>
                    </a:lnTo>
                    <a:lnTo>
                      <a:pt x="892915" y="2266"/>
                    </a:lnTo>
                    <a:lnTo>
                      <a:pt x="879157" y="2497"/>
                    </a:lnTo>
                    <a:lnTo>
                      <a:pt x="870111" y="33440"/>
                    </a:lnTo>
                    <a:lnTo>
                      <a:pt x="861065" y="64383"/>
                    </a:lnTo>
                    <a:lnTo>
                      <a:pt x="860854" y="33230"/>
                    </a:lnTo>
                    <a:lnTo>
                      <a:pt x="860637" y="2077"/>
                    </a:lnTo>
                    <a:lnTo>
                      <a:pt x="849551" y="2077"/>
                    </a:lnTo>
                    <a:lnTo>
                      <a:pt x="838466" y="2077"/>
                    </a:lnTo>
                    <a:close/>
                    <a:moveTo>
                      <a:pt x="859013" y="37740"/>
                    </a:moveTo>
                    <a:cubicBezTo>
                      <a:pt x="859013" y="65115"/>
                      <a:pt x="859223" y="71725"/>
                      <a:pt x="860085" y="71725"/>
                    </a:cubicBezTo>
                    <a:cubicBezTo>
                      <a:pt x="860786" y="71725"/>
                      <a:pt x="864574" y="60005"/>
                      <a:pt x="871010" y="37950"/>
                    </a:cubicBezTo>
                    <a:lnTo>
                      <a:pt x="880868" y="4175"/>
                    </a:lnTo>
                    <a:lnTo>
                      <a:pt x="892940" y="3943"/>
                    </a:lnTo>
                    <a:lnTo>
                      <a:pt x="905018" y="3711"/>
                    </a:lnTo>
                    <a:lnTo>
                      <a:pt x="905018" y="52402"/>
                    </a:lnTo>
                    <a:lnTo>
                      <a:pt x="905018" y="101094"/>
                    </a:lnTo>
                    <a:lnTo>
                      <a:pt x="895569" y="101094"/>
                    </a:lnTo>
                    <a:lnTo>
                      <a:pt x="886120" y="101094"/>
                    </a:lnTo>
                    <a:lnTo>
                      <a:pt x="886120" y="69146"/>
                    </a:lnTo>
                    <a:cubicBezTo>
                      <a:pt x="886120" y="27129"/>
                      <a:pt x="886392" y="27128"/>
                      <a:pt x="874135" y="69214"/>
                    </a:cubicBezTo>
                    <a:lnTo>
                      <a:pt x="864971" y="100675"/>
                    </a:lnTo>
                    <a:lnTo>
                      <a:pt x="852546" y="100906"/>
                    </a:lnTo>
                    <a:lnTo>
                      <a:pt x="840121" y="101138"/>
                    </a:lnTo>
                    <a:lnTo>
                      <a:pt x="840121" y="52447"/>
                    </a:lnTo>
                    <a:lnTo>
                      <a:pt x="840121" y="3755"/>
                    </a:lnTo>
                    <a:lnTo>
                      <a:pt x="849570" y="3755"/>
                    </a:lnTo>
                    <a:lnTo>
                      <a:pt x="859013" y="3755"/>
                    </a:lnTo>
                    <a:close/>
                    <a:moveTo>
                      <a:pt x="993109" y="52635"/>
                    </a:moveTo>
                    <a:lnTo>
                      <a:pt x="993320" y="103192"/>
                    </a:lnTo>
                    <a:lnTo>
                      <a:pt x="1021661" y="103192"/>
                    </a:lnTo>
                    <a:lnTo>
                      <a:pt x="1050001" y="103192"/>
                    </a:lnTo>
                    <a:lnTo>
                      <a:pt x="1050231" y="92913"/>
                    </a:lnTo>
                    <a:lnTo>
                      <a:pt x="1050460" y="82633"/>
                    </a:lnTo>
                    <a:lnTo>
                      <a:pt x="1034005" y="82633"/>
                    </a:lnTo>
                    <a:lnTo>
                      <a:pt x="1017550" y="82633"/>
                    </a:lnTo>
                    <a:lnTo>
                      <a:pt x="1017550" y="73403"/>
                    </a:lnTo>
                    <a:lnTo>
                      <a:pt x="1017550" y="64173"/>
                    </a:lnTo>
                    <a:lnTo>
                      <a:pt x="1033187" y="64173"/>
                    </a:lnTo>
                    <a:lnTo>
                      <a:pt x="1048817" y="64173"/>
                    </a:lnTo>
                    <a:lnTo>
                      <a:pt x="1048588" y="53893"/>
                    </a:lnTo>
                    <a:lnTo>
                      <a:pt x="1048358" y="43614"/>
                    </a:lnTo>
                    <a:lnTo>
                      <a:pt x="1032957" y="43386"/>
                    </a:lnTo>
                    <a:lnTo>
                      <a:pt x="1017556" y="43157"/>
                    </a:lnTo>
                    <a:lnTo>
                      <a:pt x="1017556" y="33124"/>
                    </a:lnTo>
                    <a:lnTo>
                      <a:pt x="1017556" y="23090"/>
                    </a:lnTo>
                    <a:lnTo>
                      <a:pt x="1034600" y="22863"/>
                    </a:lnTo>
                    <a:lnTo>
                      <a:pt x="1051645" y="22636"/>
                    </a:lnTo>
                    <a:lnTo>
                      <a:pt x="1051874" y="12357"/>
                    </a:lnTo>
                    <a:lnTo>
                      <a:pt x="1052103" y="2077"/>
                    </a:lnTo>
                    <a:lnTo>
                      <a:pt x="1022498" y="2077"/>
                    </a:lnTo>
                    <a:lnTo>
                      <a:pt x="992898" y="2077"/>
                    </a:lnTo>
                    <a:close/>
                    <a:moveTo>
                      <a:pt x="1050411" y="12130"/>
                    </a:moveTo>
                    <a:lnTo>
                      <a:pt x="1050411" y="20505"/>
                    </a:lnTo>
                    <a:lnTo>
                      <a:pt x="1032957" y="20731"/>
                    </a:lnTo>
                    <a:lnTo>
                      <a:pt x="1015498" y="20958"/>
                    </a:lnTo>
                    <a:lnTo>
                      <a:pt x="1015498" y="33125"/>
                    </a:lnTo>
                    <a:lnTo>
                      <a:pt x="1015498" y="45293"/>
                    </a:lnTo>
                    <a:lnTo>
                      <a:pt x="1031314" y="45520"/>
                    </a:lnTo>
                    <a:lnTo>
                      <a:pt x="1047125" y="45748"/>
                    </a:lnTo>
                    <a:lnTo>
                      <a:pt x="1047125" y="54103"/>
                    </a:lnTo>
                    <a:lnTo>
                      <a:pt x="1047125" y="62458"/>
                    </a:lnTo>
                    <a:lnTo>
                      <a:pt x="1031314" y="62686"/>
                    </a:lnTo>
                    <a:lnTo>
                      <a:pt x="1015498" y="62914"/>
                    </a:lnTo>
                    <a:lnTo>
                      <a:pt x="1015498" y="73403"/>
                    </a:lnTo>
                    <a:lnTo>
                      <a:pt x="1015498" y="83893"/>
                    </a:lnTo>
                    <a:lnTo>
                      <a:pt x="1032133" y="84120"/>
                    </a:lnTo>
                    <a:lnTo>
                      <a:pt x="1048768" y="84347"/>
                    </a:lnTo>
                    <a:lnTo>
                      <a:pt x="1048768" y="92720"/>
                    </a:lnTo>
                    <a:lnTo>
                      <a:pt x="1048768" y="101094"/>
                    </a:lnTo>
                    <a:lnTo>
                      <a:pt x="1021661" y="101094"/>
                    </a:lnTo>
                    <a:lnTo>
                      <a:pt x="994554" y="101094"/>
                    </a:lnTo>
                    <a:lnTo>
                      <a:pt x="994554" y="52425"/>
                    </a:lnTo>
                    <a:lnTo>
                      <a:pt x="994554" y="3755"/>
                    </a:lnTo>
                    <a:lnTo>
                      <a:pt x="1022485" y="3755"/>
                    </a:lnTo>
                    <a:lnTo>
                      <a:pt x="1050411" y="3755"/>
                    </a:lnTo>
                    <a:close/>
                    <a:moveTo>
                      <a:pt x="367528" y="32831"/>
                    </a:moveTo>
                    <a:cubicBezTo>
                      <a:pt x="367218" y="33146"/>
                      <a:pt x="366970" y="37873"/>
                      <a:pt x="366970" y="43334"/>
                    </a:cubicBezTo>
                    <a:lnTo>
                      <a:pt x="366970" y="53264"/>
                    </a:lnTo>
                    <a:lnTo>
                      <a:pt x="388355" y="53264"/>
                    </a:lnTo>
                    <a:lnTo>
                      <a:pt x="409733" y="53264"/>
                    </a:lnTo>
                    <a:lnTo>
                      <a:pt x="409503" y="42985"/>
                    </a:lnTo>
                    <a:lnTo>
                      <a:pt x="409274" y="32705"/>
                    </a:lnTo>
                    <a:lnTo>
                      <a:pt x="388683" y="32481"/>
                    </a:lnTo>
                    <a:cubicBezTo>
                      <a:pt x="377356" y="32358"/>
                      <a:pt x="367838" y="32516"/>
                      <a:pt x="367528" y="32831"/>
                    </a:cubicBezTo>
                    <a:close/>
                    <a:moveTo>
                      <a:pt x="408040" y="43195"/>
                    </a:moveTo>
                    <a:lnTo>
                      <a:pt x="408040" y="51586"/>
                    </a:lnTo>
                    <a:lnTo>
                      <a:pt x="388324" y="51586"/>
                    </a:lnTo>
                    <a:lnTo>
                      <a:pt x="368613" y="51586"/>
                    </a:lnTo>
                    <a:lnTo>
                      <a:pt x="368613" y="43195"/>
                    </a:lnTo>
                    <a:lnTo>
                      <a:pt x="368613" y="34803"/>
                    </a:lnTo>
                    <a:lnTo>
                      <a:pt x="388324" y="34803"/>
                    </a:lnTo>
                    <a:lnTo>
                      <a:pt x="408040" y="34803"/>
                    </a:lnTo>
                    <a:close/>
                    <a:moveTo>
                      <a:pt x="564190" y="33456"/>
                    </a:moveTo>
                    <a:cubicBezTo>
                      <a:pt x="563564" y="34226"/>
                      <a:pt x="563316" y="37738"/>
                      <a:pt x="563471" y="43735"/>
                    </a:cubicBezTo>
                    <a:lnTo>
                      <a:pt x="563707" y="52844"/>
                    </a:lnTo>
                    <a:lnTo>
                      <a:pt x="585265" y="53068"/>
                    </a:lnTo>
                    <a:lnTo>
                      <a:pt x="606829" y="53292"/>
                    </a:lnTo>
                    <a:lnTo>
                      <a:pt x="606829" y="43298"/>
                    </a:lnTo>
                    <a:cubicBezTo>
                      <a:pt x="606829" y="34959"/>
                      <a:pt x="606618" y="33220"/>
                      <a:pt x="605533" y="32795"/>
                    </a:cubicBezTo>
                    <a:cubicBezTo>
                      <a:pt x="604814" y="32515"/>
                      <a:pt x="595433" y="32286"/>
                      <a:pt x="584682" y="32286"/>
                    </a:cubicBezTo>
                    <a:cubicBezTo>
                      <a:pt x="568971" y="32286"/>
                      <a:pt x="564953" y="32516"/>
                      <a:pt x="564184" y="33456"/>
                    </a:cubicBezTo>
                    <a:close/>
                    <a:moveTo>
                      <a:pt x="604367" y="43195"/>
                    </a:moveTo>
                    <a:lnTo>
                      <a:pt x="604367" y="51586"/>
                    </a:lnTo>
                    <a:lnTo>
                      <a:pt x="585060" y="51586"/>
                    </a:lnTo>
                    <a:lnTo>
                      <a:pt x="565759" y="51586"/>
                    </a:lnTo>
                    <a:lnTo>
                      <a:pt x="565759" y="43195"/>
                    </a:lnTo>
                    <a:lnTo>
                      <a:pt x="565759" y="34803"/>
                    </a:lnTo>
                    <a:lnTo>
                      <a:pt x="585060" y="34803"/>
                    </a:lnTo>
                    <a:lnTo>
                      <a:pt x="604367" y="34803"/>
                    </a:lnTo>
                    <a:close/>
                  </a:path>
                </a:pathLst>
              </a:custGeom>
              <a:grpFill/>
              <a:ln w="3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8D00703A-4B29-2009-25D8-F9A387FB46DB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8EE76B75-FE3A-E362-BD87-2F00C234C054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7EE9AF6E-03F5-3ED6-AAAA-750333E62E41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5A31F017-6234-4782-C6C5-47276577E37C}"/>
                  </a:ext>
                </a:extLst>
              </p:cNvPr>
              <p:cNvSpPr/>
              <p:nvPr/>
            </p:nvSpPr>
            <p:spPr>
              <a:xfrm>
                <a:off x="7536929" y="6702606"/>
                <a:ext cx="55219" cy="96834"/>
              </a:xfrm>
              <a:custGeom>
                <a:avLst/>
                <a:gdLst>
                  <a:gd name="connsiteX0" fmla="*/ -346 w 55219"/>
                  <a:gd name="connsiteY0" fmla="*/ 48332 h 96834"/>
                  <a:gd name="connsiteX1" fmla="*/ -346 w 55219"/>
                  <a:gd name="connsiteY1" fmla="*/ -82 h 96834"/>
                  <a:gd name="connsiteX2" fmla="*/ 26392 w 55219"/>
                  <a:gd name="connsiteY2" fmla="*/ -82 h 96834"/>
                  <a:gd name="connsiteX3" fmla="*/ 53130 w 55219"/>
                  <a:gd name="connsiteY3" fmla="*/ -82 h 96834"/>
                  <a:gd name="connsiteX4" fmla="*/ 53130 w 55219"/>
                  <a:gd name="connsiteY4" fmla="*/ 8036 h 96834"/>
                  <a:gd name="connsiteX5" fmla="*/ 53130 w 55219"/>
                  <a:gd name="connsiteY5" fmla="*/ 16153 h 96834"/>
                  <a:gd name="connsiteX6" fmla="*/ 36650 w 55219"/>
                  <a:gd name="connsiteY6" fmla="*/ 16153 h 96834"/>
                  <a:gd name="connsiteX7" fmla="*/ 20170 w 55219"/>
                  <a:gd name="connsiteY7" fmla="*/ 16153 h 96834"/>
                  <a:gd name="connsiteX8" fmla="*/ 19794 w 55219"/>
                  <a:gd name="connsiteY8" fmla="*/ 21460 h 96834"/>
                  <a:gd name="connsiteX9" fmla="*/ 19417 w 55219"/>
                  <a:gd name="connsiteY9" fmla="*/ 32477 h 96834"/>
                  <a:gd name="connsiteX10" fmla="*/ 19417 w 55219"/>
                  <a:gd name="connsiteY10" fmla="*/ 38188 h 96834"/>
                  <a:gd name="connsiteX11" fmla="*/ 35111 w 55219"/>
                  <a:gd name="connsiteY11" fmla="*/ 38188 h 96834"/>
                  <a:gd name="connsiteX12" fmla="*/ 50805 w 55219"/>
                  <a:gd name="connsiteY12" fmla="*/ 38188 h 96834"/>
                  <a:gd name="connsiteX13" fmla="*/ 50805 w 55219"/>
                  <a:gd name="connsiteY13" fmla="*/ 46213 h 96834"/>
                  <a:gd name="connsiteX14" fmla="*/ 50805 w 55219"/>
                  <a:gd name="connsiteY14" fmla="*/ 54242 h 96834"/>
                  <a:gd name="connsiteX15" fmla="*/ 42523 w 55219"/>
                  <a:gd name="connsiteY15" fmla="*/ 54618 h 96834"/>
                  <a:gd name="connsiteX16" fmla="*/ 27118 w 55219"/>
                  <a:gd name="connsiteY16" fmla="*/ 54998 h 96834"/>
                  <a:gd name="connsiteX17" fmla="*/ 19998 w 55219"/>
                  <a:gd name="connsiteY17" fmla="*/ 55003 h 96834"/>
                  <a:gd name="connsiteX18" fmla="*/ 19998 w 55219"/>
                  <a:gd name="connsiteY18" fmla="*/ 67467 h 96834"/>
                  <a:gd name="connsiteX19" fmla="*/ 19998 w 55219"/>
                  <a:gd name="connsiteY19" fmla="*/ 79936 h 96834"/>
                  <a:gd name="connsiteX20" fmla="*/ 31242 w 55219"/>
                  <a:gd name="connsiteY20" fmla="*/ 79936 h 96834"/>
                  <a:gd name="connsiteX21" fmla="*/ 48680 w 55219"/>
                  <a:gd name="connsiteY21" fmla="*/ 80312 h 96834"/>
                  <a:gd name="connsiteX22" fmla="*/ 54874 w 55219"/>
                  <a:gd name="connsiteY22" fmla="*/ 80692 h 96834"/>
                  <a:gd name="connsiteX23" fmla="*/ 54874 w 55219"/>
                  <a:gd name="connsiteY23" fmla="*/ 88722 h 96834"/>
                  <a:gd name="connsiteX24" fmla="*/ 54874 w 55219"/>
                  <a:gd name="connsiteY24" fmla="*/ 96752 h 96834"/>
                  <a:gd name="connsiteX25" fmla="*/ 27262 w 55219"/>
                  <a:gd name="connsiteY25" fmla="*/ 96752 h 96834"/>
                  <a:gd name="connsiteX26" fmla="*/ -346 w 55219"/>
                  <a:gd name="connsiteY26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219" h="96834">
                    <a:moveTo>
                      <a:pt x="-346" y="48332"/>
                    </a:moveTo>
                    <a:lnTo>
                      <a:pt x="-346" y="-82"/>
                    </a:lnTo>
                    <a:lnTo>
                      <a:pt x="26392" y="-82"/>
                    </a:lnTo>
                    <a:lnTo>
                      <a:pt x="53130" y="-82"/>
                    </a:lnTo>
                    <a:lnTo>
                      <a:pt x="53130" y="8036"/>
                    </a:lnTo>
                    <a:lnTo>
                      <a:pt x="53130" y="16153"/>
                    </a:lnTo>
                    <a:lnTo>
                      <a:pt x="36650" y="16153"/>
                    </a:lnTo>
                    <a:lnTo>
                      <a:pt x="20170" y="16153"/>
                    </a:lnTo>
                    <a:lnTo>
                      <a:pt x="19794" y="21460"/>
                    </a:lnTo>
                    <a:cubicBezTo>
                      <a:pt x="19584" y="24378"/>
                      <a:pt x="19417" y="29337"/>
                      <a:pt x="19417" y="32477"/>
                    </a:cubicBezTo>
                    <a:lnTo>
                      <a:pt x="19417" y="38188"/>
                    </a:lnTo>
                    <a:lnTo>
                      <a:pt x="35111" y="38188"/>
                    </a:lnTo>
                    <a:lnTo>
                      <a:pt x="50805" y="38188"/>
                    </a:lnTo>
                    <a:lnTo>
                      <a:pt x="50805" y="46213"/>
                    </a:lnTo>
                    <a:lnTo>
                      <a:pt x="50805" y="54242"/>
                    </a:lnTo>
                    <a:lnTo>
                      <a:pt x="42523" y="54618"/>
                    </a:lnTo>
                    <a:cubicBezTo>
                      <a:pt x="37966" y="54827"/>
                      <a:pt x="31033" y="54998"/>
                      <a:pt x="27118" y="54998"/>
                    </a:cubicBezTo>
                    <a:lnTo>
                      <a:pt x="19998" y="55003"/>
                    </a:lnTo>
                    <a:lnTo>
                      <a:pt x="19998" y="67467"/>
                    </a:lnTo>
                    <a:lnTo>
                      <a:pt x="19998" y="79936"/>
                    </a:lnTo>
                    <a:lnTo>
                      <a:pt x="31242" y="79936"/>
                    </a:lnTo>
                    <a:cubicBezTo>
                      <a:pt x="37427" y="79936"/>
                      <a:pt x="45271" y="80103"/>
                      <a:pt x="48680" y="80312"/>
                    </a:cubicBezTo>
                    <a:lnTo>
                      <a:pt x="54874" y="80692"/>
                    </a:lnTo>
                    <a:lnTo>
                      <a:pt x="54874" y="88722"/>
                    </a:lnTo>
                    <a:lnTo>
                      <a:pt x="54874" y="96752"/>
                    </a:lnTo>
                    <a:lnTo>
                      <a:pt x="27262" y="96752"/>
                    </a:lnTo>
                    <a:lnTo>
                      <a:pt x="-346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6B012423-5000-0E70-DFBD-14BB4CEFA3DF}"/>
                  </a:ext>
                </a:extLst>
              </p:cNvPr>
              <p:cNvSpPr/>
              <p:nvPr/>
            </p:nvSpPr>
            <p:spPr>
              <a:xfrm>
                <a:off x="7458919" y="6702314"/>
                <a:ext cx="62762" cy="97126"/>
              </a:xfrm>
              <a:custGeom>
                <a:avLst/>
                <a:gdLst>
                  <a:gd name="connsiteX0" fmla="*/ -334 w 62762"/>
                  <a:gd name="connsiteY0" fmla="*/ 48481 h 97126"/>
                  <a:gd name="connsiteX1" fmla="*/ -334 w 62762"/>
                  <a:gd name="connsiteY1" fmla="*/ -82 h 97126"/>
                  <a:gd name="connsiteX2" fmla="*/ 20154 w 62762"/>
                  <a:gd name="connsiteY2" fmla="*/ 252 h 97126"/>
                  <a:gd name="connsiteX3" fmla="*/ 48255 w 62762"/>
                  <a:gd name="connsiteY3" fmla="*/ 3977 h 97126"/>
                  <a:gd name="connsiteX4" fmla="*/ 62428 w 62762"/>
                  <a:gd name="connsiteY4" fmla="*/ 47177 h 97126"/>
                  <a:gd name="connsiteX5" fmla="*/ 41061 w 62762"/>
                  <a:gd name="connsiteY5" fmla="*/ 95342 h 97126"/>
                  <a:gd name="connsiteX6" fmla="*/ 3302 w 62762"/>
                  <a:gd name="connsiteY6" fmla="*/ 97026 h 97126"/>
                  <a:gd name="connsiteX7" fmla="*/ -334 w 62762"/>
                  <a:gd name="connsiteY7" fmla="*/ 97044 h 97126"/>
                  <a:gd name="connsiteX8" fmla="*/ 34318 w 62762"/>
                  <a:gd name="connsiteY8" fmla="*/ 80419 h 97126"/>
                  <a:gd name="connsiteX9" fmla="*/ 42061 w 62762"/>
                  <a:gd name="connsiteY9" fmla="*/ 47757 h 97126"/>
                  <a:gd name="connsiteX10" fmla="*/ 39591 w 62762"/>
                  <a:gd name="connsiteY10" fmla="*/ 21878 h 97126"/>
                  <a:gd name="connsiteX11" fmla="*/ 24809 w 62762"/>
                  <a:gd name="connsiteY11" fmla="*/ 14706 h 97126"/>
                  <a:gd name="connsiteX12" fmla="*/ 19429 w 62762"/>
                  <a:gd name="connsiteY12" fmla="*/ 14706 h 97126"/>
                  <a:gd name="connsiteX13" fmla="*/ 19433 w 62762"/>
                  <a:gd name="connsiteY13" fmla="*/ 43550 h 97126"/>
                  <a:gd name="connsiteX14" fmla="*/ 19815 w 62762"/>
                  <a:gd name="connsiteY14" fmla="*/ 77255 h 97126"/>
                  <a:gd name="connsiteX15" fmla="*/ 20196 w 62762"/>
                  <a:gd name="connsiteY15" fmla="*/ 82112 h 97126"/>
                  <a:gd name="connsiteX16" fmla="*/ 26125 w 62762"/>
                  <a:gd name="connsiteY16" fmla="*/ 81848 h 97126"/>
                  <a:gd name="connsiteX17" fmla="*/ 34318 w 62762"/>
                  <a:gd name="connsiteY17" fmla="*/ 80419 h 9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762" h="97126">
                    <a:moveTo>
                      <a:pt x="-334" y="48481"/>
                    </a:moveTo>
                    <a:lnTo>
                      <a:pt x="-334" y="-82"/>
                    </a:lnTo>
                    <a:lnTo>
                      <a:pt x="20154" y="252"/>
                    </a:lnTo>
                    <a:cubicBezTo>
                      <a:pt x="42228" y="609"/>
                      <a:pt x="42568" y="651"/>
                      <a:pt x="48255" y="3977"/>
                    </a:cubicBezTo>
                    <a:cubicBezTo>
                      <a:pt x="58504" y="9970"/>
                      <a:pt x="62437" y="21966"/>
                      <a:pt x="62428" y="47177"/>
                    </a:cubicBezTo>
                    <a:cubicBezTo>
                      <a:pt x="62414" y="78981"/>
                      <a:pt x="56713" y="91835"/>
                      <a:pt x="41061" y="95342"/>
                    </a:cubicBezTo>
                    <a:cubicBezTo>
                      <a:pt x="38694" y="95871"/>
                      <a:pt x="14081" y="96965"/>
                      <a:pt x="3302" y="97026"/>
                    </a:cubicBezTo>
                    <a:lnTo>
                      <a:pt x="-334" y="97044"/>
                    </a:lnTo>
                    <a:close/>
                    <a:moveTo>
                      <a:pt x="34318" y="80419"/>
                    </a:moveTo>
                    <a:cubicBezTo>
                      <a:pt x="40173" y="77408"/>
                      <a:pt x="42098" y="69272"/>
                      <a:pt x="42061" y="47757"/>
                    </a:cubicBezTo>
                    <a:cubicBezTo>
                      <a:pt x="42033" y="31851"/>
                      <a:pt x="41424" y="25482"/>
                      <a:pt x="39591" y="21878"/>
                    </a:cubicBezTo>
                    <a:cubicBezTo>
                      <a:pt x="36722" y="16228"/>
                      <a:pt x="33602" y="14711"/>
                      <a:pt x="24809" y="14706"/>
                    </a:cubicBezTo>
                    <a:lnTo>
                      <a:pt x="19429" y="14706"/>
                    </a:lnTo>
                    <a:lnTo>
                      <a:pt x="19433" y="43550"/>
                    </a:lnTo>
                    <a:cubicBezTo>
                      <a:pt x="19433" y="59419"/>
                      <a:pt x="19605" y="74583"/>
                      <a:pt x="19815" y="77255"/>
                    </a:cubicBezTo>
                    <a:lnTo>
                      <a:pt x="20196" y="82112"/>
                    </a:lnTo>
                    <a:lnTo>
                      <a:pt x="26125" y="81848"/>
                    </a:lnTo>
                    <a:cubicBezTo>
                      <a:pt x="30538" y="81653"/>
                      <a:pt x="32635" y="81286"/>
                      <a:pt x="34318" y="8041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AB4F08D6-CC5F-EE8B-5CB7-C84B4ED3E0F7}"/>
                  </a:ext>
                </a:extLst>
              </p:cNvPr>
              <p:cNvSpPr/>
              <p:nvPr/>
            </p:nvSpPr>
            <p:spPr>
              <a:xfrm>
                <a:off x="7536809" y="6702606"/>
                <a:ext cx="55219" cy="96834"/>
              </a:xfrm>
              <a:custGeom>
                <a:avLst/>
                <a:gdLst>
                  <a:gd name="connsiteX0" fmla="*/ -346 w 55219"/>
                  <a:gd name="connsiteY0" fmla="*/ 48332 h 96834"/>
                  <a:gd name="connsiteX1" fmla="*/ -346 w 55219"/>
                  <a:gd name="connsiteY1" fmla="*/ -82 h 96834"/>
                  <a:gd name="connsiteX2" fmla="*/ 26392 w 55219"/>
                  <a:gd name="connsiteY2" fmla="*/ -82 h 96834"/>
                  <a:gd name="connsiteX3" fmla="*/ 53130 w 55219"/>
                  <a:gd name="connsiteY3" fmla="*/ -82 h 96834"/>
                  <a:gd name="connsiteX4" fmla="*/ 53130 w 55219"/>
                  <a:gd name="connsiteY4" fmla="*/ 8036 h 96834"/>
                  <a:gd name="connsiteX5" fmla="*/ 53130 w 55219"/>
                  <a:gd name="connsiteY5" fmla="*/ 16153 h 96834"/>
                  <a:gd name="connsiteX6" fmla="*/ 36567 w 55219"/>
                  <a:gd name="connsiteY6" fmla="*/ 16153 h 96834"/>
                  <a:gd name="connsiteX7" fmla="*/ 19998 w 55219"/>
                  <a:gd name="connsiteY7" fmla="*/ 16153 h 96834"/>
                  <a:gd name="connsiteX8" fmla="*/ 19998 w 55219"/>
                  <a:gd name="connsiteY8" fmla="*/ 20120 h 96834"/>
                  <a:gd name="connsiteX9" fmla="*/ 19622 w 55219"/>
                  <a:gd name="connsiteY9" fmla="*/ 31137 h 96834"/>
                  <a:gd name="connsiteX10" fmla="*/ 19240 w 55219"/>
                  <a:gd name="connsiteY10" fmla="*/ 38188 h 96834"/>
                  <a:gd name="connsiteX11" fmla="*/ 35023 w 55219"/>
                  <a:gd name="connsiteY11" fmla="*/ 38188 h 96834"/>
                  <a:gd name="connsiteX12" fmla="*/ 50805 w 55219"/>
                  <a:gd name="connsiteY12" fmla="*/ 38188 h 96834"/>
                  <a:gd name="connsiteX13" fmla="*/ 50805 w 55219"/>
                  <a:gd name="connsiteY13" fmla="*/ 46213 h 96834"/>
                  <a:gd name="connsiteX14" fmla="*/ 50805 w 55219"/>
                  <a:gd name="connsiteY14" fmla="*/ 54242 h 96834"/>
                  <a:gd name="connsiteX15" fmla="*/ 42523 w 55219"/>
                  <a:gd name="connsiteY15" fmla="*/ 54618 h 96834"/>
                  <a:gd name="connsiteX16" fmla="*/ 27122 w 55219"/>
                  <a:gd name="connsiteY16" fmla="*/ 54998 h 96834"/>
                  <a:gd name="connsiteX17" fmla="*/ 19998 w 55219"/>
                  <a:gd name="connsiteY17" fmla="*/ 55003 h 96834"/>
                  <a:gd name="connsiteX18" fmla="*/ 19998 w 55219"/>
                  <a:gd name="connsiteY18" fmla="*/ 67467 h 96834"/>
                  <a:gd name="connsiteX19" fmla="*/ 19998 w 55219"/>
                  <a:gd name="connsiteY19" fmla="*/ 79936 h 96834"/>
                  <a:gd name="connsiteX20" fmla="*/ 31772 w 55219"/>
                  <a:gd name="connsiteY20" fmla="*/ 79936 h 96834"/>
                  <a:gd name="connsiteX21" fmla="*/ 49210 w 55219"/>
                  <a:gd name="connsiteY21" fmla="*/ 80317 h 96834"/>
                  <a:gd name="connsiteX22" fmla="*/ 54874 w 55219"/>
                  <a:gd name="connsiteY22" fmla="*/ 80688 h 96834"/>
                  <a:gd name="connsiteX23" fmla="*/ 54874 w 55219"/>
                  <a:gd name="connsiteY23" fmla="*/ 88718 h 96834"/>
                  <a:gd name="connsiteX24" fmla="*/ 54874 w 55219"/>
                  <a:gd name="connsiteY24" fmla="*/ 96752 h 96834"/>
                  <a:gd name="connsiteX25" fmla="*/ 27266 w 55219"/>
                  <a:gd name="connsiteY25" fmla="*/ 96752 h 96834"/>
                  <a:gd name="connsiteX26" fmla="*/ -346 w 55219"/>
                  <a:gd name="connsiteY26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219" h="96834">
                    <a:moveTo>
                      <a:pt x="-346" y="48332"/>
                    </a:moveTo>
                    <a:lnTo>
                      <a:pt x="-346" y="-82"/>
                    </a:lnTo>
                    <a:lnTo>
                      <a:pt x="26392" y="-82"/>
                    </a:lnTo>
                    <a:lnTo>
                      <a:pt x="53130" y="-82"/>
                    </a:lnTo>
                    <a:lnTo>
                      <a:pt x="53130" y="8036"/>
                    </a:lnTo>
                    <a:lnTo>
                      <a:pt x="53130" y="16153"/>
                    </a:lnTo>
                    <a:lnTo>
                      <a:pt x="36567" y="16153"/>
                    </a:lnTo>
                    <a:lnTo>
                      <a:pt x="19998" y="16153"/>
                    </a:lnTo>
                    <a:lnTo>
                      <a:pt x="19998" y="20120"/>
                    </a:lnTo>
                    <a:cubicBezTo>
                      <a:pt x="19998" y="22300"/>
                      <a:pt x="19826" y="27259"/>
                      <a:pt x="19622" y="31137"/>
                    </a:cubicBezTo>
                    <a:lnTo>
                      <a:pt x="19240" y="38188"/>
                    </a:lnTo>
                    <a:lnTo>
                      <a:pt x="35023" y="38188"/>
                    </a:lnTo>
                    <a:lnTo>
                      <a:pt x="50805" y="38188"/>
                    </a:lnTo>
                    <a:lnTo>
                      <a:pt x="50805" y="46213"/>
                    </a:lnTo>
                    <a:lnTo>
                      <a:pt x="50805" y="54242"/>
                    </a:lnTo>
                    <a:lnTo>
                      <a:pt x="42523" y="54618"/>
                    </a:lnTo>
                    <a:cubicBezTo>
                      <a:pt x="37966" y="54827"/>
                      <a:pt x="31038" y="54998"/>
                      <a:pt x="27122" y="54998"/>
                    </a:cubicBezTo>
                    <a:lnTo>
                      <a:pt x="19998" y="55003"/>
                    </a:lnTo>
                    <a:lnTo>
                      <a:pt x="19998" y="67467"/>
                    </a:lnTo>
                    <a:lnTo>
                      <a:pt x="19998" y="79936"/>
                    </a:lnTo>
                    <a:lnTo>
                      <a:pt x="31772" y="79936"/>
                    </a:lnTo>
                    <a:cubicBezTo>
                      <a:pt x="38245" y="79941"/>
                      <a:pt x="46090" y="80108"/>
                      <a:pt x="49210" y="80317"/>
                    </a:cubicBezTo>
                    <a:lnTo>
                      <a:pt x="54874" y="80688"/>
                    </a:lnTo>
                    <a:lnTo>
                      <a:pt x="54874" y="88718"/>
                    </a:lnTo>
                    <a:lnTo>
                      <a:pt x="54874" y="96752"/>
                    </a:lnTo>
                    <a:lnTo>
                      <a:pt x="27266" y="96752"/>
                    </a:lnTo>
                    <a:lnTo>
                      <a:pt x="-346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7694D87-5DF3-77CF-4891-FF66B3D06277}"/>
                  </a:ext>
                </a:extLst>
              </p:cNvPr>
              <p:cNvSpPr/>
              <p:nvPr/>
            </p:nvSpPr>
            <p:spPr>
              <a:xfrm>
                <a:off x="7602491" y="6751893"/>
                <a:ext cx="37782" cy="16235"/>
              </a:xfrm>
              <a:custGeom>
                <a:avLst/>
                <a:gdLst>
                  <a:gd name="connsiteX0" fmla="*/ -355 w 37782"/>
                  <a:gd name="connsiteY0" fmla="*/ 8034 h 16235"/>
                  <a:gd name="connsiteX1" fmla="*/ -355 w 37782"/>
                  <a:gd name="connsiteY1" fmla="*/ -84 h 16235"/>
                  <a:gd name="connsiteX2" fmla="*/ 18538 w 37782"/>
                  <a:gd name="connsiteY2" fmla="*/ -84 h 16235"/>
                  <a:gd name="connsiteX3" fmla="*/ 37427 w 37782"/>
                  <a:gd name="connsiteY3" fmla="*/ -84 h 16235"/>
                  <a:gd name="connsiteX4" fmla="*/ 37427 w 37782"/>
                  <a:gd name="connsiteY4" fmla="*/ 8034 h 16235"/>
                  <a:gd name="connsiteX5" fmla="*/ 37427 w 37782"/>
                  <a:gd name="connsiteY5" fmla="*/ 16152 h 16235"/>
                  <a:gd name="connsiteX6" fmla="*/ 18538 w 37782"/>
                  <a:gd name="connsiteY6" fmla="*/ 16152 h 16235"/>
                  <a:gd name="connsiteX7" fmla="*/ -355 w 37782"/>
                  <a:gd name="connsiteY7" fmla="*/ 16152 h 1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82" h="16235">
                    <a:moveTo>
                      <a:pt x="-355" y="8034"/>
                    </a:moveTo>
                    <a:lnTo>
                      <a:pt x="-355" y="-84"/>
                    </a:lnTo>
                    <a:lnTo>
                      <a:pt x="18538" y="-84"/>
                    </a:lnTo>
                    <a:lnTo>
                      <a:pt x="37427" y="-84"/>
                    </a:lnTo>
                    <a:lnTo>
                      <a:pt x="37427" y="8034"/>
                    </a:lnTo>
                    <a:lnTo>
                      <a:pt x="37427" y="16152"/>
                    </a:lnTo>
                    <a:lnTo>
                      <a:pt x="18538" y="16152"/>
                    </a:lnTo>
                    <a:lnTo>
                      <a:pt x="-355" y="161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067D215B-0EB4-F1B0-3EB5-0FD9E9AF2D22}"/>
                  </a:ext>
                </a:extLst>
              </p:cNvPr>
              <p:cNvSpPr/>
              <p:nvPr/>
            </p:nvSpPr>
            <p:spPr>
              <a:xfrm>
                <a:off x="7654805" y="6702606"/>
                <a:ext cx="54057" cy="96834"/>
              </a:xfrm>
              <a:custGeom>
                <a:avLst/>
                <a:gdLst>
                  <a:gd name="connsiteX0" fmla="*/ -365 w 54057"/>
                  <a:gd name="connsiteY0" fmla="*/ 48332 h 96834"/>
                  <a:gd name="connsiteX1" fmla="*/ -365 w 54057"/>
                  <a:gd name="connsiteY1" fmla="*/ -82 h 96834"/>
                  <a:gd name="connsiteX2" fmla="*/ 26667 w 54057"/>
                  <a:gd name="connsiteY2" fmla="*/ -82 h 96834"/>
                  <a:gd name="connsiteX3" fmla="*/ 53693 w 54057"/>
                  <a:gd name="connsiteY3" fmla="*/ -82 h 96834"/>
                  <a:gd name="connsiteX4" fmla="*/ 53693 w 54057"/>
                  <a:gd name="connsiteY4" fmla="*/ 8026 h 96834"/>
                  <a:gd name="connsiteX5" fmla="*/ 53693 w 54057"/>
                  <a:gd name="connsiteY5" fmla="*/ 16135 h 96834"/>
                  <a:gd name="connsiteX6" fmla="*/ 36985 w 54057"/>
                  <a:gd name="connsiteY6" fmla="*/ 16288 h 96834"/>
                  <a:gd name="connsiteX7" fmla="*/ 20273 w 54057"/>
                  <a:gd name="connsiteY7" fmla="*/ 16441 h 96834"/>
                  <a:gd name="connsiteX8" fmla="*/ 20273 w 54057"/>
                  <a:gd name="connsiteY8" fmla="*/ 27170 h 96834"/>
                  <a:gd name="connsiteX9" fmla="*/ 20273 w 54057"/>
                  <a:gd name="connsiteY9" fmla="*/ 37895 h 96834"/>
                  <a:gd name="connsiteX10" fmla="*/ 36111 w 54057"/>
                  <a:gd name="connsiteY10" fmla="*/ 38048 h 96834"/>
                  <a:gd name="connsiteX11" fmla="*/ 51949 w 54057"/>
                  <a:gd name="connsiteY11" fmla="*/ 38206 h 96834"/>
                  <a:gd name="connsiteX12" fmla="*/ 51949 w 54057"/>
                  <a:gd name="connsiteY12" fmla="*/ 46315 h 96834"/>
                  <a:gd name="connsiteX13" fmla="*/ 51949 w 54057"/>
                  <a:gd name="connsiteY13" fmla="*/ 54423 h 96834"/>
                  <a:gd name="connsiteX14" fmla="*/ 47736 w 54057"/>
                  <a:gd name="connsiteY14" fmla="*/ 54502 h 96834"/>
                  <a:gd name="connsiteX15" fmla="*/ 31898 w 54057"/>
                  <a:gd name="connsiteY15" fmla="*/ 54933 h 96834"/>
                  <a:gd name="connsiteX16" fmla="*/ 20273 w 54057"/>
                  <a:gd name="connsiteY16" fmla="*/ 55291 h 96834"/>
                  <a:gd name="connsiteX17" fmla="*/ 20119 w 54057"/>
                  <a:gd name="connsiteY17" fmla="*/ 76021 h 96834"/>
                  <a:gd name="connsiteX18" fmla="*/ 19966 w 54057"/>
                  <a:gd name="connsiteY18" fmla="*/ 96752 h 96834"/>
                  <a:gd name="connsiteX19" fmla="*/ 9801 w 54057"/>
                  <a:gd name="connsiteY19" fmla="*/ 96752 h 96834"/>
                  <a:gd name="connsiteX20" fmla="*/ -365 w 54057"/>
                  <a:gd name="connsiteY20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057" h="96834">
                    <a:moveTo>
                      <a:pt x="-365" y="48332"/>
                    </a:moveTo>
                    <a:lnTo>
                      <a:pt x="-365" y="-82"/>
                    </a:lnTo>
                    <a:lnTo>
                      <a:pt x="26667" y="-82"/>
                    </a:lnTo>
                    <a:lnTo>
                      <a:pt x="53693" y="-82"/>
                    </a:lnTo>
                    <a:lnTo>
                      <a:pt x="53693" y="8026"/>
                    </a:lnTo>
                    <a:lnTo>
                      <a:pt x="53693" y="16135"/>
                    </a:lnTo>
                    <a:lnTo>
                      <a:pt x="36985" y="16288"/>
                    </a:lnTo>
                    <a:lnTo>
                      <a:pt x="20273" y="16441"/>
                    </a:lnTo>
                    <a:lnTo>
                      <a:pt x="20273" y="27170"/>
                    </a:lnTo>
                    <a:lnTo>
                      <a:pt x="20273" y="37895"/>
                    </a:lnTo>
                    <a:lnTo>
                      <a:pt x="36111" y="38048"/>
                    </a:lnTo>
                    <a:lnTo>
                      <a:pt x="51949" y="38206"/>
                    </a:lnTo>
                    <a:lnTo>
                      <a:pt x="51949" y="46315"/>
                    </a:lnTo>
                    <a:lnTo>
                      <a:pt x="51949" y="54423"/>
                    </a:lnTo>
                    <a:lnTo>
                      <a:pt x="47736" y="54502"/>
                    </a:lnTo>
                    <a:cubicBezTo>
                      <a:pt x="45420" y="54544"/>
                      <a:pt x="38292" y="54739"/>
                      <a:pt x="31898" y="54933"/>
                    </a:cubicBezTo>
                    <a:lnTo>
                      <a:pt x="20273" y="55291"/>
                    </a:lnTo>
                    <a:lnTo>
                      <a:pt x="20119" y="76021"/>
                    </a:lnTo>
                    <a:lnTo>
                      <a:pt x="19966" y="96752"/>
                    </a:lnTo>
                    <a:lnTo>
                      <a:pt x="9801" y="96752"/>
                    </a:lnTo>
                    <a:lnTo>
                      <a:pt x="-365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0C97E00C-19B5-5C07-0993-35B0CE006F1B}"/>
                  </a:ext>
                </a:extLst>
              </p:cNvPr>
              <p:cNvSpPr/>
              <p:nvPr/>
            </p:nvSpPr>
            <p:spPr>
              <a:xfrm>
                <a:off x="7720487" y="6702606"/>
                <a:ext cx="64552" cy="96834"/>
              </a:xfrm>
              <a:custGeom>
                <a:avLst/>
                <a:gdLst>
                  <a:gd name="connsiteX0" fmla="*/ -376 w 64552"/>
                  <a:gd name="connsiteY0" fmla="*/ 48332 h 96834"/>
                  <a:gd name="connsiteX1" fmla="*/ -376 w 64552"/>
                  <a:gd name="connsiteY1" fmla="*/ -82 h 96834"/>
                  <a:gd name="connsiteX2" fmla="*/ 19536 w 64552"/>
                  <a:gd name="connsiteY2" fmla="*/ -78 h 96834"/>
                  <a:gd name="connsiteX3" fmla="*/ 43219 w 64552"/>
                  <a:gd name="connsiteY3" fmla="*/ 521 h 96834"/>
                  <a:gd name="connsiteX4" fmla="*/ 59341 w 64552"/>
                  <a:gd name="connsiteY4" fmla="*/ 12600 h 96834"/>
                  <a:gd name="connsiteX5" fmla="*/ 60950 w 64552"/>
                  <a:gd name="connsiteY5" fmla="*/ 24559 h 96834"/>
                  <a:gd name="connsiteX6" fmla="*/ 59378 w 64552"/>
                  <a:gd name="connsiteY6" fmla="*/ 36448 h 96834"/>
                  <a:gd name="connsiteX7" fmla="*/ 49911 w 64552"/>
                  <a:gd name="connsiteY7" fmla="*/ 45855 h 96834"/>
                  <a:gd name="connsiteX8" fmla="*/ 48794 w 64552"/>
                  <a:gd name="connsiteY8" fmla="*/ 50582 h 96834"/>
                  <a:gd name="connsiteX9" fmla="*/ 59453 w 64552"/>
                  <a:gd name="connsiteY9" fmla="*/ 60607 h 96834"/>
                  <a:gd name="connsiteX10" fmla="*/ 60955 w 64552"/>
                  <a:gd name="connsiteY10" fmla="*/ 75683 h 96834"/>
                  <a:gd name="connsiteX11" fmla="*/ 63363 w 64552"/>
                  <a:gd name="connsiteY11" fmla="*/ 95156 h 96834"/>
                  <a:gd name="connsiteX12" fmla="*/ 64177 w 64552"/>
                  <a:gd name="connsiteY12" fmla="*/ 96752 h 96834"/>
                  <a:gd name="connsiteX13" fmla="*/ 56104 w 64552"/>
                  <a:gd name="connsiteY13" fmla="*/ 96752 h 96834"/>
                  <a:gd name="connsiteX14" fmla="*/ 42354 w 64552"/>
                  <a:gd name="connsiteY14" fmla="*/ 95105 h 96834"/>
                  <a:gd name="connsiteX15" fmla="*/ 41163 w 64552"/>
                  <a:gd name="connsiteY15" fmla="*/ 81115 h 96834"/>
                  <a:gd name="connsiteX16" fmla="*/ 37755 w 64552"/>
                  <a:gd name="connsiteY16" fmla="*/ 58900 h 96834"/>
                  <a:gd name="connsiteX17" fmla="*/ 26218 w 64552"/>
                  <a:gd name="connsiteY17" fmla="*/ 55615 h 96834"/>
                  <a:gd name="connsiteX18" fmla="*/ 19968 w 64552"/>
                  <a:gd name="connsiteY18" fmla="*/ 55583 h 96834"/>
                  <a:gd name="connsiteX19" fmla="*/ 19968 w 64552"/>
                  <a:gd name="connsiteY19" fmla="*/ 76165 h 96834"/>
                  <a:gd name="connsiteX20" fmla="*/ 19968 w 64552"/>
                  <a:gd name="connsiteY20" fmla="*/ 96752 h 96834"/>
                  <a:gd name="connsiteX21" fmla="*/ 9799 w 64552"/>
                  <a:gd name="connsiteY21" fmla="*/ 96752 h 96834"/>
                  <a:gd name="connsiteX22" fmla="*/ -376 w 64552"/>
                  <a:gd name="connsiteY22" fmla="*/ 96752 h 96834"/>
                  <a:gd name="connsiteX23" fmla="*/ 32589 w 64552"/>
                  <a:gd name="connsiteY23" fmla="*/ 40790 h 96834"/>
                  <a:gd name="connsiteX24" fmla="*/ 40271 w 64552"/>
                  <a:gd name="connsiteY24" fmla="*/ 33154 h 96834"/>
                  <a:gd name="connsiteX25" fmla="*/ 39992 w 64552"/>
                  <a:gd name="connsiteY25" fmla="*/ 20338 h 96834"/>
                  <a:gd name="connsiteX26" fmla="*/ 34258 w 64552"/>
                  <a:gd name="connsiteY26" fmla="*/ 14460 h 96834"/>
                  <a:gd name="connsiteX27" fmla="*/ 26218 w 64552"/>
                  <a:gd name="connsiteY27" fmla="*/ 13509 h 96834"/>
                  <a:gd name="connsiteX28" fmla="*/ 19968 w 64552"/>
                  <a:gd name="connsiteY28" fmla="*/ 13115 h 96834"/>
                  <a:gd name="connsiteX29" fmla="*/ 19968 w 64552"/>
                  <a:gd name="connsiteY29" fmla="*/ 26479 h 96834"/>
                  <a:gd name="connsiteX30" fmla="*/ 20884 w 64552"/>
                  <a:gd name="connsiteY30" fmla="*/ 40753 h 96834"/>
                  <a:gd name="connsiteX31" fmla="*/ 32589 w 64552"/>
                  <a:gd name="connsiteY31" fmla="*/ 40790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4552" h="96834">
                    <a:moveTo>
                      <a:pt x="-376" y="48332"/>
                    </a:moveTo>
                    <a:lnTo>
                      <a:pt x="-376" y="-82"/>
                    </a:lnTo>
                    <a:lnTo>
                      <a:pt x="19536" y="-78"/>
                    </a:lnTo>
                    <a:cubicBezTo>
                      <a:pt x="30482" y="-78"/>
                      <a:pt x="41140" y="191"/>
                      <a:pt x="43219" y="521"/>
                    </a:cubicBezTo>
                    <a:cubicBezTo>
                      <a:pt x="50724" y="1704"/>
                      <a:pt x="55881" y="5568"/>
                      <a:pt x="59341" y="12600"/>
                    </a:cubicBezTo>
                    <a:cubicBezTo>
                      <a:pt x="60880" y="15722"/>
                      <a:pt x="60950" y="16232"/>
                      <a:pt x="60950" y="24559"/>
                    </a:cubicBezTo>
                    <a:cubicBezTo>
                      <a:pt x="60950" y="32834"/>
                      <a:pt x="60875" y="33410"/>
                      <a:pt x="59378" y="36448"/>
                    </a:cubicBezTo>
                    <a:cubicBezTo>
                      <a:pt x="57453" y="40354"/>
                      <a:pt x="54495" y="43295"/>
                      <a:pt x="49911" y="45855"/>
                    </a:cubicBezTo>
                    <a:cubicBezTo>
                      <a:pt x="45460" y="48337"/>
                      <a:pt x="45218" y="49367"/>
                      <a:pt x="48794" y="50582"/>
                    </a:cubicBezTo>
                    <a:cubicBezTo>
                      <a:pt x="55174" y="52749"/>
                      <a:pt x="58090" y="55495"/>
                      <a:pt x="59453" y="60607"/>
                    </a:cubicBezTo>
                    <a:cubicBezTo>
                      <a:pt x="59806" y="61938"/>
                      <a:pt x="60485" y="68724"/>
                      <a:pt x="60955" y="75683"/>
                    </a:cubicBezTo>
                    <a:cubicBezTo>
                      <a:pt x="61954" y="90462"/>
                      <a:pt x="62270" y="93004"/>
                      <a:pt x="63363" y="95156"/>
                    </a:cubicBezTo>
                    <a:lnTo>
                      <a:pt x="64177" y="96752"/>
                    </a:lnTo>
                    <a:lnTo>
                      <a:pt x="56104" y="96752"/>
                    </a:lnTo>
                    <a:cubicBezTo>
                      <a:pt x="46269" y="96752"/>
                      <a:pt x="42828" y="96339"/>
                      <a:pt x="42354" y="95105"/>
                    </a:cubicBezTo>
                    <a:cubicBezTo>
                      <a:pt x="42159" y="94600"/>
                      <a:pt x="41624" y="88305"/>
                      <a:pt x="41163" y="81115"/>
                    </a:cubicBezTo>
                    <a:cubicBezTo>
                      <a:pt x="40201" y="66025"/>
                      <a:pt x="39508" y="61502"/>
                      <a:pt x="37755" y="58900"/>
                    </a:cubicBezTo>
                    <a:cubicBezTo>
                      <a:pt x="36039" y="56358"/>
                      <a:pt x="33570" y="55652"/>
                      <a:pt x="26218" y="55615"/>
                    </a:cubicBezTo>
                    <a:lnTo>
                      <a:pt x="19968" y="55583"/>
                    </a:lnTo>
                    <a:lnTo>
                      <a:pt x="19968" y="76165"/>
                    </a:lnTo>
                    <a:lnTo>
                      <a:pt x="19968" y="96752"/>
                    </a:lnTo>
                    <a:lnTo>
                      <a:pt x="9799" y="96752"/>
                    </a:lnTo>
                    <a:lnTo>
                      <a:pt x="-376" y="96752"/>
                    </a:lnTo>
                    <a:close/>
                    <a:moveTo>
                      <a:pt x="32589" y="40790"/>
                    </a:moveTo>
                    <a:cubicBezTo>
                      <a:pt x="36076" y="39760"/>
                      <a:pt x="39336" y="36518"/>
                      <a:pt x="40271" y="33154"/>
                    </a:cubicBezTo>
                    <a:cubicBezTo>
                      <a:pt x="41192" y="29842"/>
                      <a:pt x="41038" y="22838"/>
                      <a:pt x="39992" y="20338"/>
                    </a:cubicBezTo>
                    <a:cubicBezTo>
                      <a:pt x="38815" y="17531"/>
                      <a:pt x="36504" y="15161"/>
                      <a:pt x="34258" y="14460"/>
                    </a:cubicBezTo>
                    <a:cubicBezTo>
                      <a:pt x="33272" y="14154"/>
                      <a:pt x="29655" y="13727"/>
                      <a:pt x="26218" y="13509"/>
                    </a:cubicBezTo>
                    <a:lnTo>
                      <a:pt x="19968" y="13115"/>
                    </a:lnTo>
                    <a:lnTo>
                      <a:pt x="19968" y="26479"/>
                    </a:lnTo>
                    <a:cubicBezTo>
                      <a:pt x="19968" y="37854"/>
                      <a:pt x="20108" y="39978"/>
                      <a:pt x="20884" y="40753"/>
                    </a:cubicBezTo>
                    <a:cubicBezTo>
                      <a:pt x="22089" y="41954"/>
                      <a:pt x="28594" y="41973"/>
                      <a:pt x="32589" y="4079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D005565E-D802-9296-08AC-542CDE1346EF}"/>
                  </a:ext>
                </a:extLst>
              </p:cNvPr>
              <p:cNvSpPr/>
              <p:nvPr/>
            </p:nvSpPr>
            <p:spPr>
              <a:xfrm>
                <a:off x="7792555" y="6702606"/>
                <a:ext cx="73601" cy="96848"/>
              </a:xfrm>
              <a:custGeom>
                <a:avLst/>
                <a:gdLst>
                  <a:gd name="connsiteX0" fmla="*/ -388 w 73601"/>
                  <a:gd name="connsiteY0" fmla="*/ 96316 h 96848"/>
                  <a:gd name="connsiteX1" fmla="*/ 11596 w 73601"/>
                  <a:gd name="connsiteY1" fmla="*/ 47896 h 96848"/>
                  <a:gd name="connsiteX2" fmla="*/ 23584 w 73601"/>
                  <a:gd name="connsiteY2" fmla="*/ -82 h 96848"/>
                  <a:gd name="connsiteX3" fmla="*/ 36850 w 73601"/>
                  <a:gd name="connsiteY3" fmla="*/ -82 h 96848"/>
                  <a:gd name="connsiteX4" fmla="*/ 50415 w 73601"/>
                  <a:gd name="connsiteY4" fmla="*/ 929 h 96848"/>
                  <a:gd name="connsiteX5" fmla="*/ 73144 w 73601"/>
                  <a:gd name="connsiteY5" fmla="*/ 94780 h 96848"/>
                  <a:gd name="connsiteX6" fmla="*/ 69508 w 73601"/>
                  <a:gd name="connsiteY6" fmla="*/ 96371 h 96848"/>
                  <a:gd name="connsiteX7" fmla="*/ 52846 w 73601"/>
                  <a:gd name="connsiteY7" fmla="*/ 96024 h 96848"/>
                  <a:gd name="connsiteX8" fmla="*/ 51172 w 73601"/>
                  <a:gd name="connsiteY8" fmla="*/ 87544 h 96848"/>
                  <a:gd name="connsiteX9" fmla="*/ 48871 w 73601"/>
                  <a:gd name="connsiteY9" fmla="*/ 78948 h 96848"/>
                  <a:gd name="connsiteX10" fmla="*/ 33930 w 73601"/>
                  <a:gd name="connsiteY10" fmla="*/ 77566 h 96848"/>
                  <a:gd name="connsiteX11" fmla="*/ 23769 w 73601"/>
                  <a:gd name="connsiteY11" fmla="*/ 77905 h 96848"/>
                  <a:gd name="connsiteX12" fmla="*/ 22012 w 73601"/>
                  <a:gd name="connsiteY12" fmla="*/ 86890 h 96848"/>
                  <a:gd name="connsiteX13" fmla="*/ 20259 w 73601"/>
                  <a:gd name="connsiteY13" fmla="*/ 95880 h 96848"/>
                  <a:gd name="connsiteX14" fmla="*/ 18515 w 73601"/>
                  <a:gd name="connsiteY14" fmla="*/ 96246 h 96848"/>
                  <a:gd name="connsiteX15" fmla="*/ -388 w 73601"/>
                  <a:gd name="connsiteY15" fmla="*/ 96316 h 96848"/>
                  <a:gd name="connsiteX16" fmla="*/ 45871 w 73601"/>
                  <a:gd name="connsiteY16" fmla="*/ 61247 h 96848"/>
                  <a:gd name="connsiteX17" fmla="*/ 37766 w 73601"/>
                  <a:gd name="connsiteY17" fmla="*/ 17893 h 96848"/>
                  <a:gd name="connsiteX18" fmla="*/ 35953 w 73601"/>
                  <a:gd name="connsiteY18" fmla="*/ 16441 h 96848"/>
                  <a:gd name="connsiteX19" fmla="*/ 30452 w 73601"/>
                  <a:gd name="connsiteY19" fmla="*/ 40794 h 96848"/>
                  <a:gd name="connsiteX20" fmla="*/ 28978 w 73601"/>
                  <a:gd name="connsiteY20" fmla="*/ 61479 h 96848"/>
                  <a:gd name="connsiteX21" fmla="*/ 45871 w 73601"/>
                  <a:gd name="connsiteY21" fmla="*/ 61247 h 9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3601" h="96848">
                    <a:moveTo>
                      <a:pt x="-388" y="96316"/>
                    </a:moveTo>
                    <a:cubicBezTo>
                      <a:pt x="-392" y="96075"/>
                      <a:pt x="4997" y="74286"/>
                      <a:pt x="11596" y="47896"/>
                    </a:cubicBezTo>
                    <a:lnTo>
                      <a:pt x="23584" y="-82"/>
                    </a:lnTo>
                    <a:lnTo>
                      <a:pt x="36850" y="-82"/>
                    </a:lnTo>
                    <a:cubicBezTo>
                      <a:pt x="48982" y="-82"/>
                      <a:pt x="50140" y="1"/>
                      <a:pt x="50415" y="929"/>
                    </a:cubicBezTo>
                    <a:cubicBezTo>
                      <a:pt x="50954" y="2761"/>
                      <a:pt x="71340" y="86950"/>
                      <a:pt x="73144" y="94780"/>
                    </a:cubicBezTo>
                    <a:cubicBezTo>
                      <a:pt x="73400" y="95908"/>
                      <a:pt x="73112" y="96033"/>
                      <a:pt x="69508" y="96371"/>
                    </a:cubicBezTo>
                    <a:cubicBezTo>
                      <a:pt x="62551" y="97030"/>
                      <a:pt x="53088" y="96831"/>
                      <a:pt x="52846" y="96024"/>
                    </a:cubicBezTo>
                    <a:cubicBezTo>
                      <a:pt x="52730" y="95625"/>
                      <a:pt x="51977" y="91812"/>
                      <a:pt x="51172" y="87544"/>
                    </a:cubicBezTo>
                    <a:cubicBezTo>
                      <a:pt x="50368" y="83276"/>
                      <a:pt x="49331" y="79408"/>
                      <a:pt x="48871" y="78948"/>
                    </a:cubicBezTo>
                    <a:cubicBezTo>
                      <a:pt x="47415" y="77492"/>
                      <a:pt x="44379" y="77213"/>
                      <a:pt x="33930" y="77566"/>
                    </a:cubicBezTo>
                    <a:lnTo>
                      <a:pt x="23769" y="77905"/>
                    </a:lnTo>
                    <a:lnTo>
                      <a:pt x="22012" y="86890"/>
                    </a:lnTo>
                    <a:lnTo>
                      <a:pt x="20259" y="95880"/>
                    </a:lnTo>
                    <a:lnTo>
                      <a:pt x="18515" y="96246"/>
                    </a:lnTo>
                    <a:cubicBezTo>
                      <a:pt x="16008" y="96775"/>
                      <a:pt x="-374" y="96835"/>
                      <a:pt x="-388" y="96316"/>
                    </a:cubicBezTo>
                    <a:close/>
                    <a:moveTo>
                      <a:pt x="45871" y="61247"/>
                    </a:moveTo>
                    <a:cubicBezTo>
                      <a:pt x="46267" y="60853"/>
                      <a:pt x="38552" y="19591"/>
                      <a:pt x="37766" y="17893"/>
                    </a:cubicBezTo>
                    <a:cubicBezTo>
                      <a:pt x="37385" y="17063"/>
                      <a:pt x="36608" y="16441"/>
                      <a:pt x="35953" y="16441"/>
                    </a:cubicBezTo>
                    <a:cubicBezTo>
                      <a:pt x="34655" y="16441"/>
                      <a:pt x="35092" y="14507"/>
                      <a:pt x="30452" y="40794"/>
                    </a:cubicBezTo>
                    <a:cubicBezTo>
                      <a:pt x="26732" y="61878"/>
                      <a:pt x="26797" y="60955"/>
                      <a:pt x="28978" y="61479"/>
                    </a:cubicBezTo>
                    <a:cubicBezTo>
                      <a:pt x="30791" y="61919"/>
                      <a:pt x="45402" y="61715"/>
                      <a:pt x="45871" y="61247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94A611F8-8102-41F2-9264-A3FA5346E236}"/>
                  </a:ext>
                </a:extLst>
              </p:cNvPr>
              <p:cNvSpPr/>
              <p:nvPr/>
            </p:nvSpPr>
            <p:spPr>
              <a:xfrm>
                <a:off x="7876847" y="6702606"/>
                <a:ext cx="64520" cy="96834"/>
              </a:xfrm>
              <a:custGeom>
                <a:avLst/>
                <a:gdLst>
                  <a:gd name="connsiteX0" fmla="*/ -400 w 64520"/>
                  <a:gd name="connsiteY0" fmla="*/ 48332 h 96834"/>
                  <a:gd name="connsiteX1" fmla="*/ -400 w 64520"/>
                  <a:gd name="connsiteY1" fmla="*/ -82 h 96834"/>
                  <a:gd name="connsiteX2" fmla="*/ 11806 w 64520"/>
                  <a:gd name="connsiteY2" fmla="*/ -82 h 96834"/>
                  <a:gd name="connsiteX3" fmla="*/ 24013 w 64520"/>
                  <a:gd name="connsiteY3" fmla="*/ 233 h 96834"/>
                  <a:gd name="connsiteX4" fmla="*/ 39781 w 64520"/>
                  <a:gd name="connsiteY4" fmla="*/ 53936 h 96834"/>
                  <a:gd name="connsiteX5" fmla="*/ 44464 w 64520"/>
                  <a:gd name="connsiteY5" fmla="*/ 62657 h 96834"/>
                  <a:gd name="connsiteX6" fmla="*/ 45408 w 64520"/>
                  <a:gd name="connsiteY6" fmla="*/ 30909 h 96834"/>
                  <a:gd name="connsiteX7" fmla="*/ 45584 w 64520"/>
                  <a:gd name="connsiteY7" fmla="*/ -82 h 96834"/>
                  <a:gd name="connsiteX8" fmla="*/ 54852 w 64520"/>
                  <a:gd name="connsiteY8" fmla="*/ -82 h 96834"/>
                  <a:gd name="connsiteX9" fmla="*/ 64120 w 64520"/>
                  <a:gd name="connsiteY9" fmla="*/ -82 h 96834"/>
                  <a:gd name="connsiteX10" fmla="*/ 64120 w 64520"/>
                  <a:gd name="connsiteY10" fmla="*/ 48295 h 96834"/>
                  <a:gd name="connsiteX11" fmla="*/ 64120 w 64520"/>
                  <a:gd name="connsiteY11" fmla="*/ 96673 h 96834"/>
                  <a:gd name="connsiteX12" fmla="*/ 52350 w 64520"/>
                  <a:gd name="connsiteY12" fmla="*/ 96348 h 96834"/>
                  <a:gd name="connsiteX13" fmla="*/ 40251 w 64520"/>
                  <a:gd name="connsiteY13" fmla="*/ 95662 h 96834"/>
                  <a:gd name="connsiteX14" fmla="*/ 32741 w 64520"/>
                  <a:gd name="connsiteY14" fmla="*/ 70659 h 96834"/>
                  <a:gd name="connsiteX15" fmla="*/ 19683 w 64520"/>
                  <a:gd name="connsiteY15" fmla="*/ 29035 h 96834"/>
                  <a:gd name="connsiteX16" fmla="*/ 18846 w 64520"/>
                  <a:gd name="connsiteY16" fmla="*/ 29388 h 96834"/>
                  <a:gd name="connsiteX17" fmla="*/ 17619 w 64520"/>
                  <a:gd name="connsiteY17" fmla="*/ 86987 h 96834"/>
                  <a:gd name="connsiteX18" fmla="*/ 17619 w 64520"/>
                  <a:gd name="connsiteY18" fmla="*/ 96752 h 96834"/>
                  <a:gd name="connsiteX19" fmla="*/ 8611 w 64520"/>
                  <a:gd name="connsiteY19" fmla="*/ 96752 h 96834"/>
                  <a:gd name="connsiteX20" fmla="*/ -400 w 64520"/>
                  <a:gd name="connsiteY20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4520" h="96834">
                    <a:moveTo>
                      <a:pt x="-400" y="48332"/>
                    </a:moveTo>
                    <a:lnTo>
                      <a:pt x="-400" y="-82"/>
                    </a:lnTo>
                    <a:lnTo>
                      <a:pt x="11806" y="-82"/>
                    </a:lnTo>
                    <a:cubicBezTo>
                      <a:pt x="18521" y="-82"/>
                      <a:pt x="24013" y="57"/>
                      <a:pt x="24013" y="233"/>
                    </a:cubicBezTo>
                    <a:cubicBezTo>
                      <a:pt x="24013" y="855"/>
                      <a:pt x="37489" y="46760"/>
                      <a:pt x="39781" y="53936"/>
                    </a:cubicBezTo>
                    <a:cubicBezTo>
                      <a:pt x="42427" y="62235"/>
                      <a:pt x="43282" y="63821"/>
                      <a:pt x="44464" y="62657"/>
                    </a:cubicBezTo>
                    <a:cubicBezTo>
                      <a:pt x="45073" y="62054"/>
                      <a:pt x="45268" y="55597"/>
                      <a:pt x="45408" y="30909"/>
                    </a:cubicBezTo>
                    <a:lnTo>
                      <a:pt x="45584" y="-82"/>
                    </a:lnTo>
                    <a:lnTo>
                      <a:pt x="54852" y="-82"/>
                    </a:lnTo>
                    <a:lnTo>
                      <a:pt x="64120" y="-82"/>
                    </a:lnTo>
                    <a:lnTo>
                      <a:pt x="64120" y="48295"/>
                    </a:lnTo>
                    <a:lnTo>
                      <a:pt x="64120" y="96673"/>
                    </a:lnTo>
                    <a:lnTo>
                      <a:pt x="52350" y="96348"/>
                    </a:lnTo>
                    <a:cubicBezTo>
                      <a:pt x="45877" y="96172"/>
                      <a:pt x="40432" y="95861"/>
                      <a:pt x="40251" y="95662"/>
                    </a:cubicBezTo>
                    <a:cubicBezTo>
                      <a:pt x="40069" y="95462"/>
                      <a:pt x="36689" y="84213"/>
                      <a:pt x="32741" y="70659"/>
                    </a:cubicBezTo>
                    <a:cubicBezTo>
                      <a:pt x="25756" y="46676"/>
                      <a:pt x="20465" y="29815"/>
                      <a:pt x="19683" y="29035"/>
                    </a:cubicBezTo>
                    <a:cubicBezTo>
                      <a:pt x="19474" y="28827"/>
                      <a:pt x="19097" y="28984"/>
                      <a:pt x="18846" y="29388"/>
                    </a:cubicBezTo>
                    <a:cubicBezTo>
                      <a:pt x="18405" y="30097"/>
                      <a:pt x="17619" y="67008"/>
                      <a:pt x="17619" y="86987"/>
                    </a:cubicBezTo>
                    <a:lnTo>
                      <a:pt x="17619" y="96752"/>
                    </a:lnTo>
                    <a:lnTo>
                      <a:pt x="8611" y="96752"/>
                    </a:lnTo>
                    <a:lnTo>
                      <a:pt x="-400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1BEA9058-0276-5684-41BD-1435DC80D913}"/>
                  </a:ext>
                </a:extLst>
              </p:cNvPr>
              <p:cNvSpPr/>
              <p:nvPr/>
            </p:nvSpPr>
            <p:spPr>
              <a:xfrm>
                <a:off x="7955923" y="6700866"/>
                <a:ext cx="63486" cy="99629"/>
              </a:xfrm>
              <a:custGeom>
                <a:avLst/>
                <a:gdLst>
                  <a:gd name="connsiteX0" fmla="*/ 19967 w 63486"/>
                  <a:gd name="connsiteY0" fmla="*/ 98765 h 99629"/>
                  <a:gd name="connsiteX1" fmla="*/ 176 w 63486"/>
                  <a:gd name="connsiteY1" fmla="*/ 67055 h 99629"/>
                  <a:gd name="connsiteX2" fmla="*/ 208 w 63486"/>
                  <a:gd name="connsiteY2" fmla="*/ 31517 h 99629"/>
                  <a:gd name="connsiteX3" fmla="*/ 9658 w 63486"/>
                  <a:gd name="connsiteY3" fmla="*/ 7275 h 99629"/>
                  <a:gd name="connsiteX4" fmla="*/ 32517 w 63486"/>
                  <a:gd name="connsiteY4" fmla="*/ -82 h 99629"/>
                  <a:gd name="connsiteX5" fmla="*/ 48184 w 63486"/>
                  <a:gd name="connsiteY5" fmla="*/ 2771 h 99629"/>
                  <a:gd name="connsiteX6" fmla="*/ 61455 w 63486"/>
                  <a:gd name="connsiteY6" fmla="*/ 25139 h 99629"/>
                  <a:gd name="connsiteX7" fmla="*/ 62129 w 63486"/>
                  <a:gd name="connsiteY7" fmla="*/ 30793 h 99629"/>
                  <a:gd name="connsiteX8" fmla="*/ 62441 w 63486"/>
                  <a:gd name="connsiteY8" fmla="*/ 32969 h 99629"/>
                  <a:gd name="connsiteX9" fmla="*/ 52304 w 63486"/>
                  <a:gd name="connsiteY9" fmla="*/ 32969 h 99629"/>
                  <a:gd name="connsiteX10" fmla="*/ 42162 w 63486"/>
                  <a:gd name="connsiteY10" fmla="*/ 32969 h 99629"/>
                  <a:gd name="connsiteX11" fmla="*/ 41850 w 63486"/>
                  <a:gd name="connsiteY11" fmla="*/ 26883 h 99629"/>
                  <a:gd name="connsiteX12" fmla="*/ 32778 w 63486"/>
                  <a:gd name="connsiteY12" fmla="*/ 12814 h 99629"/>
                  <a:gd name="connsiteX13" fmla="*/ 23180 w 63486"/>
                  <a:gd name="connsiteY13" fmla="*/ 17833 h 99629"/>
                  <a:gd name="connsiteX14" fmla="*/ 21943 w 63486"/>
                  <a:gd name="connsiteY14" fmla="*/ 49492 h 99629"/>
                  <a:gd name="connsiteX15" fmla="*/ 21943 w 63486"/>
                  <a:gd name="connsiteY15" fmla="*/ 78484 h 99629"/>
                  <a:gd name="connsiteX16" fmla="*/ 23394 w 63486"/>
                  <a:gd name="connsiteY16" fmla="*/ 81356 h 99629"/>
                  <a:gd name="connsiteX17" fmla="*/ 31685 w 63486"/>
                  <a:gd name="connsiteY17" fmla="*/ 86751 h 99629"/>
                  <a:gd name="connsiteX18" fmla="*/ 37177 w 63486"/>
                  <a:gd name="connsiteY18" fmla="*/ 85786 h 99629"/>
                  <a:gd name="connsiteX19" fmla="*/ 42576 w 63486"/>
                  <a:gd name="connsiteY19" fmla="*/ 68019 h 99629"/>
                  <a:gd name="connsiteX20" fmla="*/ 42576 w 63486"/>
                  <a:gd name="connsiteY20" fmla="*/ 61961 h 99629"/>
                  <a:gd name="connsiteX21" fmla="*/ 52824 w 63486"/>
                  <a:gd name="connsiteY21" fmla="*/ 61961 h 99629"/>
                  <a:gd name="connsiteX22" fmla="*/ 63073 w 63486"/>
                  <a:gd name="connsiteY22" fmla="*/ 61961 h 99629"/>
                  <a:gd name="connsiteX23" fmla="*/ 62664 w 63486"/>
                  <a:gd name="connsiteY23" fmla="*/ 67166 h 99629"/>
                  <a:gd name="connsiteX24" fmla="*/ 43985 w 63486"/>
                  <a:gd name="connsiteY24" fmla="*/ 97981 h 99629"/>
                  <a:gd name="connsiteX25" fmla="*/ 19967 w 63486"/>
                  <a:gd name="connsiteY25" fmla="*/ 98765 h 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3486" h="99629">
                    <a:moveTo>
                      <a:pt x="19967" y="98765"/>
                    </a:moveTo>
                    <a:cubicBezTo>
                      <a:pt x="7974" y="95416"/>
                      <a:pt x="2264" y="86264"/>
                      <a:pt x="176" y="67055"/>
                    </a:cubicBezTo>
                    <a:cubicBezTo>
                      <a:pt x="-624" y="59679"/>
                      <a:pt x="-605" y="38146"/>
                      <a:pt x="208" y="31517"/>
                    </a:cubicBezTo>
                    <a:cubicBezTo>
                      <a:pt x="1613" y="20078"/>
                      <a:pt x="4668" y="12238"/>
                      <a:pt x="9658" y="7275"/>
                    </a:cubicBezTo>
                    <a:cubicBezTo>
                      <a:pt x="15066" y="1894"/>
                      <a:pt x="21213" y="-82"/>
                      <a:pt x="32517" y="-82"/>
                    </a:cubicBezTo>
                    <a:cubicBezTo>
                      <a:pt x="39730" y="-82"/>
                      <a:pt x="43571" y="618"/>
                      <a:pt x="48184" y="2771"/>
                    </a:cubicBezTo>
                    <a:cubicBezTo>
                      <a:pt x="56019" y="6426"/>
                      <a:pt x="60255" y="13565"/>
                      <a:pt x="61455" y="25139"/>
                    </a:cubicBezTo>
                    <a:cubicBezTo>
                      <a:pt x="61655" y="27055"/>
                      <a:pt x="61957" y="29597"/>
                      <a:pt x="62129" y="30793"/>
                    </a:cubicBezTo>
                    <a:lnTo>
                      <a:pt x="62441" y="32969"/>
                    </a:lnTo>
                    <a:lnTo>
                      <a:pt x="52304" y="32969"/>
                    </a:lnTo>
                    <a:lnTo>
                      <a:pt x="42162" y="32969"/>
                    </a:lnTo>
                    <a:lnTo>
                      <a:pt x="41850" y="26883"/>
                    </a:lnTo>
                    <a:cubicBezTo>
                      <a:pt x="41367" y="17369"/>
                      <a:pt x="38795" y="13389"/>
                      <a:pt x="32778" y="12814"/>
                    </a:cubicBezTo>
                    <a:cubicBezTo>
                      <a:pt x="28449" y="12396"/>
                      <a:pt x="24822" y="14293"/>
                      <a:pt x="23180" y="17833"/>
                    </a:cubicBezTo>
                    <a:cubicBezTo>
                      <a:pt x="21971" y="20440"/>
                      <a:pt x="21943" y="21140"/>
                      <a:pt x="21943" y="49492"/>
                    </a:cubicBezTo>
                    <a:lnTo>
                      <a:pt x="21943" y="78484"/>
                    </a:lnTo>
                    <a:lnTo>
                      <a:pt x="23394" y="81356"/>
                    </a:lnTo>
                    <a:cubicBezTo>
                      <a:pt x="25393" y="85303"/>
                      <a:pt x="27240" y="86505"/>
                      <a:pt x="31685" y="86751"/>
                    </a:cubicBezTo>
                    <a:cubicBezTo>
                      <a:pt x="34559" y="86913"/>
                      <a:pt x="35698" y="86714"/>
                      <a:pt x="37177" y="85786"/>
                    </a:cubicBezTo>
                    <a:cubicBezTo>
                      <a:pt x="40836" y="83494"/>
                      <a:pt x="42576" y="77765"/>
                      <a:pt x="42576" y="68019"/>
                    </a:cubicBezTo>
                    <a:lnTo>
                      <a:pt x="42576" y="61961"/>
                    </a:lnTo>
                    <a:lnTo>
                      <a:pt x="52824" y="61961"/>
                    </a:lnTo>
                    <a:lnTo>
                      <a:pt x="63073" y="61961"/>
                    </a:lnTo>
                    <a:lnTo>
                      <a:pt x="62664" y="67166"/>
                    </a:lnTo>
                    <a:cubicBezTo>
                      <a:pt x="61241" y="85299"/>
                      <a:pt x="56219" y="93588"/>
                      <a:pt x="43985" y="97981"/>
                    </a:cubicBezTo>
                    <a:cubicBezTo>
                      <a:pt x="39376" y="99637"/>
                      <a:pt x="24789" y="100110"/>
                      <a:pt x="19967" y="98765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CCC75640-DA4B-86D2-8FF7-85888E0C89E6}"/>
                  </a:ext>
                </a:extLst>
              </p:cNvPr>
              <p:cNvSpPr/>
              <p:nvPr/>
            </p:nvSpPr>
            <p:spPr>
              <a:xfrm>
                <a:off x="8031463" y="6702606"/>
                <a:ext cx="55219" cy="96834"/>
              </a:xfrm>
              <a:custGeom>
                <a:avLst/>
                <a:gdLst>
                  <a:gd name="connsiteX0" fmla="*/ -424 w 55219"/>
                  <a:gd name="connsiteY0" fmla="*/ 48332 h 96834"/>
                  <a:gd name="connsiteX1" fmla="*/ -424 w 55219"/>
                  <a:gd name="connsiteY1" fmla="*/ -82 h 96834"/>
                  <a:gd name="connsiteX2" fmla="*/ 26314 w 55219"/>
                  <a:gd name="connsiteY2" fmla="*/ -82 h 96834"/>
                  <a:gd name="connsiteX3" fmla="*/ 53052 w 55219"/>
                  <a:gd name="connsiteY3" fmla="*/ -82 h 96834"/>
                  <a:gd name="connsiteX4" fmla="*/ 53052 w 55219"/>
                  <a:gd name="connsiteY4" fmla="*/ 8036 h 96834"/>
                  <a:gd name="connsiteX5" fmla="*/ 53052 w 55219"/>
                  <a:gd name="connsiteY5" fmla="*/ 16153 h 96834"/>
                  <a:gd name="connsiteX6" fmla="*/ 36488 w 55219"/>
                  <a:gd name="connsiteY6" fmla="*/ 16153 h 96834"/>
                  <a:gd name="connsiteX7" fmla="*/ 19920 w 55219"/>
                  <a:gd name="connsiteY7" fmla="*/ 16153 h 96834"/>
                  <a:gd name="connsiteX8" fmla="*/ 19920 w 55219"/>
                  <a:gd name="connsiteY8" fmla="*/ 27170 h 96834"/>
                  <a:gd name="connsiteX9" fmla="*/ 19920 w 55219"/>
                  <a:gd name="connsiteY9" fmla="*/ 38188 h 96834"/>
                  <a:gd name="connsiteX10" fmla="*/ 35614 w 55219"/>
                  <a:gd name="connsiteY10" fmla="*/ 38188 h 96834"/>
                  <a:gd name="connsiteX11" fmla="*/ 51308 w 55219"/>
                  <a:gd name="connsiteY11" fmla="*/ 38188 h 96834"/>
                  <a:gd name="connsiteX12" fmla="*/ 51308 w 55219"/>
                  <a:gd name="connsiteY12" fmla="*/ 46213 h 96834"/>
                  <a:gd name="connsiteX13" fmla="*/ 51308 w 55219"/>
                  <a:gd name="connsiteY13" fmla="*/ 54242 h 96834"/>
                  <a:gd name="connsiteX14" fmla="*/ 43026 w 55219"/>
                  <a:gd name="connsiteY14" fmla="*/ 54618 h 96834"/>
                  <a:gd name="connsiteX15" fmla="*/ 27332 w 55219"/>
                  <a:gd name="connsiteY15" fmla="*/ 54998 h 96834"/>
                  <a:gd name="connsiteX16" fmla="*/ 19920 w 55219"/>
                  <a:gd name="connsiteY16" fmla="*/ 55003 h 96834"/>
                  <a:gd name="connsiteX17" fmla="*/ 19920 w 55219"/>
                  <a:gd name="connsiteY17" fmla="*/ 67467 h 96834"/>
                  <a:gd name="connsiteX18" fmla="*/ 19920 w 55219"/>
                  <a:gd name="connsiteY18" fmla="*/ 79936 h 96834"/>
                  <a:gd name="connsiteX19" fmla="*/ 31694 w 55219"/>
                  <a:gd name="connsiteY19" fmla="*/ 79936 h 96834"/>
                  <a:gd name="connsiteX20" fmla="*/ 49132 w 55219"/>
                  <a:gd name="connsiteY20" fmla="*/ 80317 h 96834"/>
                  <a:gd name="connsiteX21" fmla="*/ 54796 w 55219"/>
                  <a:gd name="connsiteY21" fmla="*/ 80688 h 96834"/>
                  <a:gd name="connsiteX22" fmla="*/ 54796 w 55219"/>
                  <a:gd name="connsiteY22" fmla="*/ 88718 h 96834"/>
                  <a:gd name="connsiteX23" fmla="*/ 54796 w 55219"/>
                  <a:gd name="connsiteY23" fmla="*/ 96752 h 96834"/>
                  <a:gd name="connsiteX24" fmla="*/ 27188 w 55219"/>
                  <a:gd name="connsiteY24" fmla="*/ 96752 h 96834"/>
                  <a:gd name="connsiteX25" fmla="*/ -424 w 55219"/>
                  <a:gd name="connsiteY25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5219" h="96834">
                    <a:moveTo>
                      <a:pt x="-424" y="48332"/>
                    </a:moveTo>
                    <a:lnTo>
                      <a:pt x="-424" y="-82"/>
                    </a:lnTo>
                    <a:lnTo>
                      <a:pt x="26314" y="-82"/>
                    </a:lnTo>
                    <a:lnTo>
                      <a:pt x="53052" y="-82"/>
                    </a:lnTo>
                    <a:lnTo>
                      <a:pt x="53052" y="8036"/>
                    </a:lnTo>
                    <a:lnTo>
                      <a:pt x="53052" y="16153"/>
                    </a:lnTo>
                    <a:lnTo>
                      <a:pt x="36488" y="16153"/>
                    </a:lnTo>
                    <a:lnTo>
                      <a:pt x="19920" y="16153"/>
                    </a:lnTo>
                    <a:lnTo>
                      <a:pt x="19920" y="27170"/>
                    </a:lnTo>
                    <a:lnTo>
                      <a:pt x="19920" y="38188"/>
                    </a:lnTo>
                    <a:lnTo>
                      <a:pt x="35614" y="38188"/>
                    </a:lnTo>
                    <a:lnTo>
                      <a:pt x="51308" y="38188"/>
                    </a:lnTo>
                    <a:lnTo>
                      <a:pt x="51308" y="46213"/>
                    </a:lnTo>
                    <a:lnTo>
                      <a:pt x="51308" y="54242"/>
                    </a:lnTo>
                    <a:lnTo>
                      <a:pt x="43026" y="54618"/>
                    </a:lnTo>
                    <a:cubicBezTo>
                      <a:pt x="38469" y="54827"/>
                      <a:pt x="31410" y="54998"/>
                      <a:pt x="27332" y="54998"/>
                    </a:cubicBezTo>
                    <a:lnTo>
                      <a:pt x="19920" y="55003"/>
                    </a:lnTo>
                    <a:lnTo>
                      <a:pt x="19920" y="67467"/>
                    </a:lnTo>
                    <a:lnTo>
                      <a:pt x="19920" y="79936"/>
                    </a:lnTo>
                    <a:lnTo>
                      <a:pt x="31694" y="79936"/>
                    </a:lnTo>
                    <a:cubicBezTo>
                      <a:pt x="38167" y="79941"/>
                      <a:pt x="46012" y="80108"/>
                      <a:pt x="49132" y="80317"/>
                    </a:cubicBezTo>
                    <a:lnTo>
                      <a:pt x="54796" y="80688"/>
                    </a:lnTo>
                    <a:lnTo>
                      <a:pt x="54796" y="88718"/>
                    </a:lnTo>
                    <a:lnTo>
                      <a:pt x="54796" y="96752"/>
                    </a:lnTo>
                    <a:lnTo>
                      <a:pt x="27188" y="96752"/>
                    </a:lnTo>
                    <a:lnTo>
                      <a:pt x="-424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3" name="Forme libre : forme 82">
                <a:extLst>
                  <a:ext uri="{FF2B5EF4-FFF2-40B4-BE49-F238E27FC236}">
                    <a16:creationId xmlns:a16="http://schemas.microsoft.com/office/drawing/2014/main" id="{BA96847A-802F-BD99-7B00-B4A45A837322}"/>
                  </a:ext>
                </a:extLst>
              </p:cNvPr>
              <p:cNvSpPr/>
              <p:nvPr/>
            </p:nvSpPr>
            <p:spPr>
              <a:xfrm>
                <a:off x="7405443" y="6751893"/>
                <a:ext cx="38944" cy="16235"/>
              </a:xfrm>
              <a:custGeom>
                <a:avLst/>
                <a:gdLst>
                  <a:gd name="connsiteX0" fmla="*/ -324 w 38944"/>
                  <a:gd name="connsiteY0" fmla="*/ 8034 h 16235"/>
                  <a:gd name="connsiteX1" fmla="*/ -324 w 38944"/>
                  <a:gd name="connsiteY1" fmla="*/ -84 h 16235"/>
                  <a:gd name="connsiteX2" fmla="*/ 19151 w 38944"/>
                  <a:gd name="connsiteY2" fmla="*/ -84 h 16235"/>
                  <a:gd name="connsiteX3" fmla="*/ 38621 w 38944"/>
                  <a:gd name="connsiteY3" fmla="*/ -84 h 16235"/>
                  <a:gd name="connsiteX4" fmla="*/ 38621 w 38944"/>
                  <a:gd name="connsiteY4" fmla="*/ 8034 h 16235"/>
                  <a:gd name="connsiteX5" fmla="*/ 38621 w 38944"/>
                  <a:gd name="connsiteY5" fmla="*/ 16152 h 16235"/>
                  <a:gd name="connsiteX6" fmla="*/ 19151 w 38944"/>
                  <a:gd name="connsiteY6" fmla="*/ 16152 h 16235"/>
                  <a:gd name="connsiteX7" fmla="*/ -324 w 38944"/>
                  <a:gd name="connsiteY7" fmla="*/ 16152 h 1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44" h="16235">
                    <a:moveTo>
                      <a:pt x="-324" y="8034"/>
                    </a:moveTo>
                    <a:lnTo>
                      <a:pt x="-324" y="-84"/>
                    </a:lnTo>
                    <a:lnTo>
                      <a:pt x="19151" y="-84"/>
                    </a:lnTo>
                    <a:lnTo>
                      <a:pt x="38621" y="-84"/>
                    </a:lnTo>
                    <a:lnTo>
                      <a:pt x="38621" y="8034"/>
                    </a:lnTo>
                    <a:lnTo>
                      <a:pt x="38621" y="16152"/>
                    </a:lnTo>
                    <a:lnTo>
                      <a:pt x="19151" y="16152"/>
                    </a:lnTo>
                    <a:lnTo>
                      <a:pt x="-324" y="161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4" name="Forme libre : forme 83">
                <a:extLst>
                  <a:ext uri="{FF2B5EF4-FFF2-40B4-BE49-F238E27FC236}">
                    <a16:creationId xmlns:a16="http://schemas.microsoft.com/office/drawing/2014/main" id="{4184740B-CBCA-BAAC-D9EF-7D7C48EB0DD6}"/>
                  </a:ext>
                </a:extLst>
              </p:cNvPr>
              <p:cNvSpPr/>
              <p:nvPr/>
            </p:nvSpPr>
            <p:spPr>
              <a:xfrm>
                <a:off x="7331088" y="6700880"/>
                <a:ext cx="62729" cy="99644"/>
              </a:xfrm>
              <a:custGeom>
                <a:avLst/>
                <a:gdLst>
                  <a:gd name="connsiteX0" fmla="*/ 18821 w 62729"/>
                  <a:gd name="connsiteY0" fmla="*/ 98705 h 99644"/>
                  <a:gd name="connsiteX1" fmla="*/ 12 w 62729"/>
                  <a:gd name="connsiteY1" fmla="*/ 73976 h 99644"/>
                  <a:gd name="connsiteX2" fmla="*/ -314 w 62729"/>
                  <a:gd name="connsiteY2" fmla="*/ 70065 h 99644"/>
                  <a:gd name="connsiteX3" fmla="*/ 9837 w 62729"/>
                  <a:gd name="connsiteY3" fmla="*/ 70065 h 99644"/>
                  <a:gd name="connsiteX4" fmla="*/ 19984 w 62729"/>
                  <a:gd name="connsiteY4" fmla="*/ 70065 h 99644"/>
                  <a:gd name="connsiteX5" fmla="*/ 19988 w 62729"/>
                  <a:gd name="connsiteY5" fmla="*/ 73688 h 99644"/>
                  <a:gd name="connsiteX6" fmla="*/ 31032 w 62729"/>
                  <a:gd name="connsiteY6" fmla="*/ 86881 h 99644"/>
                  <a:gd name="connsiteX7" fmla="*/ 39281 w 62729"/>
                  <a:gd name="connsiteY7" fmla="*/ 83596 h 99644"/>
                  <a:gd name="connsiteX8" fmla="*/ 41760 w 62729"/>
                  <a:gd name="connsiteY8" fmla="*/ 69420 h 99644"/>
                  <a:gd name="connsiteX9" fmla="*/ 25508 w 62729"/>
                  <a:gd name="connsiteY9" fmla="*/ 57030 h 99644"/>
                  <a:gd name="connsiteX10" fmla="*/ 9209 w 62729"/>
                  <a:gd name="connsiteY10" fmla="*/ 47957 h 99644"/>
                  <a:gd name="connsiteX11" fmla="*/ 8414 w 62729"/>
                  <a:gd name="connsiteY11" fmla="*/ 7730 h 99644"/>
                  <a:gd name="connsiteX12" fmla="*/ 31028 w 62729"/>
                  <a:gd name="connsiteY12" fmla="*/ -82 h 99644"/>
                  <a:gd name="connsiteX13" fmla="*/ 47633 w 62729"/>
                  <a:gd name="connsiteY13" fmla="*/ 2734 h 99644"/>
                  <a:gd name="connsiteX14" fmla="*/ 57994 w 62729"/>
                  <a:gd name="connsiteY14" fmla="*/ 12392 h 99644"/>
                  <a:gd name="connsiteX15" fmla="*/ 61244 w 62729"/>
                  <a:gd name="connsiteY15" fmla="*/ 24703 h 99644"/>
                  <a:gd name="connsiteX16" fmla="*/ 61253 w 62729"/>
                  <a:gd name="connsiteY16" fmla="*/ 26025 h 99644"/>
                  <a:gd name="connsiteX17" fmla="*/ 51567 w 62729"/>
                  <a:gd name="connsiteY17" fmla="*/ 25862 h 99644"/>
                  <a:gd name="connsiteX18" fmla="*/ 41881 w 62729"/>
                  <a:gd name="connsiteY18" fmla="*/ 25705 h 99644"/>
                  <a:gd name="connsiteX19" fmla="*/ 41156 w 62729"/>
                  <a:gd name="connsiteY19" fmla="*/ 22151 h 99644"/>
                  <a:gd name="connsiteX20" fmla="*/ 37421 w 62729"/>
                  <a:gd name="connsiteY20" fmla="*/ 14108 h 99644"/>
                  <a:gd name="connsiteX21" fmla="*/ 25406 w 62729"/>
                  <a:gd name="connsiteY21" fmla="*/ 14145 h 99644"/>
                  <a:gd name="connsiteX22" fmla="*/ 21704 w 62729"/>
                  <a:gd name="connsiteY22" fmla="*/ 28238 h 99644"/>
                  <a:gd name="connsiteX23" fmla="*/ 33208 w 62729"/>
                  <a:gd name="connsiteY23" fmla="*/ 38846 h 99644"/>
                  <a:gd name="connsiteX24" fmla="*/ 59342 w 62729"/>
                  <a:gd name="connsiteY24" fmla="*/ 55959 h 99644"/>
                  <a:gd name="connsiteX25" fmla="*/ 62416 w 62729"/>
                  <a:gd name="connsiteY25" fmla="*/ 71127 h 99644"/>
                  <a:gd name="connsiteX26" fmla="*/ 40960 w 62729"/>
                  <a:gd name="connsiteY26" fmla="*/ 98807 h 99644"/>
                  <a:gd name="connsiteX27" fmla="*/ 18821 w 62729"/>
                  <a:gd name="connsiteY27" fmla="*/ 98700 h 9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2729" h="99644">
                    <a:moveTo>
                      <a:pt x="18821" y="98705"/>
                    </a:moveTo>
                    <a:cubicBezTo>
                      <a:pt x="6257" y="95337"/>
                      <a:pt x="1258" y="88764"/>
                      <a:pt x="12" y="73976"/>
                    </a:cubicBezTo>
                    <a:lnTo>
                      <a:pt x="-314" y="70065"/>
                    </a:lnTo>
                    <a:lnTo>
                      <a:pt x="9837" y="70065"/>
                    </a:lnTo>
                    <a:lnTo>
                      <a:pt x="19984" y="70065"/>
                    </a:lnTo>
                    <a:lnTo>
                      <a:pt x="19988" y="73688"/>
                    </a:lnTo>
                    <a:cubicBezTo>
                      <a:pt x="19998" y="82451"/>
                      <a:pt x="23704" y="86881"/>
                      <a:pt x="31032" y="86881"/>
                    </a:cubicBezTo>
                    <a:cubicBezTo>
                      <a:pt x="34120" y="86881"/>
                      <a:pt x="37538" y="85517"/>
                      <a:pt x="39281" y="83596"/>
                    </a:cubicBezTo>
                    <a:cubicBezTo>
                      <a:pt x="42369" y="80187"/>
                      <a:pt x="43429" y="74138"/>
                      <a:pt x="41760" y="69420"/>
                    </a:cubicBezTo>
                    <a:cubicBezTo>
                      <a:pt x="40095" y="64717"/>
                      <a:pt x="36101" y="61669"/>
                      <a:pt x="25508" y="57030"/>
                    </a:cubicBezTo>
                    <a:cubicBezTo>
                      <a:pt x="15101" y="52470"/>
                      <a:pt x="12404" y="50972"/>
                      <a:pt x="9209" y="47957"/>
                    </a:cubicBezTo>
                    <a:cubicBezTo>
                      <a:pt x="-1588" y="37770"/>
                      <a:pt x="-1970" y="18677"/>
                      <a:pt x="8414" y="7730"/>
                    </a:cubicBezTo>
                    <a:cubicBezTo>
                      <a:pt x="13762" y="2084"/>
                      <a:pt x="20012" y="-73"/>
                      <a:pt x="31028" y="-82"/>
                    </a:cubicBezTo>
                    <a:cubicBezTo>
                      <a:pt x="38900" y="-91"/>
                      <a:pt x="43109" y="623"/>
                      <a:pt x="47633" y="2734"/>
                    </a:cubicBezTo>
                    <a:cubicBezTo>
                      <a:pt x="52376" y="4946"/>
                      <a:pt x="55994" y="8323"/>
                      <a:pt x="57994" y="12392"/>
                    </a:cubicBezTo>
                    <a:cubicBezTo>
                      <a:pt x="59528" y="15518"/>
                      <a:pt x="61225" y="21943"/>
                      <a:pt x="61244" y="24703"/>
                    </a:cubicBezTo>
                    <a:lnTo>
                      <a:pt x="61253" y="26025"/>
                    </a:lnTo>
                    <a:lnTo>
                      <a:pt x="51567" y="25862"/>
                    </a:lnTo>
                    <a:lnTo>
                      <a:pt x="41881" y="25705"/>
                    </a:lnTo>
                    <a:lnTo>
                      <a:pt x="41156" y="22151"/>
                    </a:lnTo>
                    <a:cubicBezTo>
                      <a:pt x="40323" y="18069"/>
                      <a:pt x="39249" y="15759"/>
                      <a:pt x="37421" y="14108"/>
                    </a:cubicBezTo>
                    <a:cubicBezTo>
                      <a:pt x="35534" y="12405"/>
                      <a:pt x="27763" y="12429"/>
                      <a:pt x="25406" y="14145"/>
                    </a:cubicBezTo>
                    <a:cubicBezTo>
                      <a:pt x="22053" y="16590"/>
                      <a:pt x="20328" y="23149"/>
                      <a:pt x="21704" y="28238"/>
                    </a:cubicBezTo>
                    <a:cubicBezTo>
                      <a:pt x="22737" y="32037"/>
                      <a:pt x="26977" y="35952"/>
                      <a:pt x="33208" y="38846"/>
                    </a:cubicBezTo>
                    <a:cubicBezTo>
                      <a:pt x="53553" y="48296"/>
                      <a:pt x="56213" y="50035"/>
                      <a:pt x="59342" y="55959"/>
                    </a:cubicBezTo>
                    <a:cubicBezTo>
                      <a:pt x="61644" y="60310"/>
                      <a:pt x="62416" y="64132"/>
                      <a:pt x="62416" y="71127"/>
                    </a:cubicBezTo>
                    <a:cubicBezTo>
                      <a:pt x="62416" y="86644"/>
                      <a:pt x="54915" y="96325"/>
                      <a:pt x="40960" y="98807"/>
                    </a:cubicBezTo>
                    <a:cubicBezTo>
                      <a:pt x="35064" y="99860"/>
                      <a:pt x="22923" y="99800"/>
                      <a:pt x="18821" y="9870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852C252B-84E1-BAE6-50DF-49C68A773B60}"/>
                  </a:ext>
                </a:extLst>
              </p:cNvPr>
              <p:cNvSpPr/>
              <p:nvPr/>
            </p:nvSpPr>
            <p:spPr>
              <a:xfrm>
                <a:off x="7263034" y="6702606"/>
                <a:ext cx="61032" cy="96834"/>
              </a:xfrm>
              <a:custGeom>
                <a:avLst/>
                <a:gdLst>
                  <a:gd name="connsiteX0" fmla="*/ 20529 w 61032"/>
                  <a:gd name="connsiteY0" fmla="*/ 96603 h 96834"/>
                  <a:gd name="connsiteX1" fmla="*/ 20092 w 61032"/>
                  <a:gd name="connsiteY1" fmla="*/ 56450 h 96834"/>
                  <a:gd name="connsiteX2" fmla="*/ 19753 w 61032"/>
                  <a:gd name="connsiteY2" fmla="*/ 16441 h 96834"/>
                  <a:gd name="connsiteX3" fmla="*/ 9727 w 61032"/>
                  <a:gd name="connsiteY3" fmla="*/ 16283 h 96834"/>
                  <a:gd name="connsiteX4" fmla="*/ -303 w 61032"/>
                  <a:gd name="connsiteY4" fmla="*/ 16126 h 96834"/>
                  <a:gd name="connsiteX5" fmla="*/ -303 w 61032"/>
                  <a:gd name="connsiteY5" fmla="*/ 8022 h 96834"/>
                  <a:gd name="connsiteX6" fmla="*/ -303 w 61032"/>
                  <a:gd name="connsiteY6" fmla="*/ -82 h 96834"/>
                  <a:gd name="connsiteX7" fmla="*/ 30216 w 61032"/>
                  <a:gd name="connsiteY7" fmla="*/ -82 h 96834"/>
                  <a:gd name="connsiteX8" fmla="*/ 60729 w 61032"/>
                  <a:gd name="connsiteY8" fmla="*/ -82 h 96834"/>
                  <a:gd name="connsiteX9" fmla="*/ 60729 w 61032"/>
                  <a:gd name="connsiteY9" fmla="*/ 8036 h 96834"/>
                  <a:gd name="connsiteX10" fmla="*/ 60729 w 61032"/>
                  <a:gd name="connsiteY10" fmla="*/ 16153 h 96834"/>
                  <a:gd name="connsiteX11" fmla="*/ 50560 w 61032"/>
                  <a:gd name="connsiteY11" fmla="*/ 16153 h 96834"/>
                  <a:gd name="connsiteX12" fmla="*/ 40385 w 61032"/>
                  <a:gd name="connsiteY12" fmla="*/ 16153 h 96834"/>
                  <a:gd name="connsiteX13" fmla="*/ 40385 w 61032"/>
                  <a:gd name="connsiteY13" fmla="*/ 56450 h 96834"/>
                  <a:gd name="connsiteX14" fmla="*/ 40385 w 61032"/>
                  <a:gd name="connsiteY14" fmla="*/ 96752 h 96834"/>
                  <a:gd name="connsiteX15" fmla="*/ 30504 w 61032"/>
                  <a:gd name="connsiteY15" fmla="*/ 96752 h 96834"/>
                  <a:gd name="connsiteX16" fmla="*/ 20529 w 61032"/>
                  <a:gd name="connsiteY16" fmla="*/ 9660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032" h="96834">
                    <a:moveTo>
                      <a:pt x="20529" y="96603"/>
                    </a:moveTo>
                    <a:cubicBezTo>
                      <a:pt x="20478" y="96525"/>
                      <a:pt x="20283" y="78457"/>
                      <a:pt x="20092" y="56450"/>
                    </a:cubicBezTo>
                    <a:lnTo>
                      <a:pt x="19753" y="16441"/>
                    </a:lnTo>
                    <a:lnTo>
                      <a:pt x="9727" y="16283"/>
                    </a:lnTo>
                    <a:lnTo>
                      <a:pt x="-303" y="16126"/>
                    </a:lnTo>
                    <a:lnTo>
                      <a:pt x="-303" y="8022"/>
                    </a:lnTo>
                    <a:lnTo>
                      <a:pt x="-303" y="-82"/>
                    </a:lnTo>
                    <a:lnTo>
                      <a:pt x="30216" y="-82"/>
                    </a:lnTo>
                    <a:lnTo>
                      <a:pt x="60729" y="-82"/>
                    </a:lnTo>
                    <a:lnTo>
                      <a:pt x="60729" y="8036"/>
                    </a:lnTo>
                    <a:lnTo>
                      <a:pt x="60729" y="16153"/>
                    </a:lnTo>
                    <a:lnTo>
                      <a:pt x="50560" y="16153"/>
                    </a:lnTo>
                    <a:lnTo>
                      <a:pt x="40385" y="16153"/>
                    </a:lnTo>
                    <a:lnTo>
                      <a:pt x="40385" y="56450"/>
                    </a:lnTo>
                    <a:lnTo>
                      <a:pt x="40385" y="96752"/>
                    </a:lnTo>
                    <a:lnTo>
                      <a:pt x="30504" y="96752"/>
                    </a:lnTo>
                    <a:cubicBezTo>
                      <a:pt x="25072" y="96752"/>
                      <a:pt x="20580" y="96687"/>
                      <a:pt x="20529" y="9660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C221B2C7-987E-288A-51C6-D1929D1D9CD9}"/>
                  </a:ext>
                </a:extLst>
              </p:cNvPr>
              <p:cNvSpPr/>
              <p:nvPr/>
            </p:nvSpPr>
            <p:spPr>
              <a:xfrm>
                <a:off x="7192701" y="6702606"/>
                <a:ext cx="61181" cy="97910"/>
              </a:xfrm>
              <a:custGeom>
                <a:avLst/>
                <a:gdLst>
                  <a:gd name="connsiteX0" fmla="*/ 18983 w 61181"/>
                  <a:gd name="connsiteY0" fmla="*/ 96988 h 97910"/>
                  <a:gd name="connsiteX1" fmla="*/ 2359 w 61181"/>
                  <a:gd name="connsiteY1" fmla="*/ 83615 h 97910"/>
                  <a:gd name="connsiteX2" fmla="*/ -273 w 61181"/>
                  <a:gd name="connsiteY2" fmla="*/ 33113 h 97910"/>
                  <a:gd name="connsiteX3" fmla="*/ -292 w 61181"/>
                  <a:gd name="connsiteY3" fmla="*/ -82 h 97910"/>
                  <a:gd name="connsiteX4" fmla="*/ 9589 w 61181"/>
                  <a:gd name="connsiteY4" fmla="*/ -82 h 97910"/>
                  <a:gd name="connsiteX5" fmla="*/ 19471 w 61181"/>
                  <a:gd name="connsiteY5" fmla="*/ -82 h 97910"/>
                  <a:gd name="connsiteX6" fmla="*/ 19499 w 61181"/>
                  <a:gd name="connsiteY6" fmla="*/ 33113 h 97910"/>
                  <a:gd name="connsiteX7" fmla="*/ 20010 w 61181"/>
                  <a:gd name="connsiteY7" fmla="*/ 72510 h 97910"/>
                  <a:gd name="connsiteX8" fmla="*/ 24735 w 61181"/>
                  <a:gd name="connsiteY8" fmla="*/ 83902 h 97910"/>
                  <a:gd name="connsiteX9" fmla="*/ 30324 w 61181"/>
                  <a:gd name="connsiteY9" fmla="*/ 84988 h 97910"/>
                  <a:gd name="connsiteX10" fmla="*/ 38871 w 61181"/>
                  <a:gd name="connsiteY10" fmla="*/ 79407 h 97910"/>
                  <a:gd name="connsiteX11" fmla="*/ 40285 w 61181"/>
                  <a:gd name="connsiteY11" fmla="*/ 38331 h 97910"/>
                  <a:gd name="connsiteX12" fmla="*/ 40461 w 61181"/>
                  <a:gd name="connsiteY12" fmla="*/ -82 h 97910"/>
                  <a:gd name="connsiteX13" fmla="*/ 50678 w 61181"/>
                  <a:gd name="connsiteY13" fmla="*/ -82 h 97910"/>
                  <a:gd name="connsiteX14" fmla="*/ 60889 w 61181"/>
                  <a:gd name="connsiteY14" fmla="*/ -82 h 97910"/>
                  <a:gd name="connsiteX15" fmla="*/ 60471 w 61181"/>
                  <a:gd name="connsiteY15" fmla="*/ 36012 h 97910"/>
                  <a:gd name="connsiteX16" fmla="*/ 59578 w 61181"/>
                  <a:gd name="connsiteY16" fmla="*/ 76021 h 97910"/>
                  <a:gd name="connsiteX17" fmla="*/ 40341 w 61181"/>
                  <a:gd name="connsiteY17" fmla="*/ 97016 h 97910"/>
                  <a:gd name="connsiteX18" fmla="*/ 18978 w 61181"/>
                  <a:gd name="connsiteY18" fmla="*/ 96988 h 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181" h="97910">
                    <a:moveTo>
                      <a:pt x="18983" y="96988"/>
                    </a:moveTo>
                    <a:cubicBezTo>
                      <a:pt x="11733" y="95407"/>
                      <a:pt x="5804" y="90633"/>
                      <a:pt x="2359" y="83615"/>
                    </a:cubicBezTo>
                    <a:cubicBezTo>
                      <a:pt x="89" y="78995"/>
                      <a:pt x="-250" y="72449"/>
                      <a:pt x="-273" y="33113"/>
                    </a:cubicBezTo>
                    <a:lnTo>
                      <a:pt x="-292" y="-82"/>
                    </a:lnTo>
                    <a:lnTo>
                      <a:pt x="9589" y="-82"/>
                    </a:lnTo>
                    <a:lnTo>
                      <a:pt x="19471" y="-82"/>
                    </a:lnTo>
                    <a:lnTo>
                      <a:pt x="19499" y="33113"/>
                    </a:lnTo>
                    <a:cubicBezTo>
                      <a:pt x="19513" y="51371"/>
                      <a:pt x="19745" y="69100"/>
                      <a:pt x="20010" y="72510"/>
                    </a:cubicBezTo>
                    <a:cubicBezTo>
                      <a:pt x="20545" y="79477"/>
                      <a:pt x="21461" y="81676"/>
                      <a:pt x="24735" y="83902"/>
                    </a:cubicBezTo>
                    <a:cubicBezTo>
                      <a:pt x="26455" y="85071"/>
                      <a:pt x="27241" y="85229"/>
                      <a:pt x="30324" y="84988"/>
                    </a:cubicBezTo>
                    <a:cubicBezTo>
                      <a:pt x="34774" y="84649"/>
                      <a:pt x="37164" y="83086"/>
                      <a:pt x="38871" y="79407"/>
                    </a:cubicBezTo>
                    <a:cubicBezTo>
                      <a:pt x="40085" y="76791"/>
                      <a:pt x="40108" y="76077"/>
                      <a:pt x="40285" y="38331"/>
                    </a:cubicBezTo>
                    <a:lnTo>
                      <a:pt x="40461" y="-82"/>
                    </a:lnTo>
                    <a:lnTo>
                      <a:pt x="50678" y="-82"/>
                    </a:lnTo>
                    <a:lnTo>
                      <a:pt x="60889" y="-82"/>
                    </a:lnTo>
                    <a:lnTo>
                      <a:pt x="60471" y="36012"/>
                    </a:lnTo>
                    <a:cubicBezTo>
                      <a:pt x="60243" y="55866"/>
                      <a:pt x="59843" y="73869"/>
                      <a:pt x="59578" y="76021"/>
                    </a:cubicBezTo>
                    <a:cubicBezTo>
                      <a:pt x="58299" y="86560"/>
                      <a:pt x="51017" y="94507"/>
                      <a:pt x="40341" y="97016"/>
                    </a:cubicBezTo>
                    <a:cubicBezTo>
                      <a:pt x="35681" y="98111"/>
                      <a:pt x="24056" y="98097"/>
                      <a:pt x="18978" y="9698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A70544FD-9B02-0975-020B-FDEFD7776EAF}"/>
                  </a:ext>
                </a:extLst>
              </p:cNvPr>
              <p:cNvSpPr/>
              <p:nvPr/>
            </p:nvSpPr>
            <p:spPr>
              <a:xfrm>
                <a:off x="7110762" y="6702583"/>
                <a:ext cx="73220" cy="96872"/>
              </a:xfrm>
              <a:custGeom>
                <a:avLst/>
                <a:gdLst>
                  <a:gd name="connsiteX0" fmla="*/ 1013 w 73220"/>
                  <a:gd name="connsiteY0" fmla="*/ 96362 h 96872"/>
                  <a:gd name="connsiteX1" fmla="*/ -280 w 73220"/>
                  <a:gd name="connsiteY1" fmla="*/ 95138 h 96872"/>
                  <a:gd name="connsiteX2" fmla="*/ 11527 w 73220"/>
                  <a:gd name="connsiteY2" fmla="*/ 47196 h 96872"/>
                  <a:gd name="connsiteX3" fmla="*/ 23315 w 73220"/>
                  <a:gd name="connsiteY3" fmla="*/ 228 h 96872"/>
                  <a:gd name="connsiteX4" fmla="*/ 36744 w 73220"/>
                  <a:gd name="connsiteY4" fmla="*/ 75 h 96872"/>
                  <a:gd name="connsiteX5" fmla="*/ 50169 w 73220"/>
                  <a:gd name="connsiteY5" fmla="*/ -82 h 96872"/>
                  <a:gd name="connsiteX6" fmla="*/ 51383 w 73220"/>
                  <a:gd name="connsiteY6" fmla="*/ 5067 h 96872"/>
                  <a:gd name="connsiteX7" fmla="*/ 62766 w 73220"/>
                  <a:gd name="connsiteY7" fmla="*/ 52183 h 96872"/>
                  <a:gd name="connsiteX8" fmla="*/ 72941 w 73220"/>
                  <a:gd name="connsiteY8" fmla="*/ 95100 h 96872"/>
                  <a:gd name="connsiteX9" fmla="*/ 62771 w 73220"/>
                  <a:gd name="connsiteY9" fmla="*/ 96775 h 96872"/>
                  <a:gd name="connsiteX10" fmla="*/ 50950 w 73220"/>
                  <a:gd name="connsiteY10" fmla="*/ 87331 h 96872"/>
                  <a:gd name="connsiteX11" fmla="*/ 48681 w 73220"/>
                  <a:gd name="connsiteY11" fmla="*/ 78141 h 96872"/>
                  <a:gd name="connsiteX12" fmla="*/ 28541 w 73220"/>
                  <a:gd name="connsiteY12" fmla="*/ 77315 h 96872"/>
                  <a:gd name="connsiteX13" fmla="*/ 24142 w 73220"/>
                  <a:gd name="connsiteY13" fmla="*/ 78772 h 96872"/>
                  <a:gd name="connsiteX14" fmla="*/ 22134 w 73220"/>
                  <a:gd name="connsiteY14" fmla="*/ 85248 h 96872"/>
                  <a:gd name="connsiteX15" fmla="*/ 20567 w 73220"/>
                  <a:gd name="connsiteY15" fmla="*/ 93727 h 96872"/>
                  <a:gd name="connsiteX16" fmla="*/ 19967 w 73220"/>
                  <a:gd name="connsiteY16" fmla="*/ 96775 h 96872"/>
                  <a:gd name="connsiteX17" fmla="*/ 11141 w 73220"/>
                  <a:gd name="connsiteY17" fmla="*/ 96696 h 96872"/>
                  <a:gd name="connsiteX18" fmla="*/ 1013 w 73220"/>
                  <a:gd name="connsiteY18" fmla="*/ 96362 h 96872"/>
                  <a:gd name="connsiteX19" fmla="*/ 44975 w 73220"/>
                  <a:gd name="connsiteY19" fmla="*/ 60927 h 96872"/>
                  <a:gd name="connsiteX20" fmla="*/ 36874 w 73220"/>
                  <a:gd name="connsiteY20" fmla="*/ 16756 h 96872"/>
                  <a:gd name="connsiteX21" fmla="*/ 29606 w 73220"/>
                  <a:gd name="connsiteY21" fmla="*/ 43958 h 96872"/>
                  <a:gd name="connsiteX22" fmla="*/ 27021 w 73220"/>
                  <a:gd name="connsiteY22" fmla="*/ 59721 h 96872"/>
                  <a:gd name="connsiteX23" fmla="*/ 37363 w 73220"/>
                  <a:gd name="connsiteY23" fmla="*/ 61771 h 96872"/>
                  <a:gd name="connsiteX24" fmla="*/ 44975 w 73220"/>
                  <a:gd name="connsiteY24" fmla="*/ 60927 h 9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220" h="96872">
                    <a:moveTo>
                      <a:pt x="1013" y="96362"/>
                    </a:moveTo>
                    <a:cubicBezTo>
                      <a:pt x="264" y="96218"/>
                      <a:pt x="-289" y="95694"/>
                      <a:pt x="-280" y="95138"/>
                    </a:cubicBezTo>
                    <a:cubicBezTo>
                      <a:pt x="-271" y="94604"/>
                      <a:pt x="5045" y="73029"/>
                      <a:pt x="11527" y="47196"/>
                    </a:cubicBezTo>
                    <a:lnTo>
                      <a:pt x="23315" y="228"/>
                    </a:lnTo>
                    <a:lnTo>
                      <a:pt x="36744" y="75"/>
                    </a:lnTo>
                    <a:lnTo>
                      <a:pt x="50169" y="-82"/>
                    </a:lnTo>
                    <a:lnTo>
                      <a:pt x="51383" y="5067"/>
                    </a:lnTo>
                    <a:cubicBezTo>
                      <a:pt x="52048" y="7901"/>
                      <a:pt x="57172" y="29100"/>
                      <a:pt x="62766" y="52183"/>
                    </a:cubicBezTo>
                    <a:cubicBezTo>
                      <a:pt x="68365" y="75270"/>
                      <a:pt x="72941" y="94581"/>
                      <a:pt x="72941" y="95100"/>
                    </a:cubicBezTo>
                    <a:cubicBezTo>
                      <a:pt x="72941" y="96395"/>
                      <a:pt x="70634" y="96775"/>
                      <a:pt x="62771" y="96775"/>
                    </a:cubicBezTo>
                    <a:cubicBezTo>
                      <a:pt x="52085" y="96775"/>
                      <a:pt x="53099" y="97582"/>
                      <a:pt x="50950" y="87331"/>
                    </a:cubicBezTo>
                    <a:cubicBezTo>
                      <a:pt x="49946" y="82516"/>
                      <a:pt x="48923" y="78382"/>
                      <a:pt x="48681" y="78141"/>
                    </a:cubicBezTo>
                    <a:cubicBezTo>
                      <a:pt x="48011" y="77478"/>
                      <a:pt x="32373" y="76838"/>
                      <a:pt x="28541" y="77315"/>
                    </a:cubicBezTo>
                    <a:cubicBezTo>
                      <a:pt x="26556" y="77561"/>
                      <a:pt x="24756" y="78160"/>
                      <a:pt x="24142" y="78772"/>
                    </a:cubicBezTo>
                    <a:cubicBezTo>
                      <a:pt x="23491" y="79421"/>
                      <a:pt x="22738" y="81838"/>
                      <a:pt x="22134" y="85248"/>
                    </a:cubicBezTo>
                    <a:cubicBezTo>
                      <a:pt x="21599" y="88240"/>
                      <a:pt x="20897" y="92053"/>
                      <a:pt x="20567" y="93727"/>
                    </a:cubicBezTo>
                    <a:lnTo>
                      <a:pt x="19967" y="96775"/>
                    </a:lnTo>
                    <a:lnTo>
                      <a:pt x="11141" y="96696"/>
                    </a:lnTo>
                    <a:cubicBezTo>
                      <a:pt x="6291" y="96654"/>
                      <a:pt x="1729" y="96501"/>
                      <a:pt x="1013" y="96362"/>
                    </a:cubicBezTo>
                    <a:close/>
                    <a:moveTo>
                      <a:pt x="44975" y="60927"/>
                    </a:moveTo>
                    <a:cubicBezTo>
                      <a:pt x="45933" y="59382"/>
                      <a:pt x="38590" y="19363"/>
                      <a:pt x="36874" y="16756"/>
                    </a:cubicBezTo>
                    <a:cubicBezTo>
                      <a:pt x="35368" y="14465"/>
                      <a:pt x="34173" y="18927"/>
                      <a:pt x="29606" y="43958"/>
                    </a:cubicBezTo>
                    <a:cubicBezTo>
                      <a:pt x="28183" y="51742"/>
                      <a:pt x="27021" y="58835"/>
                      <a:pt x="27021" y="59721"/>
                    </a:cubicBezTo>
                    <a:cubicBezTo>
                      <a:pt x="27021" y="61734"/>
                      <a:pt x="27765" y="61882"/>
                      <a:pt x="37363" y="61771"/>
                    </a:cubicBezTo>
                    <a:cubicBezTo>
                      <a:pt x="42575" y="61715"/>
                      <a:pt x="44631" y="61488"/>
                      <a:pt x="44975" y="60927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6C4FC181-9C11-9F30-D491-4CA3D27D5A2A}"/>
                  </a:ext>
                </a:extLst>
              </p:cNvPr>
              <p:cNvSpPr/>
              <p:nvPr/>
            </p:nvSpPr>
            <p:spPr>
              <a:xfrm>
                <a:off x="7038086" y="6702606"/>
                <a:ext cx="62195" cy="96834"/>
              </a:xfrm>
              <a:custGeom>
                <a:avLst/>
                <a:gdLst>
                  <a:gd name="connsiteX0" fmla="*/ -268 w 62195"/>
                  <a:gd name="connsiteY0" fmla="*/ 48332 h 96834"/>
                  <a:gd name="connsiteX1" fmla="*/ -268 w 62195"/>
                  <a:gd name="connsiteY1" fmla="*/ -82 h 96834"/>
                  <a:gd name="connsiteX2" fmla="*/ 10195 w 62195"/>
                  <a:gd name="connsiteY2" fmla="*/ -82 h 96834"/>
                  <a:gd name="connsiteX3" fmla="*/ 20658 w 62195"/>
                  <a:gd name="connsiteY3" fmla="*/ -82 h 96834"/>
                  <a:gd name="connsiteX4" fmla="*/ 20658 w 62195"/>
                  <a:gd name="connsiteY4" fmla="*/ 18181 h 96834"/>
                  <a:gd name="connsiteX5" fmla="*/ 20658 w 62195"/>
                  <a:gd name="connsiteY5" fmla="*/ 36448 h 96834"/>
                  <a:gd name="connsiteX6" fmla="*/ 30744 w 62195"/>
                  <a:gd name="connsiteY6" fmla="*/ 36448 h 96834"/>
                  <a:gd name="connsiteX7" fmla="*/ 40830 w 62195"/>
                  <a:gd name="connsiteY7" fmla="*/ 36448 h 96834"/>
                  <a:gd name="connsiteX8" fmla="*/ 41207 w 62195"/>
                  <a:gd name="connsiteY8" fmla="*/ 31137 h 96834"/>
                  <a:gd name="connsiteX9" fmla="*/ 41583 w 62195"/>
                  <a:gd name="connsiteY9" fmla="*/ 12874 h 96834"/>
                  <a:gd name="connsiteX10" fmla="*/ 41583 w 62195"/>
                  <a:gd name="connsiteY10" fmla="*/ -82 h 96834"/>
                  <a:gd name="connsiteX11" fmla="*/ 51758 w 62195"/>
                  <a:gd name="connsiteY11" fmla="*/ -82 h 96834"/>
                  <a:gd name="connsiteX12" fmla="*/ 61927 w 62195"/>
                  <a:gd name="connsiteY12" fmla="*/ -82 h 96834"/>
                  <a:gd name="connsiteX13" fmla="*/ 61927 w 62195"/>
                  <a:gd name="connsiteY13" fmla="*/ 48332 h 96834"/>
                  <a:gd name="connsiteX14" fmla="*/ 61927 w 62195"/>
                  <a:gd name="connsiteY14" fmla="*/ 96752 h 96834"/>
                  <a:gd name="connsiteX15" fmla="*/ 51790 w 62195"/>
                  <a:gd name="connsiteY15" fmla="*/ 96752 h 96834"/>
                  <a:gd name="connsiteX16" fmla="*/ 41653 w 62195"/>
                  <a:gd name="connsiteY16" fmla="*/ 96752 h 96834"/>
                  <a:gd name="connsiteX17" fmla="*/ 41472 w 62195"/>
                  <a:gd name="connsiteY17" fmla="*/ 75924 h 96834"/>
                  <a:gd name="connsiteX18" fmla="*/ 40811 w 62195"/>
                  <a:gd name="connsiteY18" fmla="*/ 54613 h 96834"/>
                  <a:gd name="connsiteX19" fmla="*/ 30493 w 62195"/>
                  <a:gd name="connsiteY19" fmla="*/ 53950 h 96834"/>
                  <a:gd name="connsiteX20" fmla="*/ 20658 w 62195"/>
                  <a:gd name="connsiteY20" fmla="*/ 53764 h 96834"/>
                  <a:gd name="connsiteX21" fmla="*/ 20658 w 62195"/>
                  <a:gd name="connsiteY21" fmla="*/ 75256 h 96834"/>
                  <a:gd name="connsiteX22" fmla="*/ 20658 w 62195"/>
                  <a:gd name="connsiteY22" fmla="*/ 96752 h 96834"/>
                  <a:gd name="connsiteX23" fmla="*/ 10195 w 62195"/>
                  <a:gd name="connsiteY23" fmla="*/ 96752 h 96834"/>
                  <a:gd name="connsiteX24" fmla="*/ -268 w 62195"/>
                  <a:gd name="connsiteY24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195" h="96834">
                    <a:moveTo>
                      <a:pt x="-268" y="48332"/>
                    </a:moveTo>
                    <a:lnTo>
                      <a:pt x="-268" y="-82"/>
                    </a:lnTo>
                    <a:lnTo>
                      <a:pt x="10195" y="-82"/>
                    </a:lnTo>
                    <a:lnTo>
                      <a:pt x="20658" y="-82"/>
                    </a:lnTo>
                    <a:lnTo>
                      <a:pt x="20658" y="18181"/>
                    </a:lnTo>
                    <a:lnTo>
                      <a:pt x="20658" y="36448"/>
                    </a:lnTo>
                    <a:lnTo>
                      <a:pt x="30744" y="36448"/>
                    </a:lnTo>
                    <a:lnTo>
                      <a:pt x="40830" y="36448"/>
                    </a:lnTo>
                    <a:lnTo>
                      <a:pt x="41207" y="31137"/>
                    </a:lnTo>
                    <a:cubicBezTo>
                      <a:pt x="41416" y="28219"/>
                      <a:pt x="41583" y="19999"/>
                      <a:pt x="41583" y="12874"/>
                    </a:cubicBezTo>
                    <a:lnTo>
                      <a:pt x="41583" y="-82"/>
                    </a:lnTo>
                    <a:lnTo>
                      <a:pt x="51758" y="-82"/>
                    </a:lnTo>
                    <a:lnTo>
                      <a:pt x="61927" y="-82"/>
                    </a:lnTo>
                    <a:lnTo>
                      <a:pt x="61927" y="48332"/>
                    </a:lnTo>
                    <a:lnTo>
                      <a:pt x="61927" y="96752"/>
                    </a:lnTo>
                    <a:lnTo>
                      <a:pt x="51790" y="96752"/>
                    </a:lnTo>
                    <a:lnTo>
                      <a:pt x="41653" y="96752"/>
                    </a:lnTo>
                    <a:lnTo>
                      <a:pt x="41472" y="75924"/>
                    </a:lnTo>
                    <a:cubicBezTo>
                      <a:pt x="41374" y="64471"/>
                      <a:pt x="41076" y="54878"/>
                      <a:pt x="40811" y="54613"/>
                    </a:cubicBezTo>
                    <a:cubicBezTo>
                      <a:pt x="40546" y="54349"/>
                      <a:pt x="35901" y="54047"/>
                      <a:pt x="30493" y="53950"/>
                    </a:cubicBezTo>
                    <a:lnTo>
                      <a:pt x="20658" y="53764"/>
                    </a:lnTo>
                    <a:lnTo>
                      <a:pt x="20658" y="75256"/>
                    </a:lnTo>
                    <a:lnTo>
                      <a:pt x="20658" y="96752"/>
                    </a:lnTo>
                    <a:lnTo>
                      <a:pt x="10195" y="96752"/>
                    </a:lnTo>
                    <a:lnTo>
                      <a:pt x="-268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9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60088-7629-E3A5-39F1-ECA8ED8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011519-94F0-0A63-8922-473B1AF9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8DF5C-E43E-92F9-FFE4-97346AE0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B943-9B12-4ABF-AA64-E2A90BBEB7C5}" type="datetime1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089A0-F76F-4006-F86D-DEA2299A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526E9C-6C82-1785-5033-73757C74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06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5EDF0-0503-5EAE-5014-1E5E2CAF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FE34B-0F92-F2A9-CC83-8D320653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A13B5E-C4A9-CD28-C9E9-35255698E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B74C6F-8D5A-524B-4EFB-F787B0D2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2430-BA26-40C6-9F90-8C218ED6ADC9}" type="datetime1">
              <a:rPr lang="fr-FR" smtClean="0"/>
              <a:t>02/12/2023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BE000D-7005-EE86-D8E4-9B9FD39A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57CC33-3C40-B41E-A42C-9A3AEBC3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2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582DE-A5AA-55D0-5B48-DA9DD1C90DE2}"/>
              </a:ext>
            </a:extLst>
          </p:cNvPr>
          <p:cNvSpPr/>
          <p:nvPr userDrawn="1"/>
        </p:nvSpPr>
        <p:spPr>
          <a:xfrm>
            <a:off x="0" y="0"/>
            <a:ext cx="3633142" cy="6858001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FE34B-0F92-F2A9-CC83-8D320653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8682"/>
            <a:ext cx="2590800" cy="57782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A13B5E-C4A9-CD28-C9E9-35255698E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398682"/>
            <a:ext cx="7315200" cy="577828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BE000D-7005-EE86-D8E4-9B9FD39A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57CC33-3C40-B41E-A42C-9A3AEBC3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306" y="63235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E153E-04DA-4826-87AC-0033037803C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DD597516-8CEC-3B0A-0916-D477B2F48F6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0E153E-04DA-4826-87AC-0033037803C9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2" name="Graphique 8">
            <a:extLst>
              <a:ext uri="{FF2B5EF4-FFF2-40B4-BE49-F238E27FC236}">
                <a16:creationId xmlns:a16="http://schemas.microsoft.com/office/drawing/2014/main" id="{36917B25-71F8-36D3-3236-8CAB6C5D61A4}"/>
              </a:ext>
            </a:extLst>
          </p:cNvPr>
          <p:cNvGrpSpPr/>
          <p:nvPr userDrawn="1"/>
        </p:nvGrpSpPr>
        <p:grpSpPr>
          <a:xfrm>
            <a:off x="0" y="6176963"/>
            <a:ext cx="2711640" cy="591457"/>
            <a:chOff x="5376862" y="6232096"/>
            <a:chExt cx="2711640" cy="591457"/>
          </a:xfrm>
          <a:solidFill>
            <a:schemeClr val="bg1"/>
          </a:solidFill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B8018062-A68B-8E68-6B54-1F1624DBBA58}"/>
                </a:ext>
              </a:extLst>
            </p:cNvPr>
            <p:cNvSpPr/>
            <p:nvPr/>
          </p:nvSpPr>
          <p:spPr>
            <a:xfrm>
              <a:off x="5376862" y="6232096"/>
              <a:ext cx="17575" cy="17532"/>
            </a:xfrm>
            <a:custGeom>
              <a:avLst/>
              <a:gdLst/>
              <a:ahLst/>
              <a:cxnLst/>
              <a:rect l="l" t="t" r="r" b="b"/>
              <a:pathLst>
                <a:path w="17575" h="17532"/>
              </a:pathLst>
            </a:custGeom>
            <a:grpFill/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14" name="Graphique 8">
              <a:extLst>
                <a:ext uri="{FF2B5EF4-FFF2-40B4-BE49-F238E27FC236}">
                  <a16:creationId xmlns:a16="http://schemas.microsoft.com/office/drawing/2014/main" id="{6DE6D038-7805-5841-4588-8541C712C2E4}"/>
                </a:ext>
              </a:extLst>
            </p:cNvPr>
            <p:cNvGrpSpPr/>
            <p:nvPr/>
          </p:nvGrpSpPr>
          <p:grpSpPr>
            <a:xfrm>
              <a:off x="5421016" y="6253698"/>
              <a:ext cx="2667486" cy="569855"/>
              <a:chOff x="5421016" y="6253698"/>
              <a:chExt cx="2667486" cy="569855"/>
            </a:xfrm>
            <a:grpFill/>
          </p:grpSpPr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4784C1D-EC0D-9C37-16E4-125BA3B83BD5}"/>
                  </a:ext>
                </a:extLst>
              </p:cNvPr>
              <p:cNvSpPr/>
              <p:nvPr/>
            </p:nvSpPr>
            <p:spPr>
              <a:xfrm flipV="1">
                <a:off x="7049875" y="6264302"/>
                <a:ext cx="11997" cy="97102"/>
              </a:xfrm>
              <a:custGeom>
                <a:avLst/>
                <a:gdLst>
                  <a:gd name="connsiteX0" fmla="*/ -179 w 11997"/>
                  <a:gd name="connsiteY0" fmla="*/ 97073 h 97102"/>
                  <a:gd name="connsiteX1" fmla="*/ 11818 w 11997"/>
                  <a:gd name="connsiteY1" fmla="*/ 97073 h 97102"/>
                  <a:gd name="connsiteX2" fmla="*/ 11818 w 11997"/>
                  <a:gd name="connsiteY2" fmla="*/ -29 h 97102"/>
                  <a:gd name="connsiteX3" fmla="*/ -179 w 11997"/>
                  <a:gd name="connsiteY3" fmla="*/ -29 h 97102"/>
                  <a:gd name="connsiteX4" fmla="*/ -179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179" y="97073"/>
                    </a:moveTo>
                    <a:lnTo>
                      <a:pt x="11818" y="97073"/>
                    </a:lnTo>
                    <a:lnTo>
                      <a:pt x="11818" y="-29"/>
                    </a:lnTo>
                    <a:lnTo>
                      <a:pt x="-179" y="-29"/>
                    </a:lnTo>
                    <a:lnTo>
                      <a:pt x="-179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2CDE38A-6521-1E34-9B0B-C62A916E98C2}"/>
                  </a:ext>
                </a:extLst>
              </p:cNvPr>
              <p:cNvSpPr/>
              <p:nvPr/>
            </p:nvSpPr>
            <p:spPr>
              <a:xfrm flipV="1">
                <a:off x="7077776" y="6264302"/>
                <a:ext cx="59986" cy="97102"/>
              </a:xfrm>
              <a:custGeom>
                <a:avLst/>
                <a:gdLst>
                  <a:gd name="connsiteX0" fmla="*/ -185 w 59986"/>
                  <a:gd name="connsiteY0" fmla="*/ 97073 h 97102"/>
                  <a:gd name="connsiteX1" fmla="*/ 15353 w 59986"/>
                  <a:gd name="connsiteY1" fmla="*/ 97073 h 97102"/>
                  <a:gd name="connsiteX2" fmla="*/ 47531 w 59986"/>
                  <a:gd name="connsiteY2" fmla="*/ 16023 h 97102"/>
                  <a:gd name="connsiteX3" fmla="*/ 47804 w 59986"/>
                  <a:gd name="connsiteY3" fmla="*/ 16023 h 97102"/>
                  <a:gd name="connsiteX4" fmla="*/ 47804 w 59986"/>
                  <a:gd name="connsiteY4" fmla="*/ 97073 h 97102"/>
                  <a:gd name="connsiteX5" fmla="*/ 59801 w 59986"/>
                  <a:gd name="connsiteY5" fmla="*/ 97073 h 97102"/>
                  <a:gd name="connsiteX6" fmla="*/ 59801 w 59986"/>
                  <a:gd name="connsiteY6" fmla="*/ -29 h 97102"/>
                  <a:gd name="connsiteX7" fmla="*/ 43309 w 59986"/>
                  <a:gd name="connsiteY7" fmla="*/ -29 h 97102"/>
                  <a:gd name="connsiteX8" fmla="*/ 12079 w 59986"/>
                  <a:gd name="connsiteY8" fmla="*/ 78579 h 97102"/>
                  <a:gd name="connsiteX9" fmla="*/ 11812 w 59986"/>
                  <a:gd name="connsiteY9" fmla="*/ 78579 h 97102"/>
                  <a:gd name="connsiteX10" fmla="*/ 11812 w 59986"/>
                  <a:gd name="connsiteY10" fmla="*/ -29 h 97102"/>
                  <a:gd name="connsiteX11" fmla="*/ -185 w 59986"/>
                  <a:gd name="connsiteY11" fmla="*/ -29 h 97102"/>
                  <a:gd name="connsiteX12" fmla="*/ -185 w 59986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2">
                    <a:moveTo>
                      <a:pt x="-185" y="97073"/>
                    </a:moveTo>
                    <a:lnTo>
                      <a:pt x="15353" y="97073"/>
                    </a:lnTo>
                    <a:lnTo>
                      <a:pt x="47531" y="16023"/>
                    </a:lnTo>
                    <a:lnTo>
                      <a:pt x="47804" y="16023"/>
                    </a:lnTo>
                    <a:lnTo>
                      <a:pt x="47804" y="97073"/>
                    </a:lnTo>
                    <a:lnTo>
                      <a:pt x="59801" y="97073"/>
                    </a:lnTo>
                    <a:lnTo>
                      <a:pt x="59801" y="-29"/>
                    </a:lnTo>
                    <a:lnTo>
                      <a:pt x="43309" y="-29"/>
                    </a:lnTo>
                    <a:lnTo>
                      <a:pt x="12079" y="78579"/>
                    </a:lnTo>
                    <a:lnTo>
                      <a:pt x="11812" y="78579"/>
                    </a:lnTo>
                    <a:lnTo>
                      <a:pt x="11812" y="-29"/>
                    </a:lnTo>
                    <a:lnTo>
                      <a:pt x="-185" y="-29"/>
                    </a:lnTo>
                    <a:lnTo>
                      <a:pt x="-185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B37B7181-5F1C-51B8-E364-59CFAA8635B4}"/>
                  </a:ext>
                </a:extLst>
              </p:cNvPr>
              <p:cNvSpPr/>
              <p:nvPr/>
            </p:nvSpPr>
            <p:spPr>
              <a:xfrm flipV="1">
                <a:off x="7150230" y="6262394"/>
                <a:ext cx="59719" cy="100917"/>
              </a:xfrm>
              <a:custGeom>
                <a:avLst/>
                <a:gdLst>
                  <a:gd name="connsiteX0" fmla="*/ 44808 w 59719"/>
                  <a:gd name="connsiteY0" fmla="*/ 73821 h 100917"/>
                  <a:gd name="connsiteX1" fmla="*/ 29674 w 59719"/>
                  <a:gd name="connsiteY1" fmla="*/ 91096 h 100917"/>
                  <a:gd name="connsiteX2" fmla="*/ 13584 w 59719"/>
                  <a:gd name="connsiteY2" fmla="*/ 75319 h 100917"/>
                  <a:gd name="connsiteX3" fmla="*/ 59527 w 59719"/>
                  <a:gd name="connsiteY3" fmla="*/ 28806 h 100917"/>
                  <a:gd name="connsiteX4" fmla="*/ 29258 w 59719"/>
                  <a:gd name="connsiteY4" fmla="*/ -29 h 100917"/>
                  <a:gd name="connsiteX5" fmla="*/ -192 w 59719"/>
                  <a:gd name="connsiteY5" fmla="*/ 32341 h 100917"/>
                  <a:gd name="connsiteX6" fmla="*/ 11805 w 59719"/>
                  <a:gd name="connsiteY6" fmla="*/ 32341 h 100917"/>
                  <a:gd name="connsiteX7" fmla="*/ 30077 w 59719"/>
                  <a:gd name="connsiteY7" fmla="*/ 9763 h 100917"/>
                  <a:gd name="connsiteX8" fmla="*/ 46990 w 59719"/>
                  <a:gd name="connsiteY8" fmla="*/ 26902 h 100917"/>
                  <a:gd name="connsiteX9" fmla="*/ 1041 w 59719"/>
                  <a:gd name="connsiteY9" fmla="*/ 74095 h 100917"/>
                  <a:gd name="connsiteX10" fmla="*/ 29537 w 59719"/>
                  <a:gd name="connsiteY10" fmla="*/ 100888 h 100917"/>
                  <a:gd name="connsiteX11" fmla="*/ 56805 w 59719"/>
                  <a:gd name="connsiteY11" fmla="*/ 73821 h 100917"/>
                  <a:gd name="connsiteX12" fmla="*/ 44808 w 59719"/>
                  <a:gd name="connsiteY12" fmla="*/ 73821 h 10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7">
                    <a:moveTo>
                      <a:pt x="44808" y="73821"/>
                    </a:moveTo>
                    <a:cubicBezTo>
                      <a:pt x="44808" y="84022"/>
                      <a:pt x="41119" y="91096"/>
                      <a:pt x="29674" y="91096"/>
                    </a:cubicBezTo>
                    <a:cubicBezTo>
                      <a:pt x="19580" y="91096"/>
                      <a:pt x="13584" y="85655"/>
                      <a:pt x="13584" y="75319"/>
                    </a:cubicBezTo>
                    <a:cubicBezTo>
                      <a:pt x="13584" y="47985"/>
                      <a:pt x="59527" y="64305"/>
                      <a:pt x="59527" y="28806"/>
                    </a:cubicBezTo>
                    <a:cubicBezTo>
                      <a:pt x="59527" y="6366"/>
                      <a:pt x="43035" y="-29"/>
                      <a:pt x="29258" y="-29"/>
                    </a:cubicBezTo>
                    <a:cubicBezTo>
                      <a:pt x="6497" y="-29"/>
                      <a:pt x="-192" y="11667"/>
                      <a:pt x="-192" y="32341"/>
                    </a:cubicBezTo>
                    <a:lnTo>
                      <a:pt x="11805" y="32341"/>
                    </a:lnTo>
                    <a:cubicBezTo>
                      <a:pt x="11805" y="21461"/>
                      <a:pt x="12493" y="9763"/>
                      <a:pt x="30077" y="9763"/>
                    </a:cubicBezTo>
                    <a:cubicBezTo>
                      <a:pt x="39625" y="9763"/>
                      <a:pt x="46990" y="16567"/>
                      <a:pt x="46990" y="26902"/>
                    </a:cubicBezTo>
                    <a:cubicBezTo>
                      <a:pt x="46990" y="54373"/>
                      <a:pt x="1041" y="38463"/>
                      <a:pt x="1041" y="74095"/>
                    </a:cubicBezTo>
                    <a:cubicBezTo>
                      <a:pt x="1041" y="83070"/>
                      <a:pt x="4854" y="100888"/>
                      <a:pt x="29537" y="100888"/>
                    </a:cubicBezTo>
                    <a:cubicBezTo>
                      <a:pt x="48082" y="100888"/>
                      <a:pt x="56526" y="91640"/>
                      <a:pt x="56805" y="73821"/>
                    </a:cubicBezTo>
                    <a:lnTo>
                      <a:pt x="44808" y="738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D576970-7F4B-1278-6108-DFAC9D06B0EE}"/>
                  </a:ext>
                </a:extLst>
              </p:cNvPr>
              <p:cNvSpPr/>
              <p:nvPr/>
            </p:nvSpPr>
            <p:spPr>
              <a:xfrm flipV="1">
                <a:off x="7215784" y="6264302"/>
                <a:ext cx="60940" cy="97102"/>
              </a:xfrm>
              <a:custGeom>
                <a:avLst/>
                <a:gdLst>
                  <a:gd name="connsiteX0" fmla="*/ 36202 w 60940"/>
                  <a:gd name="connsiteY0" fmla="*/ -29 h 97102"/>
                  <a:gd name="connsiteX1" fmla="*/ 24204 w 60940"/>
                  <a:gd name="connsiteY1" fmla="*/ -29 h 97102"/>
                  <a:gd name="connsiteX2" fmla="*/ 24204 w 60940"/>
                  <a:gd name="connsiteY2" fmla="*/ 86472 h 97102"/>
                  <a:gd name="connsiteX3" fmla="*/ -199 w 60940"/>
                  <a:gd name="connsiteY3" fmla="*/ 86472 h 97102"/>
                  <a:gd name="connsiteX4" fmla="*/ -199 w 60940"/>
                  <a:gd name="connsiteY4" fmla="*/ 97073 h 97102"/>
                  <a:gd name="connsiteX5" fmla="*/ 60742 w 60940"/>
                  <a:gd name="connsiteY5" fmla="*/ 97073 h 97102"/>
                  <a:gd name="connsiteX6" fmla="*/ 60742 w 60940"/>
                  <a:gd name="connsiteY6" fmla="*/ 86472 h 97102"/>
                  <a:gd name="connsiteX7" fmla="*/ 36202 w 60940"/>
                  <a:gd name="connsiteY7" fmla="*/ 86472 h 97102"/>
                  <a:gd name="connsiteX8" fmla="*/ 36202 w 60940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0" h="97102">
                    <a:moveTo>
                      <a:pt x="36202" y="-29"/>
                    </a:moveTo>
                    <a:lnTo>
                      <a:pt x="24204" y="-29"/>
                    </a:lnTo>
                    <a:lnTo>
                      <a:pt x="24204" y="86472"/>
                    </a:lnTo>
                    <a:lnTo>
                      <a:pt x="-199" y="86472"/>
                    </a:lnTo>
                    <a:lnTo>
                      <a:pt x="-199" y="97073"/>
                    </a:lnTo>
                    <a:lnTo>
                      <a:pt x="60742" y="97073"/>
                    </a:lnTo>
                    <a:lnTo>
                      <a:pt x="60742" y="86472"/>
                    </a:lnTo>
                    <a:lnTo>
                      <a:pt x="36202" y="86472"/>
                    </a:lnTo>
                    <a:lnTo>
                      <a:pt x="36202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BD9D5FF-D153-5AA1-0DC3-946019375A6F}"/>
                  </a:ext>
                </a:extLst>
              </p:cNvPr>
              <p:cNvSpPr/>
              <p:nvPr/>
            </p:nvSpPr>
            <p:spPr>
              <a:xfrm flipV="1">
                <a:off x="7286949" y="6264302"/>
                <a:ext cx="11997" cy="97102"/>
              </a:xfrm>
              <a:custGeom>
                <a:avLst/>
                <a:gdLst>
                  <a:gd name="connsiteX0" fmla="*/ -204 w 11997"/>
                  <a:gd name="connsiteY0" fmla="*/ 97073 h 97102"/>
                  <a:gd name="connsiteX1" fmla="*/ 11793 w 11997"/>
                  <a:gd name="connsiteY1" fmla="*/ 97073 h 97102"/>
                  <a:gd name="connsiteX2" fmla="*/ 11793 w 11997"/>
                  <a:gd name="connsiteY2" fmla="*/ -29 h 97102"/>
                  <a:gd name="connsiteX3" fmla="*/ -204 w 11997"/>
                  <a:gd name="connsiteY3" fmla="*/ -29 h 97102"/>
                  <a:gd name="connsiteX4" fmla="*/ -204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04" y="97073"/>
                    </a:moveTo>
                    <a:lnTo>
                      <a:pt x="11793" y="97073"/>
                    </a:lnTo>
                    <a:lnTo>
                      <a:pt x="11793" y="-29"/>
                    </a:lnTo>
                    <a:lnTo>
                      <a:pt x="-204" y="-29"/>
                    </a:lnTo>
                    <a:lnTo>
                      <a:pt x="-204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2542E099-E506-AB41-8E5C-6183A02DA278}"/>
                  </a:ext>
                </a:extLst>
              </p:cNvPr>
              <p:cNvSpPr/>
              <p:nvPr/>
            </p:nvSpPr>
            <p:spPr>
              <a:xfrm flipV="1">
                <a:off x="7309028" y="6264302"/>
                <a:ext cx="60940" cy="97102"/>
              </a:xfrm>
              <a:custGeom>
                <a:avLst/>
                <a:gdLst>
                  <a:gd name="connsiteX0" fmla="*/ 36198 w 60940"/>
                  <a:gd name="connsiteY0" fmla="*/ -29 h 97102"/>
                  <a:gd name="connsiteX1" fmla="*/ 24201 w 60940"/>
                  <a:gd name="connsiteY1" fmla="*/ -29 h 97102"/>
                  <a:gd name="connsiteX2" fmla="*/ 24201 w 60940"/>
                  <a:gd name="connsiteY2" fmla="*/ 86472 h 97102"/>
                  <a:gd name="connsiteX3" fmla="*/ -209 w 60940"/>
                  <a:gd name="connsiteY3" fmla="*/ 86472 h 97102"/>
                  <a:gd name="connsiteX4" fmla="*/ -209 w 60940"/>
                  <a:gd name="connsiteY4" fmla="*/ 97073 h 97102"/>
                  <a:gd name="connsiteX5" fmla="*/ 60732 w 60940"/>
                  <a:gd name="connsiteY5" fmla="*/ 97073 h 97102"/>
                  <a:gd name="connsiteX6" fmla="*/ 60732 w 60940"/>
                  <a:gd name="connsiteY6" fmla="*/ 86472 h 97102"/>
                  <a:gd name="connsiteX7" fmla="*/ 36198 w 60940"/>
                  <a:gd name="connsiteY7" fmla="*/ 86472 h 97102"/>
                  <a:gd name="connsiteX8" fmla="*/ 36198 w 60940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0" h="97102">
                    <a:moveTo>
                      <a:pt x="36198" y="-29"/>
                    </a:moveTo>
                    <a:lnTo>
                      <a:pt x="24201" y="-29"/>
                    </a:lnTo>
                    <a:lnTo>
                      <a:pt x="24201" y="86472"/>
                    </a:lnTo>
                    <a:lnTo>
                      <a:pt x="-209" y="86472"/>
                    </a:lnTo>
                    <a:lnTo>
                      <a:pt x="-209" y="97073"/>
                    </a:lnTo>
                    <a:lnTo>
                      <a:pt x="60732" y="97073"/>
                    </a:lnTo>
                    <a:lnTo>
                      <a:pt x="60732" y="86472"/>
                    </a:lnTo>
                    <a:lnTo>
                      <a:pt x="36198" y="86472"/>
                    </a:lnTo>
                    <a:lnTo>
                      <a:pt x="36198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68E6F8ED-0209-962D-B323-51B6EAFC3CEC}"/>
                  </a:ext>
                </a:extLst>
              </p:cNvPr>
              <p:cNvSpPr/>
              <p:nvPr/>
            </p:nvSpPr>
            <p:spPr>
              <a:xfrm flipV="1">
                <a:off x="7379666" y="6264302"/>
                <a:ext cx="57121" cy="99008"/>
              </a:xfrm>
              <a:custGeom>
                <a:avLst/>
                <a:gdLst>
                  <a:gd name="connsiteX0" fmla="*/ -216 w 57121"/>
                  <a:gd name="connsiteY0" fmla="*/ 98980 h 99008"/>
                  <a:gd name="connsiteX1" fmla="*/ 11775 w 57121"/>
                  <a:gd name="connsiteY1" fmla="*/ 98980 h 99008"/>
                  <a:gd name="connsiteX2" fmla="*/ 11775 w 57121"/>
                  <a:gd name="connsiteY2" fmla="*/ 30710 h 99008"/>
                  <a:gd name="connsiteX3" fmla="*/ 28273 w 57121"/>
                  <a:gd name="connsiteY3" fmla="*/ 9763 h 99008"/>
                  <a:gd name="connsiteX4" fmla="*/ 44908 w 57121"/>
                  <a:gd name="connsiteY4" fmla="*/ 30710 h 99008"/>
                  <a:gd name="connsiteX5" fmla="*/ 44908 w 57121"/>
                  <a:gd name="connsiteY5" fmla="*/ 98980 h 99008"/>
                  <a:gd name="connsiteX6" fmla="*/ 56906 w 57121"/>
                  <a:gd name="connsiteY6" fmla="*/ 98980 h 99008"/>
                  <a:gd name="connsiteX7" fmla="*/ 56906 w 57121"/>
                  <a:gd name="connsiteY7" fmla="*/ 30710 h 99008"/>
                  <a:gd name="connsiteX8" fmla="*/ 28273 w 57121"/>
                  <a:gd name="connsiteY8" fmla="*/ -29 h 99008"/>
                  <a:gd name="connsiteX9" fmla="*/ -216 w 57121"/>
                  <a:gd name="connsiteY9" fmla="*/ 30710 h 99008"/>
                  <a:gd name="connsiteX10" fmla="*/ -216 w 57121"/>
                  <a:gd name="connsiteY10" fmla="*/ 98980 h 9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121" h="99008">
                    <a:moveTo>
                      <a:pt x="-216" y="98980"/>
                    </a:moveTo>
                    <a:lnTo>
                      <a:pt x="11775" y="98980"/>
                    </a:lnTo>
                    <a:lnTo>
                      <a:pt x="11775" y="30710"/>
                    </a:lnTo>
                    <a:cubicBezTo>
                      <a:pt x="11775" y="16431"/>
                      <a:pt x="16413" y="9763"/>
                      <a:pt x="28273" y="9763"/>
                    </a:cubicBezTo>
                    <a:cubicBezTo>
                      <a:pt x="41089" y="9763"/>
                      <a:pt x="44908" y="17110"/>
                      <a:pt x="44908" y="30710"/>
                    </a:cubicBezTo>
                    <a:lnTo>
                      <a:pt x="44908" y="98980"/>
                    </a:lnTo>
                    <a:lnTo>
                      <a:pt x="56906" y="98980"/>
                    </a:lnTo>
                    <a:lnTo>
                      <a:pt x="56906" y="30710"/>
                    </a:lnTo>
                    <a:cubicBezTo>
                      <a:pt x="56906" y="12080"/>
                      <a:pt x="47364" y="-29"/>
                      <a:pt x="28273" y="-29"/>
                    </a:cubicBezTo>
                    <a:cubicBezTo>
                      <a:pt x="8780" y="-29"/>
                      <a:pt x="-216" y="10718"/>
                      <a:pt x="-216" y="30710"/>
                    </a:cubicBezTo>
                    <a:lnTo>
                      <a:pt x="-216" y="9898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4FA6A61-0A5D-75EB-9F8C-67469BD26F94}"/>
                  </a:ext>
                </a:extLst>
              </p:cNvPr>
              <p:cNvSpPr/>
              <p:nvPr/>
            </p:nvSpPr>
            <p:spPr>
              <a:xfrm flipV="1">
                <a:off x="7446479" y="6264302"/>
                <a:ext cx="60941" cy="97102"/>
              </a:xfrm>
              <a:custGeom>
                <a:avLst/>
                <a:gdLst>
                  <a:gd name="connsiteX0" fmla="*/ 36184 w 60941"/>
                  <a:gd name="connsiteY0" fmla="*/ -29 h 97102"/>
                  <a:gd name="connsiteX1" fmla="*/ 24187 w 60941"/>
                  <a:gd name="connsiteY1" fmla="*/ -29 h 97102"/>
                  <a:gd name="connsiteX2" fmla="*/ 24187 w 60941"/>
                  <a:gd name="connsiteY2" fmla="*/ 86472 h 97102"/>
                  <a:gd name="connsiteX3" fmla="*/ -223 w 60941"/>
                  <a:gd name="connsiteY3" fmla="*/ 86472 h 97102"/>
                  <a:gd name="connsiteX4" fmla="*/ -223 w 60941"/>
                  <a:gd name="connsiteY4" fmla="*/ 97073 h 97102"/>
                  <a:gd name="connsiteX5" fmla="*/ 60718 w 60941"/>
                  <a:gd name="connsiteY5" fmla="*/ 97073 h 97102"/>
                  <a:gd name="connsiteX6" fmla="*/ 60718 w 60941"/>
                  <a:gd name="connsiteY6" fmla="*/ 86472 h 97102"/>
                  <a:gd name="connsiteX7" fmla="*/ 36184 w 60941"/>
                  <a:gd name="connsiteY7" fmla="*/ 86472 h 97102"/>
                  <a:gd name="connsiteX8" fmla="*/ 36184 w 60941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1" h="97102">
                    <a:moveTo>
                      <a:pt x="36184" y="-29"/>
                    </a:moveTo>
                    <a:lnTo>
                      <a:pt x="24187" y="-29"/>
                    </a:lnTo>
                    <a:lnTo>
                      <a:pt x="24187" y="86472"/>
                    </a:lnTo>
                    <a:lnTo>
                      <a:pt x="-223" y="86472"/>
                    </a:lnTo>
                    <a:lnTo>
                      <a:pt x="-223" y="97073"/>
                    </a:lnTo>
                    <a:lnTo>
                      <a:pt x="60718" y="97073"/>
                    </a:lnTo>
                    <a:lnTo>
                      <a:pt x="60718" y="86472"/>
                    </a:lnTo>
                    <a:lnTo>
                      <a:pt x="36184" y="86472"/>
                    </a:lnTo>
                    <a:lnTo>
                      <a:pt x="36184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82CD6526-622A-3C5F-CDBF-7EEB7D8508A0}"/>
                  </a:ext>
                </a:extLst>
              </p:cNvPr>
              <p:cNvSpPr/>
              <p:nvPr/>
            </p:nvSpPr>
            <p:spPr>
              <a:xfrm flipV="1">
                <a:off x="7549159" y="6264302"/>
                <a:ext cx="59986" cy="97102"/>
              </a:xfrm>
              <a:custGeom>
                <a:avLst/>
                <a:gdLst>
                  <a:gd name="connsiteX0" fmla="*/ -234 w 59986"/>
                  <a:gd name="connsiteY0" fmla="*/ 97073 h 97102"/>
                  <a:gd name="connsiteX1" fmla="*/ 15310 w 59986"/>
                  <a:gd name="connsiteY1" fmla="*/ 97073 h 97102"/>
                  <a:gd name="connsiteX2" fmla="*/ 47482 w 59986"/>
                  <a:gd name="connsiteY2" fmla="*/ 16023 h 97102"/>
                  <a:gd name="connsiteX3" fmla="*/ 47755 w 59986"/>
                  <a:gd name="connsiteY3" fmla="*/ 16023 h 97102"/>
                  <a:gd name="connsiteX4" fmla="*/ 47755 w 59986"/>
                  <a:gd name="connsiteY4" fmla="*/ 97073 h 97102"/>
                  <a:gd name="connsiteX5" fmla="*/ 59752 w 59986"/>
                  <a:gd name="connsiteY5" fmla="*/ 97073 h 97102"/>
                  <a:gd name="connsiteX6" fmla="*/ 59752 w 59986"/>
                  <a:gd name="connsiteY6" fmla="*/ -29 h 97102"/>
                  <a:gd name="connsiteX7" fmla="*/ 43254 w 59986"/>
                  <a:gd name="connsiteY7" fmla="*/ -29 h 97102"/>
                  <a:gd name="connsiteX8" fmla="*/ 12036 w 59986"/>
                  <a:gd name="connsiteY8" fmla="*/ 78579 h 97102"/>
                  <a:gd name="connsiteX9" fmla="*/ 11757 w 59986"/>
                  <a:gd name="connsiteY9" fmla="*/ 78579 h 97102"/>
                  <a:gd name="connsiteX10" fmla="*/ 11757 w 59986"/>
                  <a:gd name="connsiteY10" fmla="*/ -29 h 97102"/>
                  <a:gd name="connsiteX11" fmla="*/ -234 w 59986"/>
                  <a:gd name="connsiteY11" fmla="*/ -29 h 97102"/>
                  <a:gd name="connsiteX12" fmla="*/ -234 w 59986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2">
                    <a:moveTo>
                      <a:pt x="-234" y="97073"/>
                    </a:moveTo>
                    <a:lnTo>
                      <a:pt x="15310" y="97073"/>
                    </a:lnTo>
                    <a:lnTo>
                      <a:pt x="47482" y="16023"/>
                    </a:lnTo>
                    <a:lnTo>
                      <a:pt x="47755" y="16023"/>
                    </a:lnTo>
                    <a:lnTo>
                      <a:pt x="47755" y="97073"/>
                    </a:lnTo>
                    <a:lnTo>
                      <a:pt x="59752" y="97073"/>
                    </a:lnTo>
                    <a:lnTo>
                      <a:pt x="59752" y="-29"/>
                    </a:lnTo>
                    <a:lnTo>
                      <a:pt x="43254" y="-29"/>
                    </a:lnTo>
                    <a:lnTo>
                      <a:pt x="12036" y="78579"/>
                    </a:lnTo>
                    <a:lnTo>
                      <a:pt x="11757" y="78579"/>
                    </a:lnTo>
                    <a:lnTo>
                      <a:pt x="11757" y="-29"/>
                    </a:lnTo>
                    <a:lnTo>
                      <a:pt x="-234" y="-29"/>
                    </a:lnTo>
                    <a:lnTo>
                      <a:pt x="-234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9C6C1E56-5288-638A-2ABF-C97BFA2818E6}"/>
                  </a:ext>
                </a:extLst>
              </p:cNvPr>
              <p:cNvSpPr/>
              <p:nvPr/>
            </p:nvSpPr>
            <p:spPr>
              <a:xfrm flipV="1">
                <a:off x="7618396" y="6264302"/>
                <a:ext cx="70340" cy="97102"/>
              </a:xfrm>
              <a:custGeom>
                <a:avLst/>
                <a:gdLst>
                  <a:gd name="connsiteX0" fmla="*/ 21979 w 70340"/>
                  <a:gd name="connsiteY0" fmla="*/ 36419 h 97102"/>
                  <a:gd name="connsiteX1" fmla="*/ 48150 w 70340"/>
                  <a:gd name="connsiteY1" fmla="*/ 36419 h 97102"/>
                  <a:gd name="connsiteX2" fmla="*/ 35744 w 70340"/>
                  <a:gd name="connsiteY2" fmla="*/ 83338 h 97102"/>
                  <a:gd name="connsiteX3" fmla="*/ 35471 w 70340"/>
                  <a:gd name="connsiteY3" fmla="*/ 83338 h 97102"/>
                  <a:gd name="connsiteX4" fmla="*/ 27838 w 70340"/>
                  <a:gd name="connsiteY4" fmla="*/ 97073 h 97102"/>
                  <a:gd name="connsiteX5" fmla="*/ 43928 w 70340"/>
                  <a:gd name="connsiteY5" fmla="*/ 97073 h 97102"/>
                  <a:gd name="connsiteX6" fmla="*/ 70098 w 70340"/>
                  <a:gd name="connsiteY6" fmla="*/ -29 h 97102"/>
                  <a:gd name="connsiteX7" fmla="*/ 57562 w 70340"/>
                  <a:gd name="connsiteY7" fmla="*/ -29 h 97102"/>
                  <a:gd name="connsiteX8" fmla="*/ 50605 w 70340"/>
                  <a:gd name="connsiteY8" fmla="*/ 26630 h 97102"/>
                  <a:gd name="connsiteX9" fmla="*/ 19524 w 70340"/>
                  <a:gd name="connsiteY9" fmla="*/ 26630 h 97102"/>
                  <a:gd name="connsiteX10" fmla="*/ 12295 w 70340"/>
                  <a:gd name="connsiteY10" fmla="*/ -29 h 97102"/>
                  <a:gd name="connsiteX11" fmla="*/ -242 w 70340"/>
                  <a:gd name="connsiteY11" fmla="*/ -29 h 97102"/>
                  <a:gd name="connsiteX12" fmla="*/ 27838 w 70340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40" h="97102">
                    <a:moveTo>
                      <a:pt x="21979" y="36419"/>
                    </a:moveTo>
                    <a:lnTo>
                      <a:pt x="48150" y="36419"/>
                    </a:lnTo>
                    <a:lnTo>
                      <a:pt x="35744" y="83338"/>
                    </a:lnTo>
                    <a:lnTo>
                      <a:pt x="35471" y="83338"/>
                    </a:lnTo>
                    <a:close/>
                    <a:moveTo>
                      <a:pt x="27838" y="97073"/>
                    </a:moveTo>
                    <a:lnTo>
                      <a:pt x="43928" y="97073"/>
                    </a:lnTo>
                    <a:lnTo>
                      <a:pt x="70098" y="-29"/>
                    </a:lnTo>
                    <a:lnTo>
                      <a:pt x="57562" y="-29"/>
                    </a:lnTo>
                    <a:lnTo>
                      <a:pt x="50605" y="26630"/>
                    </a:lnTo>
                    <a:lnTo>
                      <a:pt x="19524" y="26630"/>
                    </a:lnTo>
                    <a:lnTo>
                      <a:pt x="12295" y="-29"/>
                    </a:lnTo>
                    <a:lnTo>
                      <a:pt x="-242" y="-29"/>
                    </a:lnTo>
                    <a:lnTo>
                      <a:pt x="27838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2611909F-18F0-5F54-56A9-7568CD1D99DD}"/>
                  </a:ext>
                </a:extLst>
              </p:cNvPr>
              <p:cNvSpPr/>
              <p:nvPr/>
            </p:nvSpPr>
            <p:spPr>
              <a:xfrm flipV="1">
                <a:off x="7682728" y="6264302"/>
                <a:ext cx="60941" cy="97102"/>
              </a:xfrm>
              <a:custGeom>
                <a:avLst/>
                <a:gdLst>
                  <a:gd name="connsiteX0" fmla="*/ 36153 w 60941"/>
                  <a:gd name="connsiteY0" fmla="*/ -29 h 97102"/>
                  <a:gd name="connsiteX1" fmla="*/ 24149 w 60941"/>
                  <a:gd name="connsiteY1" fmla="*/ -29 h 97102"/>
                  <a:gd name="connsiteX2" fmla="*/ 24149 w 60941"/>
                  <a:gd name="connsiteY2" fmla="*/ 86472 h 97102"/>
                  <a:gd name="connsiteX3" fmla="*/ -248 w 60941"/>
                  <a:gd name="connsiteY3" fmla="*/ 86472 h 97102"/>
                  <a:gd name="connsiteX4" fmla="*/ -248 w 60941"/>
                  <a:gd name="connsiteY4" fmla="*/ 97073 h 97102"/>
                  <a:gd name="connsiteX5" fmla="*/ 60693 w 60941"/>
                  <a:gd name="connsiteY5" fmla="*/ 97073 h 97102"/>
                  <a:gd name="connsiteX6" fmla="*/ 60693 w 60941"/>
                  <a:gd name="connsiteY6" fmla="*/ 86472 h 97102"/>
                  <a:gd name="connsiteX7" fmla="*/ 36153 w 60941"/>
                  <a:gd name="connsiteY7" fmla="*/ 86472 h 97102"/>
                  <a:gd name="connsiteX8" fmla="*/ 36153 w 60941"/>
                  <a:gd name="connsiteY8" fmla="*/ -29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41" h="97102">
                    <a:moveTo>
                      <a:pt x="36153" y="-29"/>
                    </a:moveTo>
                    <a:lnTo>
                      <a:pt x="24149" y="-29"/>
                    </a:lnTo>
                    <a:lnTo>
                      <a:pt x="24149" y="86472"/>
                    </a:lnTo>
                    <a:lnTo>
                      <a:pt x="-248" y="86472"/>
                    </a:lnTo>
                    <a:lnTo>
                      <a:pt x="-248" y="97073"/>
                    </a:lnTo>
                    <a:lnTo>
                      <a:pt x="60693" y="97073"/>
                    </a:lnTo>
                    <a:lnTo>
                      <a:pt x="60693" y="86472"/>
                    </a:lnTo>
                    <a:lnTo>
                      <a:pt x="36153" y="86472"/>
                    </a:lnTo>
                    <a:lnTo>
                      <a:pt x="36153" y="-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CCA279B-FBA1-CE7C-7FC2-130E67969854}"/>
                  </a:ext>
                </a:extLst>
              </p:cNvPr>
              <p:cNvSpPr/>
              <p:nvPr/>
            </p:nvSpPr>
            <p:spPr>
              <a:xfrm flipV="1">
                <a:off x="7753894" y="6264302"/>
                <a:ext cx="11997" cy="97102"/>
              </a:xfrm>
              <a:custGeom>
                <a:avLst/>
                <a:gdLst>
                  <a:gd name="connsiteX0" fmla="*/ -253 w 11997"/>
                  <a:gd name="connsiteY0" fmla="*/ 97073 h 97102"/>
                  <a:gd name="connsiteX1" fmla="*/ 11744 w 11997"/>
                  <a:gd name="connsiteY1" fmla="*/ 97073 h 97102"/>
                  <a:gd name="connsiteX2" fmla="*/ 11744 w 11997"/>
                  <a:gd name="connsiteY2" fmla="*/ -29 h 97102"/>
                  <a:gd name="connsiteX3" fmla="*/ -253 w 11997"/>
                  <a:gd name="connsiteY3" fmla="*/ -29 h 97102"/>
                  <a:gd name="connsiteX4" fmla="*/ -253 w 11997"/>
                  <a:gd name="connsiteY4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53" y="97073"/>
                    </a:moveTo>
                    <a:lnTo>
                      <a:pt x="11744" y="97073"/>
                    </a:lnTo>
                    <a:lnTo>
                      <a:pt x="11744" y="-29"/>
                    </a:lnTo>
                    <a:lnTo>
                      <a:pt x="-253" y="-29"/>
                    </a:lnTo>
                    <a:lnTo>
                      <a:pt x="-253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3C93E4C-A60F-A8CC-24A2-2FD95C37B82F}"/>
                  </a:ext>
                </a:extLst>
              </p:cNvPr>
              <p:cNvSpPr/>
              <p:nvPr/>
            </p:nvSpPr>
            <p:spPr>
              <a:xfrm flipV="1">
                <a:off x="7780058" y="6262394"/>
                <a:ext cx="62714" cy="100917"/>
              </a:xfrm>
              <a:custGeom>
                <a:avLst/>
                <a:gdLst>
                  <a:gd name="connsiteX0" fmla="*/ 12278 w 62714"/>
                  <a:gd name="connsiteY0" fmla="*/ 50430 h 100917"/>
                  <a:gd name="connsiteX1" fmla="*/ 31102 w 62714"/>
                  <a:gd name="connsiteY1" fmla="*/ 9763 h 100917"/>
                  <a:gd name="connsiteX2" fmla="*/ 49919 w 62714"/>
                  <a:gd name="connsiteY2" fmla="*/ 50430 h 100917"/>
                  <a:gd name="connsiteX3" fmla="*/ 31102 w 62714"/>
                  <a:gd name="connsiteY3" fmla="*/ 91096 h 100917"/>
                  <a:gd name="connsiteX4" fmla="*/ 12278 w 62714"/>
                  <a:gd name="connsiteY4" fmla="*/ 50430 h 100917"/>
                  <a:gd name="connsiteX5" fmla="*/ 62456 w 62714"/>
                  <a:gd name="connsiteY5" fmla="*/ 50430 h 100917"/>
                  <a:gd name="connsiteX6" fmla="*/ 31102 w 62714"/>
                  <a:gd name="connsiteY6" fmla="*/ -29 h 100917"/>
                  <a:gd name="connsiteX7" fmla="*/ -258 w 62714"/>
                  <a:gd name="connsiteY7" fmla="*/ 50430 h 100917"/>
                  <a:gd name="connsiteX8" fmla="*/ 31102 w 62714"/>
                  <a:gd name="connsiteY8" fmla="*/ 100888 h 100917"/>
                  <a:gd name="connsiteX9" fmla="*/ 62456 w 62714"/>
                  <a:gd name="connsiteY9" fmla="*/ 50430 h 10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714" h="100917">
                    <a:moveTo>
                      <a:pt x="12278" y="50430"/>
                    </a:moveTo>
                    <a:cubicBezTo>
                      <a:pt x="12278" y="27990"/>
                      <a:pt x="14467" y="9763"/>
                      <a:pt x="31102" y="9763"/>
                    </a:cubicBezTo>
                    <a:cubicBezTo>
                      <a:pt x="47731" y="9763"/>
                      <a:pt x="49919" y="27990"/>
                      <a:pt x="49919" y="50430"/>
                    </a:cubicBezTo>
                    <a:cubicBezTo>
                      <a:pt x="49919" y="72869"/>
                      <a:pt x="47731" y="91096"/>
                      <a:pt x="31102" y="91096"/>
                    </a:cubicBezTo>
                    <a:cubicBezTo>
                      <a:pt x="14467" y="91096"/>
                      <a:pt x="12278" y="72869"/>
                      <a:pt x="12278" y="50430"/>
                    </a:cubicBezTo>
                    <a:close/>
                    <a:moveTo>
                      <a:pt x="62456" y="50430"/>
                    </a:moveTo>
                    <a:cubicBezTo>
                      <a:pt x="62456" y="25951"/>
                      <a:pt x="57961" y="-29"/>
                      <a:pt x="31102" y="-29"/>
                    </a:cubicBezTo>
                    <a:cubicBezTo>
                      <a:pt x="4237" y="-29"/>
                      <a:pt x="-258" y="25951"/>
                      <a:pt x="-258" y="50430"/>
                    </a:cubicBezTo>
                    <a:cubicBezTo>
                      <a:pt x="-258" y="74911"/>
                      <a:pt x="4237" y="100888"/>
                      <a:pt x="31102" y="100888"/>
                    </a:cubicBezTo>
                    <a:cubicBezTo>
                      <a:pt x="57961" y="100888"/>
                      <a:pt x="62456" y="74911"/>
                      <a:pt x="62456" y="50430"/>
                    </a:cubicBez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7E980C87-EB67-39BC-4281-2609259CED2A}"/>
                  </a:ext>
                </a:extLst>
              </p:cNvPr>
              <p:cNvSpPr/>
              <p:nvPr/>
            </p:nvSpPr>
            <p:spPr>
              <a:xfrm flipV="1">
                <a:off x="7856989" y="6264302"/>
                <a:ext cx="59992" cy="97102"/>
              </a:xfrm>
              <a:custGeom>
                <a:avLst/>
                <a:gdLst>
                  <a:gd name="connsiteX0" fmla="*/ -266 w 59992"/>
                  <a:gd name="connsiteY0" fmla="*/ 97073 h 97102"/>
                  <a:gd name="connsiteX1" fmla="*/ 15284 w 59992"/>
                  <a:gd name="connsiteY1" fmla="*/ 97073 h 97102"/>
                  <a:gd name="connsiteX2" fmla="*/ 47456 w 59992"/>
                  <a:gd name="connsiteY2" fmla="*/ 16023 h 97102"/>
                  <a:gd name="connsiteX3" fmla="*/ 47723 w 59992"/>
                  <a:gd name="connsiteY3" fmla="*/ 16023 h 97102"/>
                  <a:gd name="connsiteX4" fmla="*/ 47723 w 59992"/>
                  <a:gd name="connsiteY4" fmla="*/ 97073 h 97102"/>
                  <a:gd name="connsiteX5" fmla="*/ 59726 w 59992"/>
                  <a:gd name="connsiteY5" fmla="*/ 97073 h 97102"/>
                  <a:gd name="connsiteX6" fmla="*/ 59726 w 59992"/>
                  <a:gd name="connsiteY6" fmla="*/ -29 h 97102"/>
                  <a:gd name="connsiteX7" fmla="*/ 43228 w 59992"/>
                  <a:gd name="connsiteY7" fmla="*/ -29 h 97102"/>
                  <a:gd name="connsiteX8" fmla="*/ 12010 w 59992"/>
                  <a:gd name="connsiteY8" fmla="*/ 78579 h 97102"/>
                  <a:gd name="connsiteX9" fmla="*/ 11737 w 59992"/>
                  <a:gd name="connsiteY9" fmla="*/ 78579 h 97102"/>
                  <a:gd name="connsiteX10" fmla="*/ 11737 w 59992"/>
                  <a:gd name="connsiteY10" fmla="*/ -29 h 97102"/>
                  <a:gd name="connsiteX11" fmla="*/ -266 w 59992"/>
                  <a:gd name="connsiteY11" fmla="*/ -29 h 97102"/>
                  <a:gd name="connsiteX12" fmla="*/ -266 w 59992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92" h="97102">
                    <a:moveTo>
                      <a:pt x="-266" y="97073"/>
                    </a:moveTo>
                    <a:lnTo>
                      <a:pt x="15284" y="97073"/>
                    </a:lnTo>
                    <a:lnTo>
                      <a:pt x="47456" y="16023"/>
                    </a:lnTo>
                    <a:lnTo>
                      <a:pt x="47723" y="16023"/>
                    </a:lnTo>
                    <a:lnTo>
                      <a:pt x="47723" y="97073"/>
                    </a:lnTo>
                    <a:lnTo>
                      <a:pt x="59726" y="97073"/>
                    </a:lnTo>
                    <a:lnTo>
                      <a:pt x="59726" y="-29"/>
                    </a:lnTo>
                    <a:lnTo>
                      <a:pt x="43228" y="-29"/>
                    </a:lnTo>
                    <a:lnTo>
                      <a:pt x="12010" y="78579"/>
                    </a:lnTo>
                    <a:lnTo>
                      <a:pt x="11737" y="78579"/>
                    </a:lnTo>
                    <a:lnTo>
                      <a:pt x="11737" y="-29"/>
                    </a:lnTo>
                    <a:lnTo>
                      <a:pt x="-266" y="-29"/>
                    </a:lnTo>
                    <a:lnTo>
                      <a:pt x="-266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414EA563-F21E-A864-0E96-DD388691A0BE}"/>
                  </a:ext>
                </a:extLst>
              </p:cNvPr>
              <p:cNvSpPr/>
              <p:nvPr/>
            </p:nvSpPr>
            <p:spPr>
              <a:xfrm flipV="1">
                <a:off x="7926226" y="6264302"/>
                <a:ext cx="70352" cy="97102"/>
              </a:xfrm>
              <a:custGeom>
                <a:avLst/>
                <a:gdLst>
                  <a:gd name="connsiteX0" fmla="*/ 21947 w 70352"/>
                  <a:gd name="connsiteY0" fmla="*/ 36419 h 97102"/>
                  <a:gd name="connsiteX1" fmla="*/ 48124 w 70352"/>
                  <a:gd name="connsiteY1" fmla="*/ 36419 h 97102"/>
                  <a:gd name="connsiteX2" fmla="*/ 35724 w 70352"/>
                  <a:gd name="connsiteY2" fmla="*/ 83338 h 97102"/>
                  <a:gd name="connsiteX3" fmla="*/ 35451 w 70352"/>
                  <a:gd name="connsiteY3" fmla="*/ 83338 h 97102"/>
                  <a:gd name="connsiteX4" fmla="*/ 27813 w 70352"/>
                  <a:gd name="connsiteY4" fmla="*/ 97073 h 97102"/>
                  <a:gd name="connsiteX5" fmla="*/ 43896 w 70352"/>
                  <a:gd name="connsiteY5" fmla="*/ 97073 h 97102"/>
                  <a:gd name="connsiteX6" fmla="*/ 70079 w 70352"/>
                  <a:gd name="connsiteY6" fmla="*/ -29 h 97102"/>
                  <a:gd name="connsiteX7" fmla="*/ 57536 w 70352"/>
                  <a:gd name="connsiteY7" fmla="*/ -29 h 97102"/>
                  <a:gd name="connsiteX8" fmla="*/ 50573 w 70352"/>
                  <a:gd name="connsiteY8" fmla="*/ 26630 h 97102"/>
                  <a:gd name="connsiteX9" fmla="*/ 19498 w 70352"/>
                  <a:gd name="connsiteY9" fmla="*/ 26630 h 97102"/>
                  <a:gd name="connsiteX10" fmla="*/ 12269 w 70352"/>
                  <a:gd name="connsiteY10" fmla="*/ -29 h 97102"/>
                  <a:gd name="connsiteX11" fmla="*/ -274 w 70352"/>
                  <a:gd name="connsiteY11" fmla="*/ -29 h 97102"/>
                  <a:gd name="connsiteX12" fmla="*/ 27813 w 70352"/>
                  <a:gd name="connsiteY12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52" h="97102">
                    <a:moveTo>
                      <a:pt x="21947" y="36419"/>
                    </a:moveTo>
                    <a:lnTo>
                      <a:pt x="48124" y="36419"/>
                    </a:lnTo>
                    <a:lnTo>
                      <a:pt x="35724" y="83338"/>
                    </a:lnTo>
                    <a:lnTo>
                      <a:pt x="35451" y="83338"/>
                    </a:lnTo>
                    <a:close/>
                    <a:moveTo>
                      <a:pt x="27813" y="97073"/>
                    </a:moveTo>
                    <a:lnTo>
                      <a:pt x="43896" y="97073"/>
                    </a:lnTo>
                    <a:lnTo>
                      <a:pt x="70079" y="-29"/>
                    </a:lnTo>
                    <a:lnTo>
                      <a:pt x="57536" y="-29"/>
                    </a:lnTo>
                    <a:lnTo>
                      <a:pt x="50573" y="26630"/>
                    </a:lnTo>
                    <a:lnTo>
                      <a:pt x="19498" y="26630"/>
                    </a:lnTo>
                    <a:lnTo>
                      <a:pt x="12269" y="-29"/>
                    </a:lnTo>
                    <a:lnTo>
                      <a:pt x="-274" y="-29"/>
                    </a:lnTo>
                    <a:lnTo>
                      <a:pt x="27813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902B13B9-D30A-F339-8950-88B9FE8920DF}"/>
                  </a:ext>
                </a:extLst>
              </p:cNvPr>
              <p:cNvSpPr/>
              <p:nvPr/>
            </p:nvSpPr>
            <p:spPr>
              <a:xfrm flipV="1">
                <a:off x="8005749" y="6264302"/>
                <a:ext cx="51541" cy="97102"/>
              </a:xfrm>
              <a:custGeom>
                <a:avLst/>
                <a:gdLst>
                  <a:gd name="connsiteX0" fmla="*/ -281 w 51541"/>
                  <a:gd name="connsiteY0" fmla="*/ 97073 h 97102"/>
                  <a:gd name="connsiteX1" fmla="*/ 11722 w 51541"/>
                  <a:gd name="connsiteY1" fmla="*/ 97073 h 97102"/>
                  <a:gd name="connsiteX2" fmla="*/ 11722 w 51541"/>
                  <a:gd name="connsiteY2" fmla="*/ 10580 h 97102"/>
                  <a:gd name="connsiteX3" fmla="*/ 51261 w 51541"/>
                  <a:gd name="connsiteY3" fmla="*/ 10580 h 97102"/>
                  <a:gd name="connsiteX4" fmla="*/ 51261 w 51541"/>
                  <a:gd name="connsiteY4" fmla="*/ -29 h 97102"/>
                  <a:gd name="connsiteX5" fmla="*/ -281 w 51541"/>
                  <a:gd name="connsiteY5" fmla="*/ -29 h 97102"/>
                  <a:gd name="connsiteX6" fmla="*/ -281 w 51541"/>
                  <a:gd name="connsiteY6" fmla="*/ 97073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541" h="97102">
                    <a:moveTo>
                      <a:pt x="-281" y="97073"/>
                    </a:moveTo>
                    <a:lnTo>
                      <a:pt x="11722" y="97073"/>
                    </a:lnTo>
                    <a:lnTo>
                      <a:pt x="11722" y="10580"/>
                    </a:lnTo>
                    <a:lnTo>
                      <a:pt x="51261" y="10580"/>
                    </a:lnTo>
                    <a:lnTo>
                      <a:pt x="51261" y="-29"/>
                    </a:lnTo>
                    <a:lnTo>
                      <a:pt x="-281" y="-29"/>
                    </a:lnTo>
                    <a:lnTo>
                      <a:pt x="-281" y="97073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5872566F-1235-FF70-1669-88F424B6679F}"/>
                  </a:ext>
                </a:extLst>
              </p:cNvPr>
              <p:cNvSpPr/>
              <p:nvPr/>
            </p:nvSpPr>
            <p:spPr>
              <a:xfrm flipV="1">
                <a:off x="7051103" y="6415444"/>
                <a:ext cx="60116" cy="97104"/>
              </a:xfrm>
              <a:custGeom>
                <a:avLst/>
                <a:gdLst>
                  <a:gd name="connsiteX0" fmla="*/ 11809 w 60116"/>
                  <a:gd name="connsiteY0" fmla="*/ 9796 h 97104"/>
                  <a:gd name="connsiteX1" fmla="*/ 24358 w 60116"/>
                  <a:gd name="connsiteY1" fmla="*/ 9796 h 97104"/>
                  <a:gd name="connsiteX2" fmla="*/ 47398 w 60116"/>
                  <a:gd name="connsiteY2" fmla="*/ 48421 h 97104"/>
                  <a:gd name="connsiteX3" fmla="*/ 24358 w 60116"/>
                  <a:gd name="connsiteY3" fmla="*/ 87316 h 97104"/>
                  <a:gd name="connsiteX4" fmla="*/ 11809 w 60116"/>
                  <a:gd name="connsiteY4" fmla="*/ 87316 h 97104"/>
                  <a:gd name="connsiteX5" fmla="*/ -182 w 60116"/>
                  <a:gd name="connsiteY5" fmla="*/ 97109 h 97104"/>
                  <a:gd name="connsiteX6" fmla="*/ 25852 w 60116"/>
                  <a:gd name="connsiteY6" fmla="*/ 97109 h 97104"/>
                  <a:gd name="connsiteX7" fmla="*/ 59934 w 60116"/>
                  <a:gd name="connsiteY7" fmla="*/ 48559 h 97104"/>
                  <a:gd name="connsiteX8" fmla="*/ 27080 w 60116"/>
                  <a:gd name="connsiteY8" fmla="*/ 4 h 97104"/>
                  <a:gd name="connsiteX9" fmla="*/ -182 w 60116"/>
                  <a:gd name="connsiteY9" fmla="*/ 4 h 97104"/>
                  <a:gd name="connsiteX10" fmla="*/ -182 w 60116"/>
                  <a:gd name="connsiteY10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16" h="97104">
                    <a:moveTo>
                      <a:pt x="11809" y="9796"/>
                    </a:moveTo>
                    <a:lnTo>
                      <a:pt x="24358" y="9796"/>
                    </a:lnTo>
                    <a:cubicBezTo>
                      <a:pt x="45079" y="9796"/>
                      <a:pt x="47398" y="31014"/>
                      <a:pt x="47398" y="48421"/>
                    </a:cubicBezTo>
                    <a:cubicBezTo>
                      <a:pt x="47398" y="67191"/>
                      <a:pt x="46170" y="87316"/>
                      <a:pt x="24358" y="87316"/>
                    </a:cubicBezTo>
                    <a:lnTo>
                      <a:pt x="11809" y="87316"/>
                    </a:lnTo>
                    <a:close/>
                    <a:moveTo>
                      <a:pt x="-182" y="97109"/>
                    </a:moveTo>
                    <a:lnTo>
                      <a:pt x="25852" y="97109"/>
                    </a:lnTo>
                    <a:cubicBezTo>
                      <a:pt x="56128" y="97109"/>
                      <a:pt x="59934" y="75347"/>
                      <a:pt x="59934" y="48559"/>
                    </a:cubicBezTo>
                    <a:cubicBezTo>
                      <a:pt x="59934" y="24075"/>
                      <a:pt x="53809" y="4"/>
                      <a:pt x="27080" y="4"/>
                    </a:cubicBezTo>
                    <a:lnTo>
                      <a:pt x="-182" y="4"/>
                    </a:lnTo>
                    <a:lnTo>
                      <a:pt x="-182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CBCCB537-9B9C-AB46-677E-E0BE3806A8A6}"/>
                  </a:ext>
                </a:extLst>
              </p:cNvPr>
              <p:cNvSpPr/>
              <p:nvPr/>
            </p:nvSpPr>
            <p:spPr>
              <a:xfrm flipV="1">
                <a:off x="7125256" y="6415444"/>
                <a:ext cx="51938" cy="97104"/>
              </a:xfrm>
              <a:custGeom>
                <a:avLst/>
                <a:gdLst>
                  <a:gd name="connsiteX0" fmla="*/ -189 w 51938"/>
                  <a:gd name="connsiteY0" fmla="*/ 97109 h 97104"/>
                  <a:gd name="connsiteX1" fmla="*/ 50119 w 51938"/>
                  <a:gd name="connsiteY1" fmla="*/ 97109 h 97104"/>
                  <a:gd name="connsiteX2" fmla="*/ 50119 w 51938"/>
                  <a:gd name="connsiteY2" fmla="*/ 86503 h 97104"/>
                  <a:gd name="connsiteX3" fmla="*/ 11808 w 51938"/>
                  <a:gd name="connsiteY3" fmla="*/ 86503 h 97104"/>
                  <a:gd name="connsiteX4" fmla="*/ 11808 w 51938"/>
                  <a:gd name="connsiteY4" fmla="*/ 56039 h 97104"/>
                  <a:gd name="connsiteX5" fmla="*/ 47936 w 51938"/>
                  <a:gd name="connsiteY5" fmla="*/ 56039 h 97104"/>
                  <a:gd name="connsiteX6" fmla="*/ 47936 w 51938"/>
                  <a:gd name="connsiteY6" fmla="*/ 45432 h 97104"/>
                  <a:gd name="connsiteX7" fmla="*/ 11808 w 51938"/>
                  <a:gd name="connsiteY7" fmla="*/ 45432 h 97104"/>
                  <a:gd name="connsiteX8" fmla="*/ 11808 w 51938"/>
                  <a:gd name="connsiteY8" fmla="*/ 10615 h 97104"/>
                  <a:gd name="connsiteX9" fmla="*/ 51749 w 51938"/>
                  <a:gd name="connsiteY9" fmla="*/ 10615 h 97104"/>
                  <a:gd name="connsiteX10" fmla="*/ 51749 w 51938"/>
                  <a:gd name="connsiteY10" fmla="*/ 4 h 97104"/>
                  <a:gd name="connsiteX11" fmla="*/ -189 w 51938"/>
                  <a:gd name="connsiteY11" fmla="*/ 4 h 97104"/>
                  <a:gd name="connsiteX12" fmla="*/ -189 w 51938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38" h="97104">
                    <a:moveTo>
                      <a:pt x="-189" y="97109"/>
                    </a:moveTo>
                    <a:lnTo>
                      <a:pt x="50119" y="97109"/>
                    </a:lnTo>
                    <a:lnTo>
                      <a:pt x="50119" y="86503"/>
                    </a:lnTo>
                    <a:lnTo>
                      <a:pt x="11808" y="86503"/>
                    </a:lnTo>
                    <a:lnTo>
                      <a:pt x="11808" y="56039"/>
                    </a:lnTo>
                    <a:lnTo>
                      <a:pt x="47936" y="56039"/>
                    </a:lnTo>
                    <a:lnTo>
                      <a:pt x="47936" y="45432"/>
                    </a:lnTo>
                    <a:lnTo>
                      <a:pt x="11808" y="45432"/>
                    </a:lnTo>
                    <a:lnTo>
                      <a:pt x="11808" y="10615"/>
                    </a:lnTo>
                    <a:lnTo>
                      <a:pt x="51749" y="10615"/>
                    </a:lnTo>
                    <a:lnTo>
                      <a:pt x="51749" y="4"/>
                    </a:lnTo>
                    <a:lnTo>
                      <a:pt x="-189" y="4"/>
                    </a:lnTo>
                    <a:lnTo>
                      <a:pt x="-189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45F7AAB3-E755-0A84-053B-847A25C11315}"/>
                  </a:ext>
                </a:extLst>
              </p:cNvPr>
              <p:cNvSpPr/>
              <p:nvPr/>
            </p:nvSpPr>
            <p:spPr>
              <a:xfrm flipV="1">
                <a:off x="7185230" y="6413535"/>
                <a:ext cx="59713" cy="100916"/>
              </a:xfrm>
              <a:custGeom>
                <a:avLst/>
                <a:gdLst>
                  <a:gd name="connsiteX0" fmla="*/ 44792 w 59713"/>
                  <a:gd name="connsiteY0" fmla="*/ 73852 h 100916"/>
                  <a:gd name="connsiteX1" fmla="*/ 29658 w 59713"/>
                  <a:gd name="connsiteY1" fmla="*/ 91126 h 100916"/>
                  <a:gd name="connsiteX2" fmla="*/ 13574 w 59713"/>
                  <a:gd name="connsiteY2" fmla="*/ 75350 h 100916"/>
                  <a:gd name="connsiteX3" fmla="*/ 59517 w 59713"/>
                  <a:gd name="connsiteY3" fmla="*/ 28839 h 100916"/>
                  <a:gd name="connsiteX4" fmla="*/ 29248 w 59713"/>
                  <a:gd name="connsiteY4" fmla="*/ 4 h 100916"/>
                  <a:gd name="connsiteX5" fmla="*/ -196 w 59713"/>
                  <a:gd name="connsiteY5" fmla="*/ 32371 h 100916"/>
                  <a:gd name="connsiteX6" fmla="*/ 11801 w 59713"/>
                  <a:gd name="connsiteY6" fmla="*/ 32371 h 100916"/>
                  <a:gd name="connsiteX7" fmla="*/ 30073 w 59713"/>
                  <a:gd name="connsiteY7" fmla="*/ 9794 h 100916"/>
                  <a:gd name="connsiteX8" fmla="*/ 46975 w 59713"/>
                  <a:gd name="connsiteY8" fmla="*/ 26933 h 100916"/>
                  <a:gd name="connsiteX9" fmla="*/ 1032 w 59713"/>
                  <a:gd name="connsiteY9" fmla="*/ 74128 h 100916"/>
                  <a:gd name="connsiteX10" fmla="*/ 29521 w 59713"/>
                  <a:gd name="connsiteY10" fmla="*/ 100921 h 100916"/>
                  <a:gd name="connsiteX11" fmla="*/ 56789 w 59713"/>
                  <a:gd name="connsiteY11" fmla="*/ 73852 h 100916"/>
                  <a:gd name="connsiteX12" fmla="*/ 44792 w 59713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3" h="100916">
                    <a:moveTo>
                      <a:pt x="44792" y="73852"/>
                    </a:moveTo>
                    <a:cubicBezTo>
                      <a:pt x="44792" y="84052"/>
                      <a:pt x="41115" y="91126"/>
                      <a:pt x="29658" y="91126"/>
                    </a:cubicBezTo>
                    <a:cubicBezTo>
                      <a:pt x="19570" y="91126"/>
                      <a:pt x="13574" y="85688"/>
                      <a:pt x="13574" y="75350"/>
                    </a:cubicBezTo>
                    <a:cubicBezTo>
                      <a:pt x="13574" y="48015"/>
                      <a:pt x="59517" y="64335"/>
                      <a:pt x="59517" y="28839"/>
                    </a:cubicBezTo>
                    <a:cubicBezTo>
                      <a:pt x="59517" y="6397"/>
                      <a:pt x="43019" y="4"/>
                      <a:pt x="29248" y="4"/>
                    </a:cubicBezTo>
                    <a:cubicBezTo>
                      <a:pt x="6481" y="4"/>
                      <a:pt x="-196" y="11700"/>
                      <a:pt x="-196" y="32371"/>
                    </a:cubicBezTo>
                    <a:lnTo>
                      <a:pt x="11801" y="32371"/>
                    </a:lnTo>
                    <a:cubicBezTo>
                      <a:pt x="11801" y="21494"/>
                      <a:pt x="12477" y="9794"/>
                      <a:pt x="30073" y="9794"/>
                    </a:cubicBezTo>
                    <a:cubicBezTo>
                      <a:pt x="39609" y="9794"/>
                      <a:pt x="46975" y="16595"/>
                      <a:pt x="46975" y="26933"/>
                    </a:cubicBezTo>
                    <a:cubicBezTo>
                      <a:pt x="46975" y="54403"/>
                      <a:pt x="1032" y="38493"/>
                      <a:pt x="1032" y="74128"/>
                    </a:cubicBezTo>
                    <a:cubicBezTo>
                      <a:pt x="1032" y="83103"/>
                      <a:pt x="4845" y="100921"/>
                      <a:pt x="29521" y="100921"/>
                    </a:cubicBezTo>
                    <a:cubicBezTo>
                      <a:pt x="48066" y="100921"/>
                      <a:pt x="56517" y="91670"/>
                      <a:pt x="56789" y="73852"/>
                    </a:cubicBezTo>
                    <a:lnTo>
                      <a:pt x="44792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11798BC5-281C-F846-4C99-3CD06391E685}"/>
                  </a:ext>
                </a:extLst>
              </p:cNvPr>
              <p:cNvSpPr/>
              <p:nvPr/>
            </p:nvSpPr>
            <p:spPr>
              <a:xfrm flipV="1">
                <a:off x="7286131" y="6413535"/>
                <a:ext cx="59719" cy="100916"/>
              </a:xfrm>
              <a:custGeom>
                <a:avLst/>
                <a:gdLst>
                  <a:gd name="connsiteX0" fmla="*/ 44788 w 59719"/>
                  <a:gd name="connsiteY0" fmla="*/ 73852 h 100916"/>
                  <a:gd name="connsiteX1" fmla="*/ 29653 w 59719"/>
                  <a:gd name="connsiteY1" fmla="*/ 91126 h 100916"/>
                  <a:gd name="connsiteX2" fmla="*/ 13564 w 59719"/>
                  <a:gd name="connsiteY2" fmla="*/ 75350 h 100916"/>
                  <a:gd name="connsiteX3" fmla="*/ 59513 w 59719"/>
                  <a:gd name="connsiteY3" fmla="*/ 28839 h 100916"/>
                  <a:gd name="connsiteX4" fmla="*/ 29238 w 59719"/>
                  <a:gd name="connsiteY4" fmla="*/ 4 h 100916"/>
                  <a:gd name="connsiteX5" fmla="*/ -207 w 59719"/>
                  <a:gd name="connsiteY5" fmla="*/ 32371 h 100916"/>
                  <a:gd name="connsiteX6" fmla="*/ 11791 w 59719"/>
                  <a:gd name="connsiteY6" fmla="*/ 32371 h 100916"/>
                  <a:gd name="connsiteX7" fmla="*/ 30063 w 59719"/>
                  <a:gd name="connsiteY7" fmla="*/ 9794 h 100916"/>
                  <a:gd name="connsiteX8" fmla="*/ 46970 w 59719"/>
                  <a:gd name="connsiteY8" fmla="*/ 26933 h 100916"/>
                  <a:gd name="connsiteX9" fmla="*/ 1021 w 59719"/>
                  <a:gd name="connsiteY9" fmla="*/ 74128 h 100916"/>
                  <a:gd name="connsiteX10" fmla="*/ 29517 w 59719"/>
                  <a:gd name="connsiteY10" fmla="*/ 100921 h 100916"/>
                  <a:gd name="connsiteX11" fmla="*/ 56785 w 59719"/>
                  <a:gd name="connsiteY11" fmla="*/ 73852 h 100916"/>
                  <a:gd name="connsiteX12" fmla="*/ 44788 w 59719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6">
                    <a:moveTo>
                      <a:pt x="44788" y="73852"/>
                    </a:moveTo>
                    <a:cubicBezTo>
                      <a:pt x="44788" y="84052"/>
                      <a:pt x="41105" y="91126"/>
                      <a:pt x="29653" y="91126"/>
                    </a:cubicBezTo>
                    <a:cubicBezTo>
                      <a:pt x="19566" y="91126"/>
                      <a:pt x="13564" y="85688"/>
                      <a:pt x="13564" y="75350"/>
                    </a:cubicBezTo>
                    <a:cubicBezTo>
                      <a:pt x="13564" y="48015"/>
                      <a:pt x="59513" y="64335"/>
                      <a:pt x="59513" y="28839"/>
                    </a:cubicBezTo>
                    <a:cubicBezTo>
                      <a:pt x="59513" y="6397"/>
                      <a:pt x="43015" y="4"/>
                      <a:pt x="29238" y="4"/>
                    </a:cubicBezTo>
                    <a:cubicBezTo>
                      <a:pt x="6477" y="4"/>
                      <a:pt x="-207" y="11700"/>
                      <a:pt x="-207" y="32371"/>
                    </a:cubicBezTo>
                    <a:lnTo>
                      <a:pt x="11791" y="32371"/>
                    </a:lnTo>
                    <a:cubicBezTo>
                      <a:pt x="11791" y="21494"/>
                      <a:pt x="12473" y="9794"/>
                      <a:pt x="30063" y="9794"/>
                    </a:cubicBezTo>
                    <a:cubicBezTo>
                      <a:pt x="39605" y="9794"/>
                      <a:pt x="46970" y="16595"/>
                      <a:pt x="46970" y="26933"/>
                    </a:cubicBezTo>
                    <a:cubicBezTo>
                      <a:pt x="46970" y="54403"/>
                      <a:pt x="1021" y="38493"/>
                      <a:pt x="1021" y="74128"/>
                    </a:cubicBezTo>
                    <a:cubicBezTo>
                      <a:pt x="1021" y="83103"/>
                      <a:pt x="4840" y="100921"/>
                      <a:pt x="29517" y="100921"/>
                    </a:cubicBezTo>
                    <a:cubicBezTo>
                      <a:pt x="48061" y="100921"/>
                      <a:pt x="56506" y="91670"/>
                      <a:pt x="56785" y="73852"/>
                    </a:cubicBezTo>
                    <a:lnTo>
                      <a:pt x="44788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746923E0-1C59-BE8D-3B90-79D19811ED9C}"/>
                  </a:ext>
                </a:extLst>
              </p:cNvPr>
              <p:cNvSpPr/>
              <p:nvPr/>
            </p:nvSpPr>
            <p:spPr>
              <a:xfrm flipV="1">
                <a:off x="7356509" y="6413535"/>
                <a:ext cx="60947" cy="100916"/>
              </a:xfrm>
              <a:custGeom>
                <a:avLst/>
                <a:gdLst>
                  <a:gd name="connsiteX0" fmla="*/ 60733 w 60947"/>
                  <a:gd name="connsiteY0" fmla="*/ 35230 h 100916"/>
                  <a:gd name="connsiteX1" fmla="*/ 31146 w 60947"/>
                  <a:gd name="connsiteY1" fmla="*/ 4 h 100916"/>
                  <a:gd name="connsiteX2" fmla="*/ -214 w 60947"/>
                  <a:gd name="connsiteY2" fmla="*/ 50463 h 100916"/>
                  <a:gd name="connsiteX3" fmla="*/ 31146 w 60947"/>
                  <a:gd name="connsiteY3" fmla="*/ 100921 h 100916"/>
                  <a:gd name="connsiteX4" fmla="*/ 59909 w 60947"/>
                  <a:gd name="connsiteY4" fmla="*/ 70723 h 100916"/>
                  <a:gd name="connsiteX5" fmla="*/ 47372 w 60947"/>
                  <a:gd name="connsiteY5" fmla="*/ 70723 h 100916"/>
                  <a:gd name="connsiteX6" fmla="*/ 31146 w 60947"/>
                  <a:gd name="connsiteY6" fmla="*/ 91126 h 100916"/>
                  <a:gd name="connsiteX7" fmla="*/ 12329 w 60947"/>
                  <a:gd name="connsiteY7" fmla="*/ 50463 h 100916"/>
                  <a:gd name="connsiteX8" fmla="*/ 31146 w 60947"/>
                  <a:gd name="connsiteY8" fmla="*/ 9794 h 100916"/>
                  <a:gd name="connsiteX9" fmla="*/ 48184 w 60947"/>
                  <a:gd name="connsiteY9" fmla="*/ 35230 h 100916"/>
                  <a:gd name="connsiteX10" fmla="*/ 60733 w 60947"/>
                  <a:gd name="connsiteY10" fmla="*/ 35230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47" h="100916">
                    <a:moveTo>
                      <a:pt x="60733" y="35230"/>
                    </a:moveTo>
                    <a:cubicBezTo>
                      <a:pt x="59642" y="16870"/>
                      <a:pt x="52413" y="4"/>
                      <a:pt x="31146" y="4"/>
                    </a:cubicBezTo>
                    <a:cubicBezTo>
                      <a:pt x="3463" y="4"/>
                      <a:pt x="-214" y="25979"/>
                      <a:pt x="-214" y="50463"/>
                    </a:cubicBezTo>
                    <a:cubicBezTo>
                      <a:pt x="-214" y="74941"/>
                      <a:pt x="4287" y="100921"/>
                      <a:pt x="31146" y="100921"/>
                    </a:cubicBezTo>
                    <a:cubicBezTo>
                      <a:pt x="51049" y="100921"/>
                      <a:pt x="59369" y="89766"/>
                      <a:pt x="59909" y="70723"/>
                    </a:cubicBezTo>
                    <a:lnTo>
                      <a:pt x="47372" y="70723"/>
                    </a:lnTo>
                    <a:cubicBezTo>
                      <a:pt x="47087" y="81743"/>
                      <a:pt x="43547" y="91126"/>
                      <a:pt x="31146" y="91126"/>
                    </a:cubicBezTo>
                    <a:cubicBezTo>
                      <a:pt x="14511" y="91126"/>
                      <a:pt x="12329" y="72900"/>
                      <a:pt x="12329" y="50463"/>
                    </a:cubicBezTo>
                    <a:cubicBezTo>
                      <a:pt x="12329" y="28020"/>
                      <a:pt x="14511" y="9794"/>
                      <a:pt x="31146" y="9794"/>
                    </a:cubicBezTo>
                    <a:cubicBezTo>
                      <a:pt x="45735" y="9794"/>
                      <a:pt x="47781" y="23398"/>
                      <a:pt x="48184" y="35230"/>
                    </a:cubicBezTo>
                    <a:lnTo>
                      <a:pt x="60733" y="3523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AE5CD3B7-AC04-8FBE-2C6E-1BF8233A196B}"/>
                  </a:ext>
                </a:extLst>
              </p:cNvPr>
              <p:cNvSpPr/>
              <p:nvPr/>
            </p:nvSpPr>
            <p:spPr>
              <a:xfrm flipV="1">
                <a:off x="7428914" y="6415444"/>
                <a:ext cx="12003" cy="97104"/>
              </a:xfrm>
              <a:custGeom>
                <a:avLst/>
                <a:gdLst>
                  <a:gd name="connsiteX0" fmla="*/ -219 w 12003"/>
                  <a:gd name="connsiteY0" fmla="*/ 97109 h 97104"/>
                  <a:gd name="connsiteX1" fmla="*/ 11784 w 12003"/>
                  <a:gd name="connsiteY1" fmla="*/ 97109 h 97104"/>
                  <a:gd name="connsiteX2" fmla="*/ 11784 w 12003"/>
                  <a:gd name="connsiteY2" fmla="*/ 4 h 97104"/>
                  <a:gd name="connsiteX3" fmla="*/ -219 w 12003"/>
                  <a:gd name="connsiteY3" fmla="*/ 4 h 97104"/>
                  <a:gd name="connsiteX4" fmla="*/ -219 w 12003"/>
                  <a:gd name="connsiteY4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03" h="97104">
                    <a:moveTo>
                      <a:pt x="-219" y="97109"/>
                    </a:moveTo>
                    <a:lnTo>
                      <a:pt x="11784" y="97109"/>
                    </a:lnTo>
                    <a:lnTo>
                      <a:pt x="11784" y="4"/>
                    </a:lnTo>
                    <a:lnTo>
                      <a:pt x="-219" y="4"/>
                    </a:lnTo>
                    <a:lnTo>
                      <a:pt x="-219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60494F4D-CE41-634F-A012-E053DF30D56A}"/>
                  </a:ext>
                </a:extLst>
              </p:cNvPr>
              <p:cNvSpPr/>
              <p:nvPr/>
            </p:nvSpPr>
            <p:spPr>
              <a:xfrm flipV="1">
                <a:off x="7456814" y="6415444"/>
                <a:ext cx="51944" cy="97104"/>
              </a:xfrm>
              <a:custGeom>
                <a:avLst/>
                <a:gdLst>
                  <a:gd name="connsiteX0" fmla="*/ -224 w 51944"/>
                  <a:gd name="connsiteY0" fmla="*/ 97109 h 97104"/>
                  <a:gd name="connsiteX1" fmla="*/ 50084 w 51944"/>
                  <a:gd name="connsiteY1" fmla="*/ 97109 h 97104"/>
                  <a:gd name="connsiteX2" fmla="*/ 50084 w 51944"/>
                  <a:gd name="connsiteY2" fmla="*/ 86503 h 97104"/>
                  <a:gd name="connsiteX3" fmla="*/ 11773 w 51944"/>
                  <a:gd name="connsiteY3" fmla="*/ 86503 h 97104"/>
                  <a:gd name="connsiteX4" fmla="*/ 11773 w 51944"/>
                  <a:gd name="connsiteY4" fmla="*/ 56039 h 97104"/>
                  <a:gd name="connsiteX5" fmla="*/ 47908 w 51944"/>
                  <a:gd name="connsiteY5" fmla="*/ 56039 h 97104"/>
                  <a:gd name="connsiteX6" fmla="*/ 47908 w 51944"/>
                  <a:gd name="connsiteY6" fmla="*/ 45432 h 97104"/>
                  <a:gd name="connsiteX7" fmla="*/ 11773 w 51944"/>
                  <a:gd name="connsiteY7" fmla="*/ 45432 h 97104"/>
                  <a:gd name="connsiteX8" fmla="*/ 11773 w 51944"/>
                  <a:gd name="connsiteY8" fmla="*/ 10615 h 97104"/>
                  <a:gd name="connsiteX9" fmla="*/ 51721 w 51944"/>
                  <a:gd name="connsiteY9" fmla="*/ 10615 h 97104"/>
                  <a:gd name="connsiteX10" fmla="*/ 51721 w 51944"/>
                  <a:gd name="connsiteY10" fmla="*/ 4 h 97104"/>
                  <a:gd name="connsiteX11" fmla="*/ -224 w 51944"/>
                  <a:gd name="connsiteY11" fmla="*/ 4 h 97104"/>
                  <a:gd name="connsiteX12" fmla="*/ -224 w 51944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4">
                    <a:moveTo>
                      <a:pt x="-224" y="97109"/>
                    </a:moveTo>
                    <a:lnTo>
                      <a:pt x="50084" y="97109"/>
                    </a:lnTo>
                    <a:lnTo>
                      <a:pt x="50084" y="86503"/>
                    </a:lnTo>
                    <a:lnTo>
                      <a:pt x="11773" y="86503"/>
                    </a:lnTo>
                    <a:lnTo>
                      <a:pt x="11773" y="56039"/>
                    </a:lnTo>
                    <a:lnTo>
                      <a:pt x="47908" y="56039"/>
                    </a:lnTo>
                    <a:lnTo>
                      <a:pt x="47908" y="45432"/>
                    </a:lnTo>
                    <a:lnTo>
                      <a:pt x="11773" y="45432"/>
                    </a:lnTo>
                    <a:lnTo>
                      <a:pt x="11773" y="10615"/>
                    </a:lnTo>
                    <a:lnTo>
                      <a:pt x="51721" y="10615"/>
                    </a:lnTo>
                    <a:lnTo>
                      <a:pt x="51721" y="4"/>
                    </a:lnTo>
                    <a:lnTo>
                      <a:pt x="-224" y="4"/>
                    </a:lnTo>
                    <a:lnTo>
                      <a:pt x="-224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5DAE7BCC-D740-6BFC-E342-CC670511458A}"/>
                  </a:ext>
                </a:extLst>
              </p:cNvPr>
              <p:cNvSpPr/>
              <p:nvPr/>
            </p:nvSpPr>
            <p:spPr>
              <a:xfrm flipV="1">
                <a:off x="7520031" y="6415444"/>
                <a:ext cx="59986" cy="97104"/>
              </a:xfrm>
              <a:custGeom>
                <a:avLst/>
                <a:gdLst>
                  <a:gd name="connsiteX0" fmla="*/ -231 w 59986"/>
                  <a:gd name="connsiteY0" fmla="*/ 97109 h 97104"/>
                  <a:gd name="connsiteX1" fmla="*/ 15313 w 59986"/>
                  <a:gd name="connsiteY1" fmla="*/ 97109 h 97104"/>
                  <a:gd name="connsiteX2" fmla="*/ 47485 w 59986"/>
                  <a:gd name="connsiteY2" fmla="*/ 16056 h 97104"/>
                  <a:gd name="connsiteX3" fmla="*/ 47764 w 59986"/>
                  <a:gd name="connsiteY3" fmla="*/ 16056 h 97104"/>
                  <a:gd name="connsiteX4" fmla="*/ 47764 w 59986"/>
                  <a:gd name="connsiteY4" fmla="*/ 97109 h 97104"/>
                  <a:gd name="connsiteX5" fmla="*/ 59755 w 59986"/>
                  <a:gd name="connsiteY5" fmla="*/ 97109 h 97104"/>
                  <a:gd name="connsiteX6" fmla="*/ 59755 w 59986"/>
                  <a:gd name="connsiteY6" fmla="*/ 4 h 97104"/>
                  <a:gd name="connsiteX7" fmla="*/ 43257 w 59986"/>
                  <a:gd name="connsiteY7" fmla="*/ 4 h 97104"/>
                  <a:gd name="connsiteX8" fmla="*/ 12045 w 59986"/>
                  <a:gd name="connsiteY8" fmla="*/ 78614 h 97104"/>
                  <a:gd name="connsiteX9" fmla="*/ 11766 w 59986"/>
                  <a:gd name="connsiteY9" fmla="*/ 78614 h 97104"/>
                  <a:gd name="connsiteX10" fmla="*/ 11766 w 59986"/>
                  <a:gd name="connsiteY10" fmla="*/ 4 h 97104"/>
                  <a:gd name="connsiteX11" fmla="*/ -231 w 59986"/>
                  <a:gd name="connsiteY11" fmla="*/ 4 h 97104"/>
                  <a:gd name="connsiteX12" fmla="*/ -231 w 59986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986" h="97104">
                    <a:moveTo>
                      <a:pt x="-231" y="97109"/>
                    </a:moveTo>
                    <a:lnTo>
                      <a:pt x="15313" y="97109"/>
                    </a:lnTo>
                    <a:lnTo>
                      <a:pt x="47485" y="16056"/>
                    </a:lnTo>
                    <a:lnTo>
                      <a:pt x="47764" y="16056"/>
                    </a:lnTo>
                    <a:lnTo>
                      <a:pt x="47764" y="97109"/>
                    </a:lnTo>
                    <a:lnTo>
                      <a:pt x="59755" y="97109"/>
                    </a:lnTo>
                    <a:lnTo>
                      <a:pt x="59755" y="4"/>
                    </a:lnTo>
                    <a:lnTo>
                      <a:pt x="43257" y="4"/>
                    </a:lnTo>
                    <a:lnTo>
                      <a:pt x="12045" y="78614"/>
                    </a:lnTo>
                    <a:lnTo>
                      <a:pt x="11766" y="78614"/>
                    </a:lnTo>
                    <a:lnTo>
                      <a:pt x="11766" y="4"/>
                    </a:lnTo>
                    <a:lnTo>
                      <a:pt x="-231" y="4"/>
                    </a:lnTo>
                    <a:lnTo>
                      <a:pt x="-231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5A11906F-D058-068E-8C56-54795AEBA834}"/>
                  </a:ext>
                </a:extLst>
              </p:cNvPr>
              <p:cNvSpPr/>
              <p:nvPr/>
            </p:nvSpPr>
            <p:spPr>
              <a:xfrm flipV="1">
                <a:off x="7594240" y="6413535"/>
                <a:ext cx="60941" cy="100916"/>
              </a:xfrm>
              <a:custGeom>
                <a:avLst/>
                <a:gdLst>
                  <a:gd name="connsiteX0" fmla="*/ 60702 w 60941"/>
                  <a:gd name="connsiteY0" fmla="*/ 35230 h 100916"/>
                  <a:gd name="connsiteX1" fmla="*/ 31122 w 60941"/>
                  <a:gd name="connsiteY1" fmla="*/ 4 h 100916"/>
                  <a:gd name="connsiteX2" fmla="*/ -239 w 60941"/>
                  <a:gd name="connsiteY2" fmla="*/ 50463 h 100916"/>
                  <a:gd name="connsiteX3" fmla="*/ 31122 w 60941"/>
                  <a:gd name="connsiteY3" fmla="*/ 100921 h 100916"/>
                  <a:gd name="connsiteX4" fmla="*/ 59890 w 60941"/>
                  <a:gd name="connsiteY4" fmla="*/ 70723 h 100916"/>
                  <a:gd name="connsiteX5" fmla="*/ 47341 w 60941"/>
                  <a:gd name="connsiteY5" fmla="*/ 70723 h 100916"/>
                  <a:gd name="connsiteX6" fmla="*/ 31122 w 60941"/>
                  <a:gd name="connsiteY6" fmla="*/ 91126 h 100916"/>
                  <a:gd name="connsiteX7" fmla="*/ 12310 w 60941"/>
                  <a:gd name="connsiteY7" fmla="*/ 50463 h 100916"/>
                  <a:gd name="connsiteX8" fmla="*/ 31122 w 60941"/>
                  <a:gd name="connsiteY8" fmla="*/ 9794 h 100916"/>
                  <a:gd name="connsiteX9" fmla="*/ 48166 w 60941"/>
                  <a:gd name="connsiteY9" fmla="*/ 35230 h 100916"/>
                  <a:gd name="connsiteX10" fmla="*/ 60702 w 60941"/>
                  <a:gd name="connsiteY10" fmla="*/ 35230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41" h="100916">
                    <a:moveTo>
                      <a:pt x="60702" y="35230"/>
                    </a:moveTo>
                    <a:cubicBezTo>
                      <a:pt x="59611" y="16870"/>
                      <a:pt x="52388" y="4"/>
                      <a:pt x="31122" y="4"/>
                    </a:cubicBezTo>
                    <a:cubicBezTo>
                      <a:pt x="3444" y="4"/>
                      <a:pt x="-239" y="25979"/>
                      <a:pt x="-239" y="50463"/>
                    </a:cubicBezTo>
                    <a:cubicBezTo>
                      <a:pt x="-239" y="74941"/>
                      <a:pt x="4269" y="100921"/>
                      <a:pt x="31122" y="100921"/>
                    </a:cubicBezTo>
                    <a:cubicBezTo>
                      <a:pt x="51024" y="100921"/>
                      <a:pt x="59345" y="89766"/>
                      <a:pt x="59890" y="70723"/>
                    </a:cubicBezTo>
                    <a:lnTo>
                      <a:pt x="47341" y="70723"/>
                    </a:lnTo>
                    <a:cubicBezTo>
                      <a:pt x="47074" y="81743"/>
                      <a:pt x="43528" y="91126"/>
                      <a:pt x="31122" y="91126"/>
                    </a:cubicBezTo>
                    <a:cubicBezTo>
                      <a:pt x="14486" y="91126"/>
                      <a:pt x="12310" y="72900"/>
                      <a:pt x="12310" y="50463"/>
                    </a:cubicBezTo>
                    <a:cubicBezTo>
                      <a:pt x="12310" y="28020"/>
                      <a:pt x="14486" y="9794"/>
                      <a:pt x="31122" y="9794"/>
                    </a:cubicBezTo>
                    <a:cubicBezTo>
                      <a:pt x="45710" y="9794"/>
                      <a:pt x="47750" y="23398"/>
                      <a:pt x="48166" y="35230"/>
                    </a:cubicBezTo>
                    <a:lnTo>
                      <a:pt x="60702" y="3523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A4737D71-31A7-B0C3-3DD1-08A94AC67BDE}"/>
                  </a:ext>
                </a:extLst>
              </p:cNvPr>
              <p:cNvSpPr/>
              <p:nvPr/>
            </p:nvSpPr>
            <p:spPr>
              <a:xfrm flipV="1">
                <a:off x="7666720" y="6415444"/>
                <a:ext cx="51944" cy="97104"/>
              </a:xfrm>
              <a:custGeom>
                <a:avLst/>
                <a:gdLst>
                  <a:gd name="connsiteX0" fmla="*/ -246 w 51944"/>
                  <a:gd name="connsiteY0" fmla="*/ 97109 h 97104"/>
                  <a:gd name="connsiteX1" fmla="*/ 50062 w 51944"/>
                  <a:gd name="connsiteY1" fmla="*/ 97109 h 97104"/>
                  <a:gd name="connsiteX2" fmla="*/ 50062 w 51944"/>
                  <a:gd name="connsiteY2" fmla="*/ 86503 h 97104"/>
                  <a:gd name="connsiteX3" fmla="*/ 11745 w 51944"/>
                  <a:gd name="connsiteY3" fmla="*/ 86503 h 97104"/>
                  <a:gd name="connsiteX4" fmla="*/ 11745 w 51944"/>
                  <a:gd name="connsiteY4" fmla="*/ 56039 h 97104"/>
                  <a:gd name="connsiteX5" fmla="*/ 47880 w 51944"/>
                  <a:gd name="connsiteY5" fmla="*/ 56039 h 97104"/>
                  <a:gd name="connsiteX6" fmla="*/ 47880 w 51944"/>
                  <a:gd name="connsiteY6" fmla="*/ 45432 h 97104"/>
                  <a:gd name="connsiteX7" fmla="*/ 11745 w 51944"/>
                  <a:gd name="connsiteY7" fmla="*/ 45432 h 97104"/>
                  <a:gd name="connsiteX8" fmla="*/ 11745 w 51944"/>
                  <a:gd name="connsiteY8" fmla="*/ 10615 h 97104"/>
                  <a:gd name="connsiteX9" fmla="*/ 51699 w 51944"/>
                  <a:gd name="connsiteY9" fmla="*/ 10615 h 97104"/>
                  <a:gd name="connsiteX10" fmla="*/ 51699 w 51944"/>
                  <a:gd name="connsiteY10" fmla="*/ 4 h 97104"/>
                  <a:gd name="connsiteX11" fmla="*/ -246 w 51944"/>
                  <a:gd name="connsiteY11" fmla="*/ 4 h 97104"/>
                  <a:gd name="connsiteX12" fmla="*/ -246 w 51944"/>
                  <a:gd name="connsiteY12" fmla="*/ 97109 h 9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4">
                    <a:moveTo>
                      <a:pt x="-246" y="97109"/>
                    </a:moveTo>
                    <a:lnTo>
                      <a:pt x="50062" y="97109"/>
                    </a:lnTo>
                    <a:lnTo>
                      <a:pt x="50062" y="86503"/>
                    </a:lnTo>
                    <a:lnTo>
                      <a:pt x="11745" y="86503"/>
                    </a:lnTo>
                    <a:lnTo>
                      <a:pt x="11745" y="56039"/>
                    </a:lnTo>
                    <a:lnTo>
                      <a:pt x="47880" y="56039"/>
                    </a:lnTo>
                    <a:lnTo>
                      <a:pt x="47880" y="45432"/>
                    </a:lnTo>
                    <a:lnTo>
                      <a:pt x="11745" y="45432"/>
                    </a:lnTo>
                    <a:lnTo>
                      <a:pt x="11745" y="10615"/>
                    </a:lnTo>
                    <a:lnTo>
                      <a:pt x="51699" y="10615"/>
                    </a:lnTo>
                    <a:lnTo>
                      <a:pt x="51699" y="4"/>
                    </a:lnTo>
                    <a:lnTo>
                      <a:pt x="-246" y="4"/>
                    </a:lnTo>
                    <a:lnTo>
                      <a:pt x="-246" y="9710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2B502B93-4772-B634-A2F8-1DD380F4F6FF}"/>
                  </a:ext>
                </a:extLst>
              </p:cNvPr>
              <p:cNvSpPr/>
              <p:nvPr/>
            </p:nvSpPr>
            <p:spPr>
              <a:xfrm flipV="1">
                <a:off x="7726687" y="6413535"/>
                <a:ext cx="59713" cy="100916"/>
              </a:xfrm>
              <a:custGeom>
                <a:avLst/>
                <a:gdLst>
                  <a:gd name="connsiteX0" fmla="*/ 44742 w 59713"/>
                  <a:gd name="connsiteY0" fmla="*/ 73852 h 100916"/>
                  <a:gd name="connsiteX1" fmla="*/ 29607 w 59713"/>
                  <a:gd name="connsiteY1" fmla="*/ 91126 h 100916"/>
                  <a:gd name="connsiteX2" fmla="*/ 13518 w 59713"/>
                  <a:gd name="connsiteY2" fmla="*/ 75350 h 100916"/>
                  <a:gd name="connsiteX3" fmla="*/ 59461 w 59713"/>
                  <a:gd name="connsiteY3" fmla="*/ 28839 h 100916"/>
                  <a:gd name="connsiteX4" fmla="*/ 29198 w 59713"/>
                  <a:gd name="connsiteY4" fmla="*/ 4 h 100916"/>
                  <a:gd name="connsiteX5" fmla="*/ -253 w 59713"/>
                  <a:gd name="connsiteY5" fmla="*/ 32371 h 100916"/>
                  <a:gd name="connsiteX6" fmla="*/ 11751 w 59713"/>
                  <a:gd name="connsiteY6" fmla="*/ 32371 h 100916"/>
                  <a:gd name="connsiteX7" fmla="*/ 30010 w 59713"/>
                  <a:gd name="connsiteY7" fmla="*/ 9794 h 100916"/>
                  <a:gd name="connsiteX8" fmla="*/ 46924 w 59713"/>
                  <a:gd name="connsiteY8" fmla="*/ 26933 h 100916"/>
                  <a:gd name="connsiteX9" fmla="*/ 981 w 59713"/>
                  <a:gd name="connsiteY9" fmla="*/ 74128 h 100916"/>
                  <a:gd name="connsiteX10" fmla="*/ 29471 w 59713"/>
                  <a:gd name="connsiteY10" fmla="*/ 100921 h 100916"/>
                  <a:gd name="connsiteX11" fmla="*/ 56739 w 59713"/>
                  <a:gd name="connsiteY11" fmla="*/ 73852 h 100916"/>
                  <a:gd name="connsiteX12" fmla="*/ 44742 w 59713"/>
                  <a:gd name="connsiteY12" fmla="*/ 73852 h 10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3" h="100916">
                    <a:moveTo>
                      <a:pt x="44742" y="73852"/>
                    </a:moveTo>
                    <a:cubicBezTo>
                      <a:pt x="44742" y="84052"/>
                      <a:pt x="41059" y="91126"/>
                      <a:pt x="29607" y="91126"/>
                    </a:cubicBezTo>
                    <a:cubicBezTo>
                      <a:pt x="19520" y="91126"/>
                      <a:pt x="13518" y="85688"/>
                      <a:pt x="13518" y="75350"/>
                    </a:cubicBezTo>
                    <a:cubicBezTo>
                      <a:pt x="13518" y="48015"/>
                      <a:pt x="59461" y="64335"/>
                      <a:pt x="59461" y="28839"/>
                    </a:cubicBezTo>
                    <a:cubicBezTo>
                      <a:pt x="59461" y="6397"/>
                      <a:pt x="42962" y="4"/>
                      <a:pt x="29198" y="4"/>
                    </a:cubicBezTo>
                    <a:cubicBezTo>
                      <a:pt x="6437" y="4"/>
                      <a:pt x="-253" y="11700"/>
                      <a:pt x="-253" y="32371"/>
                    </a:cubicBezTo>
                    <a:lnTo>
                      <a:pt x="11751" y="32371"/>
                    </a:lnTo>
                    <a:cubicBezTo>
                      <a:pt x="11751" y="21494"/>
                      <a:pt x="12427" y="9794"/>
                      <a:pt x="30010" y="9794"/>
                    </a:cubicBezTo>
                    <a:cubicBezTo>
                      <a:pt x="39559" y="9794"/>
                      <a:pt x="46924" y="16595"/>
                      <a:pt x="46924" y="26933"/>
                    </a:cubicBezTo>
                    <a:cubicBezTo>
                      <a:pt x="46924" y="54403"/>
                      <a:pt x="981" y="38493"/>
                      <a:pt x="981" y="74128"/>
                    </a:cubicBezTo>
                    <a:cubicBezTo>
                      <a:pt x="981" y="83103"/>
                      <a:pt x="4794" y="100921"/>
                      <a:pt x="29471" y="100921"/>
                    </a:cubicBezTo>
                    <a:cubicBezTo>
                      <a:pt x="48015" y="100921"/>
                      <a:pt x="56466" y="91670"/>
                      <a:pt x="56739" y="73852"/>
                    </a:cubicBezTo>
                    <a:lnTo>
                      <a:pt x="44742" y="73852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64B39048-BF61-9E0D-A4C1-14633778438E}"/>
                  </a:ext>
                </a:extLst>
              </p:cNvPr>
              <p:cNvSpPr/>
              <p:nvPr/>
            </p:nvSpPr>
            <p:spPr>
              <a:xfrm flipV="1">
                <a:off x="7040879" y="6566587"/>
                <a:ext cx="70340" cy="97102"/>
              </a:xfrm>
              <a:custGeom>
                <a:avLst/>
                <a:gdLst>
                  <a:gd name="connsiteX0" fmla="*/ 22034 w 70340"/>
                  <a:gd name="connsiteY0" fmla="*/ 36485 h 97102"/>
                  <a:gd name="connsiteX1" fmla="*/ 48211 w 70340"/>
                  <a:gd name="connsiteY1" fmla="*/ 36485 h 97102"/>
                  <a:gd name="connsiteX2" fmla="*/ 35810 w 70340"/>
                  <a:gd name="connsiteY2" fmla="*/ 83404 h 97102"/>
                  <a:gd name="connsiteX3" fmla="*/ 35531 w 70340"/>
                  <a:gd name="connsiteY3" fmla="*/ 83404 h 97102"/>
                  <a:gd name="connsiteX4" fmla="*/ 27899 w 70340"/>
                  <a:gd name="connsiteY4" fmla="*/ 97140 h 97102"/>
                  <a:gd name="connsiteX5" fmla="*/ 43988 w 70340"/>
                  <a:gd name="connsiteY5" fmla="*/ 97140 h 97102"/>
                  <a:gd name="connsiteX6" fmla="*/ 70159 w 70340"/>
                  <a:gd name="connsiteY6" fmla="*/ 37 h 97102"/>
                  <a:gd name="connsiteX7" fmla="*/ 57622 w 70340"/>
                  <a:gd name="connsiteY7" fmla="*/ 37 h 97102"/>
                  <a:gd name="connsiteX8" fmla="*/ 50666 w 70340"/>
                  <a:gd name="connsiteY8" fmla="*/ 26691 h 97102"/>
                  <a:gd name="connsiteX9" fmla="*/ 19585 w 70340"/>
                  <a:gd name="connsiteY9" fmla="*/ 26691 h 97102"/>
                  <a:gd name="connsiteX10" fmla="*/ 12355 w 70340"/>
                  <a:gd name="connsiteY10" fmla="*/ 37 h 97102"/>
                  <a:gd name="connsiteX11" fmla="*/ -182 w 70340"/>
                  <a:gd name="connsiteY11" fmla="*/ 37 h 97102"/>
                  <a:gd name="connsiteX12" fmla="*/ 27899 w 70340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340" h="97102">
                    <a:moveTo>
                      <a:pt x="22034" y="36485"/>
                    </a:moveTo>
                    <a:lnTo>
                      <a:pt x="48211" y="36485"/>
                    </a:lnTo>
                    <a:lnTo>
                      <a:pt x="35810" y="83404"/>
                    </a:lnTo>
                    <a:lnTo>
                      <a:pt x="35531" y="83404"/>
                    </a:lnTo>
                    <a:close/>
                    <a:moveTo>
                      <a:pt x="27899" y="97140"/>
                    </a:moveTo>
                    <a:lnTo>
                      <a:pt x="43988" y="97140"/>
                    </a:lnTo>
                    <a:lnTo>
                      <a:pt x="70159" y="37"/>
                    </a:lnTo>
                    <a:lnTo>
                      <a:pt x="57622" y="37"/>
                    </a:lnTo>
                    <a:lnTo>
                      <a:pt x="50666" y="26691"/>
                    </a:lnTo>
                    <a:lnTo>
                      <a:pt x="19585" y="26691"/>
                    </a:lnTo>
                    <a:lnTo>
                      <a:pt x="12355" y="37"/>
                    </a:lnTo>
                    <a:lnTo>
                      <a:pt x="-182" y="37"/>
                    </a:lnTo>
                    <a:lnTo>
                      <a:pt x="27899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F0084FB3-E508-DA66-DC6D-691D35147376}"/>
                  </a:ext>
                </a:extLst>
              </p:cNvPr>
              <p:cNvSpPr/>
              <p:nvPr/>
            </p:nvSpPr>
            <p:spPr>
              <a:xfrm flipV="1">
                <a:off x="7120402" y="6566587"/>
                <a:ext cx="54945" cy="97102"/>
              </a:xfrm>
              <a:custGeom>
                <a:avLst/>
                <a:gdLst>
                  <a:gd name="connsiteX0" fmla="*/ 11808 w 54945"/>
                  <a:gd name="connsiteY0" fmla="*/ 50901 h 97102"/>
                  <a:gd name="connsiteX1" fmla="*/ 26124 w 54945"/>
                  <a:gd name="connsiteY1" fmla="*/ 50901 h 97102"/>
                  <a:gd name="connsiteX2" fmla="*/ 42207 w 54945"/>
                  <a:gd name="connsiteY2" fmla="*/ 69805 h 97102"/>
                  <a:gd name="connsiteX3" fmla="*/ 25306 w 54945"/>
                  <a:gd name="connsiteY3" fmla="*/ 87347 h 97102"/>
                  <a:gd name="connsiteX4" fmla="*/ 11808 w 54945"/>
                  <a:gd name="connsiteY4" fmla="*/ 87347 h 97102"/>
                  <a:gd name="connsiteX5" fmla="*/ -189 w 54945"/>
                  <a:gd name="connsiteY5" fmla="*/ 97140 h 97102"/>
                  <a:gd name="connsiteX6" fmla="*/ 24618 w 54945"/>
                  <a:gd name="connsiteY6" fmla="*/ 97140 h 97102"/>
                  <a:gd name="connsiteX7" fmla="*/ 54757 w 54945"/>
                  <a:gd name="connsiteY7" fmla="*/ 69261 h 97102"/>
                  <a:gd name="connsiteX8" fmla="*/ 26664 w 54945"/>
                  <a:gd name="connsiteY8" fmla="*/ 41112 h 97102"/>
                  <a:gd name="connsiteX9" fmla="*/ 11808 w 54945"/>
                  <a:gd name="connsiteY9" fmla="*/ 41112 h 97102"/>
                  <a:gd name="connsiteX10" fmla="*/ 11808 w 54945"/>
                  <a:gd name="connsiteY10" fmla="*/ 37 h 97102"/>
                  <a:gd name="connsiteX11" fmla="*/ -189 w 54945"/>
                  <a:gd name="connsiteY11" fmla="*/ 37 h 97102"/>
                  <a:gd name="connsiteX12" fmla="*/ -189 w 54945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945" h="97102">
                    <a:moveTo>
                      <a:pt x="11808" y="50901"/>
                    </a:moveTo>
                    <a:lnTo>
                      <a:pt x="26124" y="50901"/>
                    </a:lnTo>
                    <a:cubicBezTo>
                      <a:pt x="34854" y="50901"/>
                      <a:pt x="42207" y="56881"/>
                      <a:pt x="42207" y="69805"/>
                    </a:cubicBezTo>
                    <a:cubicBezTo>
                      <a:pt x="42207" y="80413"/>
                      <a:pt x="37167" y="87347"/>
                      <a:pt x="25306" y="87347"/>
                    </a:cubicBezTo>
                    <a:lnTo>
                      <a:pt x="11808" y="87347"/>
                    </a:lnTo>
                    <a:close/>
                    <a:moveTo>
                      <a:pt x="-189" y="97140"/>
                    </a:moveTo>
                    <a:lnTo>
                      <a:pt x="24618" y="97140"/>
                    </a:lnTo>
                    <a:cubicBezTo>
                      <a:pt x="33075" y="97140"/>
                      <a:pt x="54757" y="97140"/>
                      <a:pt x="54757" y="69261"/>
                    </a:cubicBezTo>
                    <a:cubicBezTo>
                      <a:pt x="54757" y="51172"/>
                      <a:pt x="43162" y="41112"/>
                      <a:pt x="26664" y="41112"/>
                    </a:cubicBezTo>
                    <a:lnTo>
                      <a:pt x="11808" y="41112"/>
                    </a:lnTo>
                    <a:lnTo>
                      <a:pt x="11808" y="37"/>
                    </a:lnTo>
                    <a:lnTo>
                      <a:pt x="-189" y="37"/>
                    </a:lnTo>
                    <a:lnTo>
                      <a:pt x="-189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17B35C1-2388-9FDF-F579-70099B9E980B}"/>
                  </a:ext>
                </a:extLst>
              </p:cNvPr>
              <p:cNvSpPr/>
              <p:nvPr/>
            </p:nvSpPr>
            <p:spPr>
              <a:xfrm flipV="1">
                <a:off x="7186352" y="6566587"/>
                <a:ext cx="54945" cy="97102"/>
              </a:xfrm>
              <a:custGeom>
                <a:avLst/>
                <a:gdLst>
                  <a:gd name="connsiteX0" fmla="*/ 11801 w 54945"/>
                  <a:gd name="connsiteY0" fmla="*/ 50901 h 97102"/>
                  <a:gd name="connsiteX1" fmla="*/ 26117 w 54945"/>
                  <a:gd name="connsiteY1" fmla="*/ 50901 h 97102"/>
                  <a:gd name="connsiteX2" fmla="*/ 42207 w 54945"/>
                  <a:gd name="connsiteY2" fmla="*/ 69805 h 97102"/>
                  <a:gd name="connsiteX3" fmla="*/ 25305 w 54945"/>
                  <a:gd name="connsiteY3" fmla="*/ 87347 h 97102"/>
                  <a:gd name="connsiteX4" fmla="*/ 11801 w 54945"/>
                  <a:gd name="connsiteY4" fmla="*/ 87347 h 97102"/>
                  <a:gd name="connsiteX5" fmla="*/ -196 w 54945"/>
                  <a:gd name="connsiteY5" fmla="*/ 97140 h 97102"/>
                  <a:gd name="connsiteX6" fmla="*/ 24623 w 54945"/>
                  <a:gd name="connsiteY6" fmla="*/ 97140 h 97102"/>
                  <a:gd name="connsiteX7" fmla="*/ 54750 w 54945"/>
                  <a:gd name="connsiteY7" fmla="*/ 69261 h 97102"/>
                  <a:gd name="connsiteX8" fmla="*/ 26669 w 54945"/>
                  <a:gd name="connsiteY8" fmla="*/ 41112 h 97102"/>
                  <a:gd name="connsiteX9" fmla="*/ 11801 w 54945"/>
                  <a:gd name="connsiteY9" fmla="*/ 41112 h 97102"/>
                  <a:gd name="connsiteX10" fmla="*/ 11801 w 54945"/>
                  <a:gd name="connsiteY10" fmla="*/ 37 h 97102"/>
                  <a:gd name="connsiteX11" fmla="*/ -196 w 54945"/>
                  <a:gd name="connsiteY11" fmla="*/ 37 h 97102"/>
                  <a:gd name="connsiteX12" fmla="*/ -196 w 54945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945" h="97102">
                    <a:moveTo>
                      <a:pt x="11801" y="50901"/>
                    </a:moveTo>
                    <a:lnTo>
                      <a:pt x="26117" y="50901"/>
                    </a:lnTo>
                    <a:cubicBezTo>
                      <a:pt x="34841" y="50901"/>
                      <a:pt x="42207" y="56881"/>
                      <a:pt x="42207" y="69805"/>
                    </a:cubicBezTo>
                    <a:cubicBezTo>
                      <a:pt x="42207" y="80413"/>
                      <a:pt x="37160" y="87347"/>
                      <a:pt x="25305" y="87347"/>
                    </a:cubicBezTo>
                    <a:lnTo>
                      <a:pt x="11801" y="87347"/>
                    </a:lnTo>
                    <a:close/>
                    <a:moveTo>
                      <a:pt x="-196" y="97140"/>
                    </a:moveTo>
                    <a:lnTo>
                      <a:pt x="24623" y="97140"/>
                    </a:lnTo>
                    <a:cubicBezTo>
                      <a:pt x="33074" y="97140"/>
                      <a:pt x="54750" y="97140"/>
                      <a:pt x="54750" y="69261"/>
                    </a:cubicBezTo>
                    <a:cubicBezTo>
                      <a:pt x="54750" y="51172"/>
                      <a:pt x="43162" y="41112"/>
                      <a:pt x="26669" y="41112"/>
                    </a:cubicBezTo>
                    <a:lnTo>
                      <a:pt x="11801" y="41112"/>
                    </a:lnTo>
                    <a:lnTo>
                      <a:pt x="11801" y="37"/>
                    </a:lnTo>
                    <a:lnTo>
                      <a:pt x="-196" y="37"/>
                    </a:lnTo>
                    <a:lnTo>
                      <a:pt x="-196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3BFBC37E-D1EF-F2C8-92BE-A974B9FFB8FA}"/>
                  </a:ext>
                </a:extLst>
              </p:cNvPr>
              <p:cNvSpPr/>
              <p:nvPr/>
            </p:nvSpPr>
            <p:spPr>
              <a:xfrm flipV="1">
                <a:off x="7252309" y="6566587"/>
                <a:ext cx="51535" cy="97102"/>
              </a:xfrm>
              <a:custGeom>
                <a:avLst/>
                <a:gdLst>
                  <a:gd name="connsiteX0" fmla="*/ -203 w 51535"/>
                  <a:gd name="connsiteY0" fmla="*/ 97140 h 97102"/>
                  <a:gd name="connsiteX1" fmla="*/ 11795 w 51535"/>
                  <a:gd name="connsiteY1" fmla="*/ 97140 h 97102"/>
                  <a:gd name="connsiteX2" fmla="*/ 11795 w 51535"/>
                  <a:gd name="connsiteY2" fmla="*/ 10646 h 97102"/>
                  <a:gd name="connsiteX3" fmla="*/ 51333 w 51535"/>
                  <a:gd name="connsiteY3" fmla="*/ 10646 h 97102"/>
                  <a:gd name="connsiteX4" fmla="*/ 51333 w 51535"/>
                  <a:gd name="connsiteY4" fmla="*/ 37 h 97102"/>
                  <a:gd name="connsiteX5" fmla="*/ -203 w 51535"/>
                  <a:gd name="connsiteY5" fmla="*/ 37 h 97102"/>
                  <a:gd name="connsiteX6" fmla="*/ -203 w 51535"/>
                  <a:gd name="connsiteY6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535" h="97102">
                    <a:moveTo>
                      <a:pt x="-203" y="97140"/>
                    </a:moveTo>
                    <a:lnTo>
                      <a:pt x="11795" y="97140"/>
                    </a:lnTo>
                    <a:lnTo>
                      <a:pt x="11795" y="10646"/>
                    </a:lnTo>
                    <a:lnTo>
                      <a:pt x="51333" y="10646"/>
                    </a:lnTo>
                    <a:lnTo>
                      <a:pt x="51333" y="37"/>
                    </a:lnTo>
                    <a:lnTo>
                      <a:pt x="-203" y="37"/>
                    </a:lnTo>
                    <a:lnTo>
                      <a:pt x="-203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0AC6D3FA-7AE5-F3BD-DFCD-D46837A060BC}"/>
                  </a:ext>
                </a:extLst>
              </p:cNvPr>
              <p:cNvSpPr/>
              <p:nvPr/>
            </p:nvSpPr>
            <p:spPr>
              <a:xfrm flipV="1">
                <a:off x="7314063" y="6566587"/>
                <a:ext cx="11997" cy="97102"/>
              </a:xfrm>
              <a:custGeom>
                <a:avLst/>
                <a:gdLst>
                  <a:gd name="connsiteX0" fmla="*/ -207 w 11997"/>
                  <a:gd name="connsiteY0" fmla="*/ 97140 h 97102"/>
                  <a:gd name="connsiteX1" fmla="*/ 11790 w 11997"/>
                  <a:gd name="connsiteY1" fmla="*/ 97140 h 97102"/>
                  <a:gd name="connsiteX2" fmla="*/ 11790 w 11997"/>
                  <a:gd name="connsiteY2" fmla="*/ 37 h 97102"/>
                  <a:gd name="connsiteX3" fmla="*/ -207 w 11997"/>
                  <a:gd name="connsiteY3" fmla="*/ 37 h 97102"/>
                  <a:gd name="connsiteX4" fmla="*/ -207 w 11997"/>
                  <a:gd name="connsiteY4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7" h="97102">
                    <a:moveTo>
                      <a:pt x="-207" y="97140"/>
                    </a:moveTo>
                    <a:lnTo>
                      <a:pt x="11790" y="97140"/>
                    </a:lnTo>
                    <a:lnTo>
                      <a:pt x="11790" y="37"/>
                    </a:lnTo>
                    <a:lnTo>
                      <a:pt x="-207" y="37"/>
                    </a:lnTo>
                    <a:lnTo>
                      <a:pt x="-207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157A8F65-E61E-4AEC-7750-78B74A5C99BC}"/>
                  </a:ext>
                </a:extLst>
              </p:cNvPr>
              <p:cNvSpPr/>
              <p:nvPr/>
            </p:nvSpPr>
            <p:spPr>
              <a:xfrm flipV="1">
                <a:off x="7340233" y="6564681"/>
                <a:ext cx="64617" cy="104860"/>
              </a:xfrm>
              <a:custGeom>
                <a:avLst/>
                <a:gdLst>
                  <a:gd name="connsiteX0" fmla="*/ 30596 w 64617"/>
                  <a:gd name="connsiteY0" fmla="*/ 24519 h 104860"/>
                  <a:gd name="connsiteX1" fmla="*/ 37273 w 64617"/>
                  <a:gd name="connsiteY1" fmla="*/ 31866 h 104860"/>
                  <a:gd name="connsiteX2" fmla="*/ 46276 w 64617"/>
                  <a:gd name="connsiteY2" fmla="*/ 23707 h 104860"/>
                  <a:gd name="connsiteX3" fmla="*/ 49959 w 64617"/>
                  <a:gd name="connsiteY3" fmla="*/ 54439 h 104860"/>
                  <a:gd name="connsiteX4" fmla="*/ 31148 w 64617"/>
                  <a:gd name="connsiteY4" fmla="*/ 95106 h 104860"/>
                  <a:gd name="connsiteX5" fmla="*/ 12330 w 64617"/>
                  <a:gd name="connsiteY5" fmla="*/ 54439 h 104860"/>
                  <a:gd name="connsiteX6" fmla="*/ 31148 w 64617"/>
                  <a:gd name="connsiteY6" fmla="*/ 13773 h 104860"/>
                  <a:gd name="connsiteX7" fmla="*/ 40008 w 64617"/>
                  <a:gd name="connsiteY7" fmla="*/ 16089 h 104860"/>
                  <a:gd name="connsiteX8" fmla="*/ 47913 w 64617"/>
                  <a:gd name="connsiteY8" fmla="*/ 8880 h 104860"/>
                  <a:gd name="connsiteX9" fmla="*/ 31148 w 64617"/>
                  <a:gd name="connsiteY9" fmla="*/ 3983 h 104860"/>
                  <a:gd name="connsiteX10" fmla="*/ -213 w 64617"/>
                  <a:gd name="connsiteY10" fmla="*/ 54439 h 104860"/>
                  <a:gd name="connsiteX11" fmla="*/ 31148 w 64617"/>
                  <a:gd name="connsiteY11" fmla="*/ 104898 h 104860"/>
                  <a:gd name="connsiteX12" fmla="*/ 62502 w 64617"/>
                  <a:gd name="connsiteY12" fmla="*/ 54439 h 104860"/>
                  <a:gd name="connsiteX13" fmla="*/ 54590 w 64617"/>
                  <a:gd name="connsiteY13" fmla="*/ 16089 h 104860"/>
                  <a:gd name="connsiteX14" fmla="*/ 64405 w 64617"/>
                  <a:gd name="connsiteY14" fmla="*/ 7111 h 104860"/>
                  <a:gd name="connsiteX15" fmla="*/ 57728 w 64617"/>
                  <a:gd name="connsiteY15" fmla="*/ 38 h 104860"/>
                  <a:gd name="connsiteX16" fmla="*/ 47913 w 64617"/>
                  <a:gd name="connsiteY16" fmla="*/ 8880 h 10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17" h="104860">
                    <a:moveTo>
                      <a:pt x="30596" y="24519"/>
                    </a:moveTo>
                    <a:lnTo>
                      <a:pt x="37273" y="31866"/>
                    </a:lnTo>
                    <a:lnTo>
                      <a:pt x="46276" y="23707"/>
                    </a:lnTo>
                    <a:cubicBezTo>
                      <a:pt x="49277" y="31047"/>
                      <a:pt x="49959" y="42062"/>
                      <a:pt x="49959" y="54439"/>
                    </a:cubicBezTo>
                    <a:cubicBezTo>
                      <a:pt x="49959" y="76879"/>
                      <a:pt x="47783" y="95106"/>
                      <a:pt x="31148" y="95106"/>
                    </a:cubicBezTo>
                    <a:cubicBezTo>
                      <a:pt x="14513" y="95106"/>
                      <a:pt x="12330" y="76879"/>
                      <a:pt x="12330" y="54439"/>
                    </a:cubicBezTo>
                    <a:cubicBezTo>
                      <a:pt x="12330" y="31999"/>
                      <a:pt x="14513" y="13773"/>
                      <a:pt x="31148" y="13773"/>
                    </a:cubicBezTo>
                    <a:cubicBezTo>
                      <a:pt x="34688" y="13773"/>
                      <a:pt x="37695" y="14591"/>
                      <a:pt x="40008" y="16089"/>
                    </a:cubicBezTo>
                    <a:close/>
                    <a:moveTo>
                      <a:pt x="47913" y="8880"/>
                    </a:moveTo>
                    <a:cubicBezTo>
                      <a:pt x="43684" y="5751"/>
                      <a:pt x="38098" y="3983"/>
                      <a:pt x="31148" y="3983"/>
                    </a:cubicBezTo>
                    <a:cubicBezTo>
                      <a:pt x="4289" y="3983"/>
                      <a:pt x="-213" y="29958"/>
                      <a:pt x="-213" y="54439"/>
                    </a:cubicBezTo>
                    <a:cubicBezTo>
                      <a:pt x="-213" y="78921"/>
                      <a:pt x="4289" y="104898"/>
                      <a:pt x="31148" y="104898"/>
                    </a:cubicBezTo>
                    <a:cubicBezTo>
                      <a:pt x="58001" y="104898"/>
                      <a:pt x="62502" y="78921"/>
                      <a:pt x="62502" y="54439"/>
                    </a:cubicBezTo>
                    <a:cubicBezTo>
                      <a:pt x="62502" y="40433"/>
                      <a:pt x="61001" y="25882"/>
                      <a:pt x="54590" y="16089"/>
                    </a:cubicBezTo>
                    <a:lnTo>
                      <a:pt x="64405" y="7111"/>
                    </a:lnTo>
                    <a:lnTo>
                      <a:pt x="57728" y="38"/>
                    </a:lnTo>
                    <a:lnTo>
                      <a:pt x="47913" y="888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0DC0CE36-9CD3-565E-08C9-0B70AB657B83}"/>
                  </a:ext>
                </a:extLst>
              </p:cNvPr>
              <p:cNvSpPr/>
              <p:nvPr/>
            </p:nvSpPr>
            <p:spPr>
              <a:xfrm flipV="1">
                <a:off x="7416266" y="6566587"/>
                <a:ext cx="57127" cy="99008"/>
              </a:xfrm>
              <a:custGeom>
                <a:avLst/>
                <a:gdLst>
                  <a:gd name="connsiteX0" fmla="*/ -220 w 57127"/>
                  <a:gd name="connsiteY0" fmla="*/ 99046 h 99008"/>
                  <a:gd name="connsiteX1" fmla="*/ 11783 w 57127"/>
                  <a:gd name="connsiteY1" fmla="*/ 99046 h 99008"/>
                  <a:gd name="connsiteX2" fmla="*/ 11783 w 57127"/>
                  <a:gd name="connsiteY2" fmla="*/ 30774 h 99008"/>
                  <a:gd name="connsiteX3" fmla="*/ 28276 w 57127"/>
                  <a:gd name="connsiteY3" fmla="*/ 9827 h 99008"/>
                  <a:gd name="connsiteX4" fmla="*/ 44904 w 57127"/>
                  <a:gd name="connsiteY4" fmla="*/ 30774 h 99008"/>
                  <a:gd name="connsiteX5" fmla="*/ 44904 w 57127"/>
                  <a:gd name="connsiteY5" fmla="*/ 99046 h 99008"/>
                  <a:gd name="connsiteX6" fmla="*/ 56908 w 57127"/>
                  <a:gd name="connsiteY6" fmla="*/ 99046 h 99008"/>
                  <a:gd name="connsiteX7" fmla="*/ 56908 w 57127"/>
                  <a:gd name="connsiteY7" fmla="*/ 30774 h 99008"/>
                  <a:gd name="connsiteX8" fmla="*/ 28276 w 57127"/>
                  <a:gd name="connsiteY8" fmla="*/ 37 h 99008"/>
                  <a:gd name="connsiteX9" fmla="*/ -220 w 57127"/>
                  <a:gd name="connsiteY9" fmla="*/ 30774 h 99008"/>
                  <a:gd name="connsiteX10" fmla="*/ -220 w 57127"/>
                  <a:gd name="connsiteY10" fmla="*/ 99046 h 9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127" h="99008">
                    <a:moveTo>
                      <a:pt x="-220" y="99046"/>
                    </a:moveTo>
                    <a:lnTo>
                      <a:pt x="11783" y="99046"/>
                    </a:lnTo>
                    <a:lnTo>
                      <a:pt x="11783" y="30774"/>
                    </a:lnTo>
                    <a:cubicBezTo>
                      <a:pt x="11783" y="16495"/>
                      <a:pt x="16415" y="9827"/>
                      <a:pt x="28276" y="9827"/>
                    </a:cubicBezTo>
                    <a:cubicBezTo>
                      <a:pt x="41091" y="9827"/>
                      <a:pt x="44904" y="17177"/>
                      <a:pt x="44904" y="30774"/>
                    </a:cubicBezTo>
                    <a:lnTo>
                      <a:pt x="44904" y="99046"/>
                    </a:lnTo>
                    <a:lnTo>
                      <a:pt x="56908" y="99046"/>
                    </a:lnTo>
                    <a:lnTo>
                      <a:pt x="56908" y="30774"/>
                    </a:lnTo>
                    <a:cubicBezTo>
                      <a:pt x="56908" y="12144"/>
                      <a:pt x="47366" y="37"/>
                      <a:pt x="28276" y="37"/>
                    </a:cubicBezTo>
                    <a:cubicBezTo>
                      <a:pt x="8776" y="37"/>
                      <a:pt x="-220" y="10781"/>
                      <a:pt x="-220" y="30774"/>
                    </a:cubicBezTo>
                    <a:lnTo>
                      <a:pt x="-220" y="99046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D3B6B9FB-518D-A428-2BEA-8ECF1874DCCD}"/>
                  </a:ext>
                </a:extLst>
              </p:cNvPr>
              <p:cNvSpPr/>
              <p:nvPr/>
            </p:nvSpPr>
            <p:spPr>
              <a:xfrm flipV="1">
                <a:off x="7488813" y="6541968"/>
                <a:ext cx="51944" cy="121721"/>
              </a:xfrm>
              <a:custGeom>
                <a:avLst/>
                <a:gdLst>
                  <a:gd name="connsiteX0" fmla="*/ 27859 w 51944"/>
                  <a:gd name="connsiteY0" fmla="*/ 121756 h 121721"/>
                  <a:gd name="connsiteX1" fmla="*/ 41221 w 51944"/>
                  <a:gd name="connsiteY1" fmla="*/ 121756 h 121721"/>
                  <a:gd name="connsiteX2" fmla="*/ 26495 w 51944"/>
                  <a:gd name="connsiteY2" fmla="*/ 102442 h 121721"/>
                  <a:gd name="connsiteX3" fmla="*/ 18317 w 51944"/>
                  <a:gd name="connsiteY3" fmla="*/ 102442 h 121721"/>
                  <a:gd name="connsiteX4" fmla="*/ -227 w 51944"/>
                  <a:gd name="connsiteY4" fmla="*/ 97137 h 121721"/>
                  <a:gd name="connsiteX5" fmla="*/ 50081 w 51944"/>
                  <a:gd name="connsiteY5" fmla="*/ 97137 h 121721"/>
                  <a:gd name="connsiteX6" fmla="*/ 50081 w 51944"/>
                  <a:gd name="connsiteY6" fmla="*/ 86530 h 121721"/>
                  <a:gd name="connsiteX7" fmla="*/ 11770 w 51944"/>
                  <a:gd name="connsiteY7" fmla="*/ 86530 h 121721"/>
                  <a:gd name="connsiteX8" fmla="*/ 11770 w 51944"/>
                  <a:gd name="connsiteY8" fmla="*/ 56067 h 121721"/>
                  <a:gd name="connsiteX9" fmla="*/ 47898 w 51944"/>
                  <a:gd name="connsiteY9" fmla="*/ 56067 h 121721"/>
                  <a:gd name="connsiteX10" fmla="*/ 47898 w 51944"/>
                  <a:gd name="connsiteY10" fmla="*/ 45460 h 121721"/>
                  <a:gd name="connsiteX11" fmla="*/ 11770 w 51944"/>
                  <a:gd name="connsiteY11" fmla="*/ 45460 h 121721"/>
                  <a:gd name="connsiteX12" fmla="*/ 11770 w 51944"/>
                  <a:gd name="connsiteY12" fmla="*/ 10643 h 121721"/>
                  <a:gd name="connsiteX13" fmla="*/ 51717 w 51944"/>
                  <a:gd name="connsiteY13" fmla="*/ 10643 h 121721"/>
                  <a:gd name="connsiteX14" fmla="*/ 51717 w 51944"/>
                  <a:gd name="connsiteY14" fmla="*/ 34 h 121721"/>
                  <a:gd name="connsiteX15" fmla="*/ -227 w 51944"/>
                  <a:gd name="connsiteY15" fmla="*/ 34 h 121721"/>
                  <a:gd name="connsiteX16" fmla="*/ -227 w 51944"/>
                  <a:gd name="connsiteY16" fmla="*/ 97137 h 121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944" h="121721">
                    <a:moveTo>
                      <a:pt x="27859" y="121756"/>
                    </a:moveTo>
                    <a:lnTo>
                      <a:pt x="41221" y="121756"/>
                    </a:lnTo>
                    <a:lnTo>
                      <a:pt x="26495" y="102442"/>
                    </a:lnTo>
                    <a:lnTo>
                      <a:pt x="18317" y="102442"/>
                    </a:lnTo>
                    <a:close/>
                    <a:moveTo>
                      <a:pt x="-227" y="97137"/>
                    </a:moveTo>
                    <a:lnTo>
                      <a:pt x="50081" y="97137"/>
                    </a:lnTo>
                    <a:lnTo>
                      <a:pt x="50081" y="86530"/>
                    </a:lnTo>
                    <a:lnTo>
                      <a:pt x="11770" y="86530"/>
                    </a:lnTo>
                    <a:lnTo>
                      <a:pt x="11770" y="56067"/>
                    </a:lnTo>
                    <a:lnTo>
                      <a:pt x="47898" y="56067"/>
                    </a:lnTo>
                    <a:lnTo>
                      <a:pt x="47898" y="45460"/>
                    </a:lnTo>
                    <a:lnTo>
                      <a:pt x="11770" y="45460"/>
                    </a:lnTo>
                    <a:lnTo>
                      <a:pt x="11770" y="10643"/>
                    </a:lnTo>
                    <a:lnTo>
                      <a:pt x="51717" y="10643"/>
                    </a:lnTo>
                    <a:lnTo>
                      <a:pt x="51717" y="34"/>
                    </a:lnTo>
                    <a:lnTo>
                      <a:pt x="-227" y="34"/>
                    </a:lnTo>
                    <a:lnTo>
                      <a:pt x="-227" y="97137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034433E6-F92F-2BFE-CA04-4EBF9DA7B6C3}"/>
                  </a:ext>
                </a:extLst>
              </p:cNvPr>
              <p:cNvSpPr/>
              <p:nvPr/>
            </p:nvSpPr>
            <p:spPr>
              <a:xfrm flipV="1">
                <a:off x="7552030" y="6566587"/>
                <a:ext cx="51944" cy="97102"/>
              </a:xfrm>
              <a:custGeom>
                <a:avLst/>
                <a:gdLst>
                  <a:gd name="connsiteX0" fmla="*/ -234 w 51944"/>
                  <a:gd name="connsiteY0" fmla="*/ 97140 h 97102"/>
                  <a:gd name="connsiteX1" fmla="*/ 50074 w 51944"/>
                  <a:gd name="connsiteY1" fmla="*/ 97140 h 97102"/>
                  <a:gd name="connsiteX2" fmla="*/ 50074 w 51944"/>
                  <a:gd name="connsiteY2" fmla="*/ 86533 h 97102"/>
                  <a:gd name="connsiteX3" fmla="*/ 11763 w 51944"/>
                  <a:gd name="connsiteY3" fmla="*/ 86533 h 97102"/>
                  <a:gd name="connsiteX4" fmla="*/ 11763 w 51944"/>
                  <a:gd name="connsiteY4" fmla="*/ 56070 h 97102"/>
                  <a:gd name="connsiteX5" fmla="*/ 47891 w 51944"/>
                  <a:gd name="connsiteY5" fmla="*/ 56070 h 97102"/>
                  <a:gd name="connsiteX6" fmla="*/ 47891 w 51944"/>
                  <a:gd name="connsiteY6" fmla="*/ 45463 h 97102"/>
                  <a:gd name="connsiteX7" fmla="*/ 11763 w 51944"/>
                  <a:gd name="connsiteY7" fmla="*/ 45463 h 97102"/>
                  <a:gd name="connsiteX8" fmla="*/ 11763 w 51944"/>
                  <a:gd name="connsiteY8" fmla="*/ 10646 h 97102"/>
                  <a:gd name="connsiteX9" fmla="*/ 51711 w 51944"/>
                  <a:gd name="connsiteY9" fmla="*/ 10646 h 97102"/>
                  <a:gd name="connsiteX10" fmla="*/ 51711 w 51944"/>
                  <a:gd name="connsiteY10" fmla="*/ 37 h 97102"/>
                  <a:gd name="connsiteX11" fmla="*/ -234 w 51944"/>
                  <a:gd name="connsiteY11" fmla="*/ 37 h 97102"/>
                  <a:gd name="connsiteX12" fmla="*/ -234 w 51944"/>
                  <a:gd name="connsiteY12" fmla="*/ 97140 h 9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44" h="97102">
                    <a:moveTo>
                      <a:pt x="-234" y="97140"/>
                    </a:moveTo>
                    <a:lnTo>
                      <a:pt x="50074" y="97140"/>
                    </a:lnTo>
                    <a:lnTo>
                      <a:pt x="50074" y="86533"/>
                    </a:lnTo>
                    <a:lnTo>
                      <a:pt x="11763" y="86533"/>
                    </a:lnTo>
                    <a:lnTo>
                      <a:pt x="11763" y="56070"/>
                    </a:lnTo>
                    <a:lnTo>
                      <a:pt x="47891" y="56070"/>
                    </a:lnTo>
                    <a:lnTo>
                      <a:pt x="47891" y="45463"/>
                    </a:lnTo>
                    <a:lnTo>
                      <a:pt x="11763" y="45463"/>
                    </a:lnTo>
                    <a:lnTo>
                      <a:pt x="11763" y="10646"/>
                    </a:lnTo>
                    <a:lnTo>
                      <a:pt x="51711" y="10646"/>
                    </a:lnTo>
                    <a:lnTo>
                      <a:pt x="51711" y="37"/>
                    </a:lnTo>
                    <a:lnTo>
                      <a:pt x="-234" y="37"/>
                    </a:lnTo>
                    <a:lnTo>
                      <a:pt x="-234" y="97140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B7E3E659-C71E-8ABA-D23C-41F463C4656D}"/>
                  </a:ext>
                </a:extLst>
              </p:cNvPr>
              <p:cNvSpPr/>
              <p:nvPr/>
            </p:nvSpPr>
            <p:spPr>
              <a:xfrm flipV="1">
                <a:off x="7611997" y="6564681"/>
                <a:ext cx="59719" cy="100914"/>
              </a:xfrm>
              <a:custGeom>
                <a:avLst/>
                <a:gdLst>
                  <a:gd name="connsiteX0" fmla="*/ 44748 w 59719"/>
                  <a:gd name="connsiteY0" fmla="*/ 73885 h 100914"/>
                  <a:gd name="connsiteX1" fmla="*/ 29625 w 59719"/>
                  <a:gd name="connsiteY1" fmla="*/ 91160 h 100914"/>
                  <a:gd name="connsiteX2" fmla="*/ 13536 w 59719"/>
                  <a:gd name="connsiteY2" fmla="*/ 75383 h 100914"/>
                  <a:gd name="connsiteX3" fmla="*/ 59479 w 59719"/>
                  <a:gd name="connsiteY3" fmla="*/ 28872 h 100914"/>
                  <a:gd name="connsiteX4" fmla="*/ 29210 w 59719"/>
                  <a:gd name="connsiteY4" fmla="*/ 37 h 100914"/>
                  <a:gd name="connsiteX5" fmla="*/ -241 w 59719"/>
                  <a:gd name="connsiteY5" fmla="*/ 32404 h 100914"/>
                  <a:gd name="connsiteX6" fmla="*/ 11763 w 59719"/>
                  <a:gd name="connsiteY6" fmla="*/ 32404 h 100914"/>
                  <a:gd name="connsiteX7" fmla="*/ 30028 w 59719"/>
                  <a:gd name="connsiteY7" fmla="*/ 9827 h 100914"/>
                  <a:gd name="connsiteX8" fmla="*/ 46936 w 59719"/>
                  <a:gd name="connsiteY8" fmla="*/ 26966 h 100914"/>
                  <a:gd name="connsiteX9" fmla="*/ 993 w 59719"/>
                  <a:gd name="connsiteY9" fmla="*/ 74160 h 100914"/>
                  <a:gd name="connsiteX10" fmla="*/ 29477 w 59719"/>
                  <a:gd name="connsiteY10" fmla="*/ 100952 h 100914"/>
                  <a:gd name="connsiteX11" fmla="*/ 56751 w 59719"/>
                  <a:gd name="connsiteY11" fmla="*/ 73885 h 100914"/>
                  <a:gd name="connsiteX12" fmla="*/ 44748 w 59719"/>
                  <a:gd name="connsiteY12" fmla="*/ 73885 h 1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19" h="100914">
                    <a:moveTo>
                      <a:pt x="44748" y="73885"/>
                    </a:moveTo>
                    <a:cubicBezTo>
                      <a:pt x="44748" y="84088"/>
                      <a:pt x="41077" y="91160"/>
                      <a:pt x="29625" y="91160"/>
                    </a:cubicBezTo>
                    <a:cubicBezTo>
                      <a:pt x="19532" y="91160"/>
                      <a:pt x="13536" y="85721"/>
                      <a:pt x="13536" y="75383"/>
                    </a:cubicBezTo>
                    <a:cubicBezTo>
                      <a:pt x="13536" y="48048"/>
                      <a:pt x="59479" y="64368"/>
                      <a:pt x="59479" y="28872"/>
                    </a:cubicBezTo>
                    <a:cubicBezTo>
                      <a:pt x="59479" y="6427"/>
                      <a:pt x="42987" y="37"/>
                      <a:pt x="29210" y="37"/>
                    </a:cubicBezTo>
                    <a:cubicBezTo>
                      <a:pt x="6443" y="37"/>
                      <a:pt x="-241" y="11733"/>
                      <a:pt x="-241" y="32404"/>
                    </a:cubicBezTo>
                    <a:lnTo>
                      <a:pt x="11763" y="32404"/>
                    </a:lnTo>
                    <a:cubicBezTo>
                      <a:pt x="11763" y="21528"/>
                      <a:pt x="12445" y="9827"/>
                      <a:pt x="30028" y="9827"/>
                    </a:cubicBezTo>
                    <a:cubicBezTo>
                      <a:pt x="39577" y="9827"/>
                      <a:pt x="46936" y="16628"/>
                      <a:pt x="46936" y="26966"/>
                    </a:cubicBezTo>
                    <a:cubicBezTo>
                      <a:pt x="46936" y="54436"/>
                      <a:pt x="993" y="38526"/>
                      <a:pt x="993" y="74160"/>
                    </a:cubicBezTo>
                    <a:cubicBezTo>
                      <a:pt x="993" y="83136"/>
                      <a:pt x="4813" y="100952"/>
                      <a:pt x="29477" y="100952"/>
                    </a:cubicBezTo>
                    <a:cubicBezTo>
                      <a:pt x="48027" y="100952"/>
                      <a:pt x="56478" y="91704"/>
                      <a:pt x="56751" y="73885"/>
                    </a:cubicBezTo>
                    <a:lnTo>
                      <a:pt x="44748" y="73885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A23CAE9F-2078-000D-C987-4342637D7961}"/>
                  </a:ext>
                </a:extLst>
              </p:cNvPr>
              <p:cNvSpPr/>
              <p:nvPr/>
            </p:nvSpPr>
            <p:spPr>
              <a:xfrm flipV="1">
                <a:off x="6945973" y="6264271"/>
                <a:ext cx="17575" cy="550645"/>
              </a:xfrm>
              <a:custGeom>
                <a:avLst/>
                <a:gdLst>
                  <a:gd name="connsiteX0" fmla="*/ -168 w 17575"/>
                  <a:gd name="connsiteY0" fmla="*/ 550666 h 550645"/>
                  <a:gd name="connsiteX1" fmla="*/ -168 w 17575"/>
                  <a:gd name="connsiteY1" fmla="*/ 21 h 5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75" h="550645">
                    <a:moveTo>
                      <a:pt x="-168" y="550666"/>
                    </a:moveTo>
                    <a:lnTo>
                      <a:pt x="-168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FC8DE30D-91CE-4298-130E-FE29A678FFD1}"/>
                  </a:ext>
                </a:extLst>
              </p:cNvPr>
              <p:cNvSpPr/>
              <p:nvPr/>
            </p:nvSpPr>
            <p:spPr>
              <a:xfrm flipV="1">
                <a:off x="6940561" y="6264271"/>
                <a:ext cx="10825" cy="550645"/>
              </a:xfrm>
              <a:custGeom>
                <a:avLst/>
                <a:gdLst>
                  <a:gd name="connsiteX0" fmla="*/ 10657 w 10825"/>
                  <a:gd name="connsiteY0" fmla="*/ 21 h 550645"/>
                  <a:gd name="connsiteX1" fmla="*/ -168 w 10825"/>
                  <a:gd name="connsiteY1" fmla="*/ 21 h 550645"/>
                  <a:gd name="connsiteX2" fmla="*/ -168 w 10825"/>
                  <a:gd name="connsiteY2" fmla="*/ 550666 h 550645"/>
                  <a:gd name="connsiteX3" fmla="*/ 10657 w 10825"/>
                  <a:gd name="connsiteY3" fmla="*/ 550666 h 550645"/>
                  <a:gd name="connsiteX4" fmla="*/ 10657 w 10825"/>
                  <a:gd name="connsiteY4" fmla="*/ 21 h 5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5" h="550645">
                    <a:moveTo>
                      <a:pt x="10657" y="21"/>
                    </a:moveTo>
                    <a:lnTo>
                      <a:pt x="-168" y="21"/>
                    </a:lnTo>
                    <a:lnTo>
                      <a:pt x="-168" y="550666"/>
                    </a:lnTo>
                    <a:lnTo>
                      <a:pt x="10657" y="550666"/>
                    </a:lnTo>
                    <a:lnTo>
                      <a:pt x="10657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FD149271-E181-F5E7-9414-D3D108CC0860}"/>
                  </a:ext>
                </a:extLst>
              </p:cNvPr>
              <p:cNvSpPr/>
              <p:nvPr/>
            </p:nvSpPr>
            <p:spPr>
              <a:xfrm flipV="1">
                <a:off x="5421016" y="6264527"/>
                <a:ext cx="144397" cy="550538"/>
              </a:xfrm>
              <a:custGeom>
                <a:avLst/>
                <a:gdLst>
                  <a:gd name="connsiteX0" fmla="*/ 144382 w 144397"/>
                  <a:gd name="connsiteY0" fmla="*/ 21 h 550538"/>
                  <a:gd name="connsiteX1" fmla="*/ -16 w 144397"/>
                  <a:gd name="connsiteY1" fmla="*/ 21 h 550538"/>
                  <a:gd name="connsiteX2" fmla="*/ -16 w 144397"/>
                  <a:gd name="connsiteY2" fmla="*/ 550559 h 550538"/>
                  <a:gd name="connsiteX3" fmla="*/ 144382 w 144397"/>
                  <a:gd name="connsiteY3" fmla="*/ 550559 h 550538"/>
                  <a:gd name="connsiteX4" fmla="*/ 144382 w 144397"/>
                  <a:gd name="connsiteY4" fmla="*/ 21 h 55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397" h="550538">
                    <a:moveTo>
                      <a:pt x="144382" y="21"/>
                    </a:moveTo>
                    <a:lnTo>
                      <a:pt x="-16" y="21"/>
                    </a:lnTo>
                    <a:lnTo>
                      <a:pt x="-16" y="550559"/>
                    </a:lnTo>
                    <a:lnTo>
                      <a:pt x="144382" y="550559"/>
                    </a:lnTo>
                    <a:lnTo>
                      <a:pt x="144382" y="21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C039C0BD-70B5-3E5D-AB54-129594E85794}"/>
                  </a:ext>
                </a:extLst>
              </p:cNvPr>
              <p:cNvSpPr/>
              <p:nvPr/>
            </p:nvSpPr>
            <p:spPr>
              <a:xfrm flipV="1">
                <a:off x="5605036" y="6264527"/>
                <a:ext cx="391300" cy="550538"/>
              </a:xfrm>
              <a:custGeom>
                <a:avLst/>
                <a:gdLst>
                  <a:gd name="connsiteX0" fmla="*/ 161433 w 391300"/>
                  <a:gd name="connsiteY0" fmla="*/ 550559 h 550538"/>
                  <a:gd name="connsiteX1" fmla="*/ 254614 w 391300"/>
                  <a:gd name="connsiteY1" fmla="*/ 211292 h 550538"/>
                  <a:gd name="connsiteX2" fmla="*/ 256172 w 391300"/>
                  <a:gd name="connsiteY2" fmla="*/ 211292 h 550538"/>
                  <a:gd name="connsiteX3" fmla="*/ 256172 w 391300"/>
                  <a:gd name="connsiteY3" fmla="*/ 550559 h 550538"/>
                  <a:gd name="connsiteX4" fmla="*/ 391252 w 391300"/>
                  <a:gd name="connsiteY4" fmla="*/ 550559 h 550538"/>
                  <a:gd name="connsiteX5" fmla="*/ 391252 w 391300"/>
                  <a:gd name="connsiteY5" fmla="*/ 21 h 550538"/>
                  <a:gd name="connsiteX6" fmla="*/ 232877 w 391300"/>
                  <a:gd name="connsiteY6" fmla="*/ 21 h 550538"/>
                  <a:gd name="connsiteX7" fmla="*/ 136609 w 391300"/>
                  <a:gd name="connsiteY7" fmla="*/ 340030 h 550538"/>
                  <a:gd name="connsiteX8" fmla="*/ 135056 w 391300"/>
                  <a:gd name="connsiteY8" fmla="*/ 340030 h 550538"/>
                  <a:gd name="connsiteX9" fmla="*/ 135056 w 391300"/>
                  <a:gd name="connsiteY9" fmla="*/ 21 h 550538"/>
                  <a:gd name="connsiteX10" fmla="*/ -48 w 391300"/>
                  <a:gd name="connsiteY10" fmla="*/ 21 h 550538"/>
                  <a:gd name="connsiteX11" fmla="*/ -48 w 391300"/>
                  <a:gd name="connsiteY11" fmla="*/ 550559 h 550538"/>
                  <a:gd name="connsiteX12" fmla="*/ 161433 w 391300"/>
                  <a:gd name="connsiteY12" fmla="*/ 550559 h 55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1300" h="550538">
                    <a:moveTo>
                      <a:pt x="161433" y="550559"/>
                    </a:moveTo>
                    <a:lnTo>
                      <a:pt x="254614" y="211292"/>
                    </a:lnTo>
                    <a:lnTo>
                      <a:pt x="256172" y="211292"/>
                    </a:lnTo>
                    <a:lnTo>
                      <a:pt x="256172" y="550559"/>
                    </a:lnTo>
                    <a:lnTo>
                      <a:pt x="391252" y="550559"/>
                    </a:lnTo>
                    <a:lnTo>
                      <a:pt x="391252" y="21"/>
                    </a:lnTo>
                    <a:lnTo>
                      <a:pt x="232877" y="21"/>
                    </a:lnTo>
                    <a:lnTo>
                      <a:pt x="136609" y="340030"/>
                    </a:lnTo>
                    <a:lnTo>
                      <a:pt x="135056" y="340030"/>
                    </a:lnTo>
                    <a:lnTo>
                      <a:pt x="135056" y="21"/>
                    </a:lnTo>
                    <a:lnTo>
                      <a:pt x="-48" y="21"/>
                    </a:lnTo>
                    <a:lnTo>
                      <a:pt x="-48" y="550559"/>
                    </a:lnTo>
                    <a:lnTo>
                      <a:pt x="161433" y="55055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0059D001-66D4-7F71-7577-7E004D0CCD9D}"/>
                  </a:ext>
                </a:extLst>
              </p:cNvPr>
              <p:cNvSpPr/>
              <p:nvPr/>
            </p:nvSpPr>
            <p:spPr>
              <a:xfrm flipV="1">
                <a:off x="6024336" y="6253698"/>
                <a:ext cx="382771" cy="569855"/>
              </a:xfrm>
              <a:custGeom>
                <a:avLst/>
                <a:gdLst>
                  <a:gd name="connsiteX0" fmla="*/ 232847 w 382771"/>
                  <a:gd name="connsiteY0" fmla="*/ 413329 h 569855"/>
                  <a:gd name="connsiteX1" fmla="*/ 222710 w 382771"/>
                  <a:gd name="connsiteY1" fmla="*/ 455327 h 569855"/>
                  <a:gd name="connsiteX2" fmla="*/ 191678 w 382771"/>
                  <a:gd name="connsiteY2" fmla="*/ 472691 h 569855"/>
                  <a:gd name="connsiteX3" fmla="*/ 157522 w 382771"/>
                  <a:gd name="connsiteY3" fmla="*/ 457651 h 569855"/>
                  <a:gd name="connsiteX4" fmla="*/ 146634 w 382771"/>
                  <a:gd name="connsiteY4" fmla="*/ 424095 h 569855"/>
                  <a:gd name="connsiteX5" fmla="*/ 164100 w 382771"/>
                  <a:gd name="connsiteY5" fmla="*/ 381319 h 569855"/>
                  <a:gd name="connsiteX6" fmla="*/ 207941 w 382771"/>
                  <a:gd name="connsiteY6" fmla="*/ 353965 h 569855"/>
                  <a:gd name="connsiteX7" fmla="*/ 264660 w 382771"/>
                  <a:gd name="connsiteY7" fmla="*/ 330443 h 569855"/>
                  <a:gd name="connsiteX8" fmla="*/ 321342 w 382771"/>
                  <a:gd name="connsiteY8" fmla="*/ 299187 h 569855"/>
                  <a:gd name="connsiteX9" fmla="*/ 365195 w 382771"/>
                  <a:gd name="connsiteY9" fmla="*/ 248704 h 569855"/>
                  <a:gd name="connsiteX10" fmla="*/ 382679 w 382771"/>
                  <a:gd name="connsiteY10" fmla="*/ 167344 h 569855"/>
                  <a:gd name="connsiteX11" fmla="*/ 332223 w 382771"/>
                  <a:gd name="connsiteY11" fmla="*/ 39740 h 569855"/>
                  <a:gd name="connsiteX12" fmla="*/ 186222 w 382771"/>
                  <a:gd name="connsiteY12" fmla="*/ 20 h 569855"/>
                  <a:gd name="connsiteX13" fmla="*/ 106612 w 382771"/>
                  <a:gd name="connsiteY13" fmla="*/ 7336 h 569855"/>
                  <a:gd name="connsiteX14" fmla="*/ 48399 w 382771"/>
                  <a:gd name="connsiteY14" fmla="*/ 32806 h 569855"/>
                  <a:gd name="connsiteX15" fmla="*/ 12321 w 382771"/>
                  <a:gd name="connsiteY15" fmla="*/ 80252 h 569855"/>
                  <a:gd name="connsiteX16" fmla="*/ -92 w 382771"/>
                  <a:gd name="connsiteY16" fmla="*/ 152708 h 569855"/>
                  <a:gd name="connsiteX17" fmla="*/ -92 w 382771"/>
                  <a:gd name="connsiteY17" fmla="*/ 172019 h 569855"/>
                  <a:gd name="connsiteX18" fmla="*/ 139641 w 382771"/>
                  <a:gd name="connsiteY18" fmla="*/ 172019 h 569855"/>
                  <a:gd name="connsiteX19" fmla="*/ 139641 w 382771"/>
                  <a:gd name="connsiteY19" fmla="*/ 158864 h 569855"/>
                  <a:gd name="connsiteX20" fmla="*/ 152828 w 382771"/>
                  <a:gd name="connsiteY20" fmla="*/ 109135 h 569855"/>
                  <a:gd name="connsiteX21" fmla="*/ 186997 w 382771"/>
                  <a:gd name="connsiteY21" fmla="*/ 94825 h 569855"/>
                  <a:gd name="connsiteX22" fmla="*/ 221575 w 382771"/>
                  <a:gd name="connsiteY22" fmla="*/ 110271 h 569855"/>
                  <a:gd name="connsiteX23" fmla="*/ 233610 w 382771"/>
                  <a:gd name="connsiteY23" fmla="*/ 148077 h 569855"/>
                  <a:gd name="connsiteX24" fmla="*/ 216882 w 382771"/>
                  <a:gd name="connsiteY24" fmla="*/ 190826 h 569855"/>
                  <a:gd name="connsiteX25" fmla="*/ 174981 w 382771"/>
                  <a:gd name="connsiteY25" fmla="*/ 217851 h 569855"/>
                  <a:gd name="connsiteX26" fmla="*/ 120259 w 382771"/>
                  <a:gd name="connsiteY26" fmla="*/ 240598 h 569855"/>
                  <a:gd name="connsiteX27" fmla="*/ 65468 w 382771"/>
                  <a:gd name="connsiteY27" fmla="*/ 270654 h 569855"/>
                  <a:gd name="connsiteX28" fmla="*/ 23556 w 382771"/>
                  <a:gd name="connsiteY28" fmla="*/ 319281 h 569855"/>
                  <a:gd name="connsiteX29" fmla="*/ 6852 w 382771"/>
                  <a:gd name="connsiteY29" fmla="*/ 397891 h 569855"/>
                  <a:gd name="connsiteX30" fmla="*/ 51909 w 382771"/>
                  <a:gd name="connsiteY30" fmla="*/ 525906 h 569855"/>
                  <a:gd name="connsiteX31" fmla="*/ 188553 w 382771"/>
                  <a:gd name="connsiteY31" fmla="*/ 569875 h 569855"/>
                  <a:gd name="connsiteX32" fmla="*/ 325595 w 382771"/>
                  <a:gd name="connsiteY32" fmla="*/ 529366 h 569855"/>
                  <a:gd name="connsiteX33" fmla="*/ 367929 w 382771"/>
                  <a:gd name="connsiteY33" fmla="*/ 400193 h 569855"/>
                  <a:gd name="connsiteX34" fmla="*/ 232847 w 382771"/>
                  <a:gd name="connsiteY34" fmla="*/ 400193 h 569855"/>
                  <a:gd name="connsiteX35" fmla="*/ 232847 w 382771"/>
                  <a:gd name="connsiteY35" fmla="*/ 413329 h 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82771" h="569855">
                    <a:moveTo>
                      <a:pt x="232847" y="413329"/>
                    </a:moveTo>
                    <a:cubicBezTo>
                      <a:pt x="232847" y="429765"/>
                      <a:pt x="229425" y="443785"/>
                      <a:pt x="222710" y="455327"/>
                    </a:cubicBezTo>
                    <a:cubicBezTo>
                      <a:pt x="215964" y="466933"/>
                      <a:pt x="205610" y="472691"/>
                      <a:pt x="191678" y="472691"/>
                    </a:cubicBezTo>
                    <a:cubicBezTo>
                      <a:pt x="176122" y="472691"/>
                      <a:pt x="164733" y="467685"/>
                      <a:pt x="157522" y="457651"/>
                    </a:cubicBezTo>
                    <a:cubicBezTo>
                      <a:pt x="150230" y="447639"/>
                      <a:pt x="146634" y="436477"/>
                      <a:pt x="146634" y="424095"/>
                    </a:cubicBezTo>
                    <a:cubicBezTo>
                      <a:pt x="146634" y="406130"/>
                      <a:pt x="152462" y="391841"/>
                      <a:pt x="164100" y="381319"/>
                    </a:cubicBezTo>
                    <a:cubicBezTo>
                      <a:pt x="175756" y="370778"/>
                      <a:pt x="190358" y="361675"/>
                      <a:pt x="207941" y="353965"/>
                    </a:cubicBezTo>
                    <a:cubicBezTo>
                      <a:pt x="225562" y="346256"/>
                      <a:pt x="244448" y="338413"/>
                      <a:pt x="264660" y="330443"/>
                    </a:cubicBezTo>
                    <a:cubicBezTo>
                      <a:pt x="284835" y="322446"/>
                      <a:pt x="303733" y="312059"/>
                      <a:pt x="321342" y="299187"/>
                    </a:cubicBezTo>
                    <a:cubicBezTo>
                      <a:pt x="338925" y="286343"/>
                      <a:pt x="353558" y="269506"/>
                      <a:pt x="365195" y="248704"/>
                    </a:cubicBezTo>
                    <a:cubicBezTo>
                      <a:pt x="376858" y="227885"/>
                      <a:pt x="382679" y="200770"/>
                      <a:pt x="382679" y="167344"/>
                    </a:cubicBezTo>
                    <a:cubicBezTo>
                      <a:pt x="382679" y="108741"/>
                      <a:pt x="365859" y="66183"/>
                      <a:pt x="332223" y="39740"/>
                    </a:cubicBezTo>
                    <a:cubicBezTo>
                      <a:pt x="298550" y="13207"/>
                      <a:pt x="249885" y="20"/>
                      <a:pt x="186222" y="20"/>
                    </a:cubicBezTo>
                    <a:cubicBezTo>
                      <a:pt x="156201" y="20"/>
                      <a:pt x="129671" y="2480"/>
                      <a:pt x="106612" y="7336"/>
                    </a:cubicBezTo>
                    <a:cubicBezTo>
                      <a:pt x="83616" y="12229"/>
                      <a:pt x="64166" y="20709"/>
                      <a:pt x="48399" y="32806"/>
                    </a:cubicBezTo>
                    <a:cubicBezTo>
                      <a:pt x="32608" y="44857"/>
                      <a:pt x="20555" y="60670"/>
                      <a:pt x="12321" y="80252"/>
                    </a:cubicBezTo>
                    <a:cubicBezTo>
                      <a:pt x="4038" y="99766"/>
                      <a:pt x="-92" y="123933"/>
                      <a:pt x="-92" y="152708"/>
                    </a:cubicBezTo>
                    <a:lnTo>
                      <a:pt x="-92" y="172019"/>
                    </a:lnTo>
                    <a:lnTo>
                      <a:pt x="139641" y="172019"/>
                    </a:lnTo>
                    <a:lnTo>
                      <a:pt x="139641" y="158864"/>
                    </a:lnTo>
                    <a:cubicBezTo>
                      <a:pt x="139641" y="135185"/>
                      <a:pt x="144037" y="118635"/>
                      <a:pt x="152828" y="109135"/>
                    </a:cubicBezTo>
                    <a:cubicBezTo>
                      <a:pt x="161657" y="99592"/>
                      <a:pt x="173016" y="94825"/>
                      <a:pt x="186997" y="94825"/>
                    </a:cubicBezTo>
                    <a:cubicBezTo>
                      <a:pt x="202032" y="94825"/>
                      <a:pt x="213478" y="100015"/>
                      <a:pt x="221575" y="110271"/>
                    </a:cubicBezTo>
                    <a:cubicBezTo>
                      <a:pt x="229567" y="120543"/>
                      <a:pt x="233610" y="133102"/>
                      <a:pt x="233610" y="148077"/>
                    </a:cubicBezTo>
                    <a:cubicBezTo>
                      <a:pt x="233610" y="166016"/>
                      <a:pt x="227992" y="180326"/>
                      <a:pt x="216882" y="190826"/>
                    </a:cubicBezTo>
                    <a:cubicBezTo>
                      <a:pt x="205740" y="201372"/>
                      <a:pt x="191777" y="210386"/>
                      <a:pt x="174981" y="217851"/>
                    </a:cubicBezTo>
                    <a:cubicBezTo>
                      <a:pt x="158136" y="225269"/>
                      <a:pt x="139907" y="232889"/>
                      <a:pt x="120259" y="240598"/>
                    </a:cubicBezTo>
                    <a:cubicBezTo>
                      <a:pt x="100536" y="248306"/>
                      <a:pt x="82283" y="258320"/>
                      <a:pt x="65468" y="270654"/>
                    </a:cubicBezTo>
                    <a:cubicBezTo>
                      <a:pt x="48641" y="283019"/>
                      <a:pt x="34679" y="299187"/>
                      <a:pt x="23556" y="319281"/>
                    </a:cubicBezTo>
                    <a:cubicBezTo>
                      <a:pt x="12389" y="339261"/>
                      <a:pt x="6852" y="365528"/>
                      <a:pt x="6852" y="397891"/>
                    </a:cubicBezTo>
                    <a:cubicBezTo>
                      <a:pt x="6852" y="453906"/>
                      <a:pt x="21869" y="496595"/>
                      <a:pt x="51909" y="525906"/>
                    </a:cubicBezTo>
                    <a:cubicBezTo>
                      <a:pt x="81924" y="555193"/>
                      <a:pt x="127470" y="569875"/>
                      <a:pt x="188553" y="569875"/>
                    </a:cubicBezTo>
                    <a:cubicBezTo>
                      <a:pt x="251683" y="569875"/>
                      <a:pt x="297359" y="556365"/>
                      <a:pt x="325595" y="529366"/>
                    </a:cubicBezTo>
                    <a:cubicBezTo>
                      <a:pt x="353805" y="502384"/>
                      <a:pt x="367929" y="459313"/>
                      <a:pt x="367929" y="400193"/>
                    </a:cubicBezTo>
                    <a:lnTo>
                      <a:pt x="232847" y="400193"/>
                    </a:lnTo>
                    <a:lnTo>
                      <a:pt x="232847" y="413329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C69C4C73-D919-A11E-3B82-49676EBFF63F}"/>
                  </a:ext>
                </a:extLst>
              </p:cNvPr>
              <p:cNvSpPr/>
              <p:nvPr/>
            </p:nvSpPr>
            <p:spPr>
              <a:xfrm flipV="1">
                <a:off x="6393120" y="6264508"/>
                <a:ext cx="449565" cy="550557"/>
              </a:xfrm>
              <a:custGeom>
                <a:avLst/>
                <a:gdLst>
                  <a:gd name="connsiteX0" fmla="*/ 222718 w 449565"/>
                  <a:gd name="connsiteY0" fmla="*/ 437980 h 550557"/>
                  <a:gd name="connsiteX1" fmla="*/ 183124 w 449565"/>
                  <a:gd name="connsiteY1" fmla="*/ 204380 h 550557"/>
                  <a:gd name="connsiteX2" fmla="*/ 263880 w 449565"/>
                  <a:gd name="connsiteY2" fmla="*/ 204380 h 550557"/>
                  <a:gd name="connsiteX3" fmla="*/ 224218 w 449565"/>
                  <a:gd name="connsiteY3" fmla="*/ 437980 h 550557"/>
                  <a:gd name="connsiteX4" fmla="*/ 314337 w 449565"/>
                  <a:gd name="connsiteY4" fmla="*/ 550578 h 550557"/>
                  <a:gd name="connsiteX5" fmla="*/ 449432 w 449565"/>
                  <a:gd name="connsiteY5" fmla="*/ 21 h 550557"/>
                  <a:gd name="connsiteX6" fmla="*/ 295737 w 449565"/>
                  <a:gd name="connsiteY6" fmla="*/ 21 h 550557"/>
                  <a:gd name="connsiteX7" fmla="*/ 280949 w 449565"/>
                  <a:gd name="connsiteY7" fmla="*/ 96371 h 550557"/>
                  <a:gd name="connsiteX8" fmla="*/ 166030 w 449565"/>
                  <a:gd name="connsiteY8" fmla="*/ 96371 h 550557"/>
                  <a:gd name="connsiteX9" fmla="*/ 151273 w 449565"/>
                  <a:gd name="connsiteY9" fmla="*/ 21 h 550557"/>
                  <a:gd name="connsiteX10" fmla="*/ -134 w 449565"/>
                  <a:gd name="connsiteY10" fmla="*/ 21 h 550557"/>
                  <a:gd name="connsiteX11" fmla="*/ 132661 w 449565"/>
                  <a:gd name="connsiteY11" fmla="*/ 550578 h 550557"/>
                  <a:gd name="connsiteX12" fmla="*/ 314337 w 449565"/>
                  <a:gd name="connsiteY12" fmla="*/ 550578 h 55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9565" h="550557">
                    <a:moveTo>
                      <a:pt x="222718" y="437980"/>
                    </a:moveTo>
                    <a:lnTo>
                      <a:pt x="183124" y="204380"/>
                    </a:lnTo>
                    <a:lnTo>
                      <a:pt x="263880" y="204380"/>
                    </a:lnTo>
                    <a:lnTo>
                      <a:pt x="224218" y="437980"/>
                    </a:lnTo>
                    <a:close/>
                    <a:moveTo>
                      <a:pt x="314337" y="550578"/>
                    </a:moveTo>
                    <a:lnTo>
                      <a:pt x="449432" y="21"/>
                    </a:lnTo>
                    <a:lnTo>
                      <a:pt x="295737" y="21"/>
                    </a:lnTo>
                    <a:lnTo>
                      <a:pt x="280949" y="96371"/>
                    </a:lnTo>
                    <a:lnTo>
                      <a:pt x="166030" y="96371"/>
                    </a:lnTo>
                    <a:lnTo>
                      <a:pt x="151273" y="21"/>
                    </a:lnTo>
                    <a:lnTo>
                      <a:pt x="-134" y="21"/>
                    </a:lnTo>
                    <a:lnTo>
                      <a:pt x="132661" y="550578"/>
                    </a:lnTo>
                    <a:lnTo>
                      <a:pt x="314337" y="550578"/>
                    </a:lnTo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DCA84048-621E-F9DE-4166-71C71D1DCC69}"/>
                  </a:ext>
                </a:extLst>
              </p:cNvPr>
              <p:cNvSpPr/>
              <p:nvPr/>
            </p:nvSpPr>
            <p:spPr>
              <a:xfrm flipV="1">
                <a:off x="6744897" y="6264261"/>
                <a:ext cx="97831" cy="413427"/>
              </a:xfrm>
              <a:custGeom>
                <a:avLst/>
                <a:gdLst>
                  <a:gd name="connsiteX0" fmla="*/ -152 w 97831"/>
                  <a:gd name="connsiteY0" fmla="*/ 413433 h 413427"/>
                  <a:gd name="connsiteX1" fmla="*/ 97680 w 97831"/>
                  <a:gd name="connsiteY1" fmla="*/ 413433 h 413427"/>
                  <a:gd name="connsiteX2" fmla="*/ 97680 w 97831"/>
                  <a:gd name="connsiteY2" fmla="*/ 6 h 41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31" h="413427">
                    <a:moveTo>
                      <a:pt x="-152" y="413433"/>
                    </a:moveTo>
                    <a:lnTo>
                      <a:pt x="97680" y="413433"/>
                    </a:lnTo>
                    <a:lnTo>
                      <a:pt x="97680" y="6"/>
                    </a:lnTo>
                    <a:close/>
                  </a:path>
                </a:pathLst>
              </a:custGeom>
              <a:grpFill/>
              <a:ln w="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DAA70833-596B-B145-9B32-29BEEDF96B0D}"/>
                  </a:ext>
                </a:extLst>
              </p:cNvPr>
              <p:cNvSpPr/>
              <p:nvPr/>
            </p:nvSpPr>
            <p:spPr>
              <a:xfrm flipV="1">
                <a:off x="7036167" y="6698060"/>
                <a:ext cx="1052335" cy="105124"/>
              </a:xfrm>
              <a:custGeom>
                <a:avLst/>
                <a:gdLst>
                  <a:gd name="connsiteX0" fmla="*/ 180501 w 1052335"/>
                  <a:gd name="connsiteY0" fmla="*/ 419 h 105124"/>
                  <a:gd name="connsiteX1" fmla="*/ 154238 w 1052335"/>
                  <a:gd name="connsiteY1" fmla="*/ 25299 h 105124"/>
                  <a:gd name="connsiteX2" fmla="*/ 153407 w 1052335"/>
                  <a:gd name="connsiteY2" fmla="*/ 66884 h 105124"/>
                  <a:gd name="connsiteX3" fmla="*/ 153388 w 1052335"/>
                  <a:gd name="connsiteY3" fmla="*/ 102741 h 105124"/>
                  <a:gd name="connsiteX4" fmla="*/ 155236 w 1052335"/>
                  <a:gd name="connsiteY4" fmla="*/ 103209 h 105124"/>
                  <a:gd name="connsiteX5" fmla="*/ 167357 w 1052335"/>
                  <a:gd name="connsiteY5" fmla="*/ 103435 h 105124"/>
                  <a:gd name="connsiteX6" fmla="*/ 177625 w 1052335"/>
                  <a:gd name="connsiteY6" fmla="*/ 103192 h 105124"/>
                  <a:gd name="connsiteX7" fmla="*/ 178034 w 1052335"/>
                  <a:gd name="connsiteY7" fmla="*/ 63753 h 105124"/>
                  <a:gd name="connsiteX8" fmla="*/ 184060 w 1052335"/>
                  <a:gd name="connsiteY8" fmla="*/ 18065 h 105124"/>
                  <a:gd name="connsiteX9" fmla="*/ 192412 w 1052335"/>
                  <a:gd name="connsiteY9" fmla="*/ 20529 h 105124"/>
                  <a:gd name="connsiteX10" fmla="*/ 194278 w 1052335"/>
                  <a:gd name="connsiteY10" fmla="*/ 62572 h 105124"/>
                  <a:gd name="connsiteX11" fmla="*/ 194508 w 1052335"/>
                  <a:gd name="connsiteY11" fmla="*/ 102753 h 105124"/>
                  <a:gd name="connsiteX12" fmla="*/ 196336 w 1052335"/>
                  <a:gd name="connsiteY12" fmla="*/ 103215 h 105124"/>
                  <a:gd name="connsiteX13" fmla="*/ 208427 w 1052335"/>
                  <a:gd name="connsiteY13" fmla="*/ 103435 h 105124"/>
                  <a:gd name="connsiteX14" fmla="*/ 218694 w 1052335"/>
                  <a:gd name="connsiteY14" fmla="*/ 103192 h 105124"/>
                  <a:gd name="connsiteX15" fmla="*/ 218911 w 1052335"/>
                  <a:gd name="connsiteY15" fmla="*/ 64646 h 105124"/>
                  <a:gd name="connsiteX16" fmla="*/ 214336 w 1052335"/>
                  <a:gd name="connsiteY16" fmla="*/ 12146 h 105124"/>
                  <a:gd name="connsiteX17" fmla="*/ 180495 w 1052335"/>
                  <a:gd name="connsiteY17" fmla="*/ 419 h 105124"/>
                  <a:gd name="connsiteX18" fmla="*/ 196275 w 1052335"/>
                  <a:gd name="connsiteY18" fmla="*/ 3020 h 105124"/>
                  <a:gd name="connsiteX19" fmla="*/ 215210 w 1052335"/>
                  <a:gd name="connsiteY19" fmla="*/ 18860 h 105124"/>
                  <a:gd name="connsiteX20" fmla="*/ 217299 w 1052335"/>
                  <a:gd name="connsiteY20" fmla="*/ 62285 h 105124"/>
                  <a:gd name="connsiteX21" fmla="*/ 217572 w 1052335"/>
                  <a:gd name="connsiteY21" fmla="*/ 101094 h 105124"/>
                  <a:gd name="connsiteX22" fmla="*/ 207249 w 1052335"/>
                  <a:gd name="connsiteY22" fmla="*/ 101094 h 105124"/>
                  <a:gd name="connsiteX23" fmla="*/ 196932 w 1052335"/>
                  <a:gd name="connsiteY23" fmla="*/ 101094 h 105124"/>
                  <a:gd name="connsiteX24" fmla="*/ 196932 w 1052335"/>
                  <a:gd name="connsiteY24" fmla="*/ 64125 h 105124"/>
                  <a:gd name="connsiteX25" fmla="*/ 196027 w 1052335"/>
                  <a:gd name="connsiteY25" fmla="*/ 23496 h 105124"/>
                  <a:gd name="connsiteX26" fmla="*/ 187991 w 1052335"/>
                  <a:gd name="connsiteY26" fmla="*/ 15745 h 105124"/>
                  <a:gd name="connsiteX27" fmla="*/ 177947 w 1052335"/>
                  <a:gd name="connsiteY27" fmla="*/ 20894 h 105124"/>
                  <a:gd name="connsiteX28" fmla="*/ 176409 w 1052335"/>
                  <a:gd name="connsiteY28" fmla="*/ 62705 h 105124"/>
                  <a:gd name="connsiteX29" fmla="*/ 176391 w 1052335"/>
                  <a:gd name="connsiteY29" fmla="*/ 101094 h 105124"/>
                  <a:gd name="connsiteX30" fmla="*/ 166086 w 1052335"/>
                  <a:gd name="connsiteY30" fmla="*/ 101094 h 105124"/>
                  <a:gd name="connsiteX31" fmla="*/ 155782 w 1052335"/>
                  <a:gd name="connsiteY31" fmla="*/ 101094 h 105124"/>
                  <a:gd name="connsiteX32" fmla="*/ 156023 w 1052335"/>
                  <a:gd name="connsiteY32" fmla="*/ 61865 h 105124"/>
                  <a:gd name="connsiteX33" fmla="*/ 158144 w 1052335"/>
                  <a:gd name="connsiteY33" fmla="*/ 17889 h 105124"/>
                  <a:gd name="connsiteX34" fmla="*/ 168839 w 1052335"/>
                  <a:gd name="connsiteY34" fmla="*/ 5522 h 105124"/>
                  <a:gd name="connsiteX35" fmla="*/ 196275 w 1052335"/>
                  <a:gd name="connsiteY35" fmla="*/ 3020 h 105124"/>
                  <a:gd name="connsiteX36" fmla="*/ 318715 w 1052335"/>
                  <a:gd name="connsiteY36" fmla="*/ 452 h 105124"/>
                  <a:gd name="connsiteX37" fmla="*/ 299891 w 1052335"/>
                  <a:gd name="connsiteY37" fmla="*/ 8370 h 105124"/>
                  <a:gd name="connsiteX38" fmla="*/ 293040 w 1052335"/>
                  <a:gd name="connsiteY38" fmla="*/ 27823 h 105124"/>
                  <a:gd name="connsiteX39" fmla="*/ 293040 w 1052335"/>
                  <a:gd name="connsiteY39" fmla="*/ 33964 h 105124"/>
                  <a:gd name="connsiteX40" fmla="*/ 304839 w 1052335"/>
                  <a:gd name="connsiteY40" fmla="*/ 33964 h 105124"/>
                  <a:gd name="connsiteX41" fmla="*/ 316638 w 1052335"/>
                  <a:gd name="connsiteY41" fmla="*/ 33964 h 105124"/>
                  <a:gd name="connsiteX42" fmla="*/ 317066 w 1052335"/>
                  <a:gd name="connsiteY42" fmla="*/ 28510 h 105124"/>
                  <a:gd name="connsiteX43" fmla="*/ 323259 w 1052335"/>
                  <a:gd name="connsiteY43" fmla="*/ 17973 h 105124"/>
                  <a:gd name="connsiteX44" fmla="*/ 329360 w 1052335"/>
                  <a:gd name="connsiteY44" fmla="*/ 18288 h 105124"/>
                  <a:gd name="connsiteX45" fmla="*/ 335058 w 1052335"/>
                  <a:gd name="connsiteY45" fmla="*/ 27409 h 105124"/>
                  <a:gd name="connsiteX46" fmla="*/ 317921 w 1052335"/>
                  <a:gd name="connsiteY46" fmla="*/ 43666 h 105124"/>
                  <a:gd name="connsiteX47" fmla="*/ 294026 w 1052335"/>
                  <a:gd name="connsiteY47" fmla="*/ 76553 h 105124"/>
                  <a:gd name="connsiteX48" fmla="*/ 301782 w 1052335"/>
                  <a:gd name="connsiteY48" fmla="*/ 96920 h 105124"/>
                  <a:gd name="connsiteX49" fmla="*/ 332684 w 1052335"/>
                  <a:gd name="connsiteY49" fmla="*/ 104758 h 105124"/>
                  <a:gd name="connsiteX50" fmla="*/ 355500 w 1052335"/>
                  <a:gd name="connsiteY50" fmla="*/ 90966 h 105124"/>
                  <a:gd name="connsiteX51" fmla="*/ 357844 w 1052335"/>
                  <a:gd name="connsiteY51" fmla="*/ 74553 h 105124"/>
                  <a:gd name="connsiteX52" fmla="*/ 346535 w 1052335"/>
                  <a:gd name="connsiteY52" fmla="*/ 73416 h 105124"/>
                  <a:gd name="connsiteX53" fmla="*/ 335250 w 1052335"/>
                  <a:gd name="connsiteY53" fmla="*/ 74045 h 105124"/>
                  <a:gd name="connsiteX54" fmla="*/ 333917 w 1052335"/>
                  <a:gd name="connsiteY54" fmla="*/ 79228 h 105124"/>
                  <a:gd name="connsiteX55" fmla="*/ 325628 w 1052335"/>
                  <a:gd name="connsiteY55" fmla="*/ 87403 h 105124"/>
                  <a:gd name="connsiteX56" fmla="*/ 318702 w 1052335"/>
                  <a:gd name="connsiteY56" fmla="*/ 79401 h 105124"/>
                  <a:gd name="connsiteX57" fmla="*/ 339863 w 1052335"/>
                  <a:gd name="connsiteY57" fmla="*/ 60863 h 105124"/>
                  <a:gd name="connsiteX58" fmla="*/ 357081 w 1052335"/>
                  <a:gd name="connsiteY58" fmla="*/ 46239 h 105124"/>
                  <a:gd name="connsiteX59" fmla="*/ 359933 w 1052335"/>
                  <a:gd name="connsiteY59" fmla="*/ 32845 h 105124"/>
                  <a:gd name="connsiteX60" fmla="*/ 355438 w 1052335"/>
                  <a:gd name="connsiteY60" fmla="*/ 12653 h 105124"/>
                  <a:gd name="connsiteX61" fmla="*/ 318715 w 1052335"/>
                  <a:gd name="connsiteY61" fmla="*/ 452 h 105124"/>
                  <a:gd name="connsiteX62" fmla="*/ 341345 w 1052335"/>
                  <a:gd name="connsiteY62" fmla="*/ 4429 h 105124"/>
                  <a:gd name="connsiteX63" fmla="*/ 357763 w 1052335"/>
                  <a:gd name="connsiteY63" fmla="*/ 34568 h 105124"/>
                  <a:gd name="connsiteX64" fmla="*/ 355246 w 1052335"/>
                  <a:gd name="connsiteY64" fmla="*/ 45368 h 105124"/>
                  <a:gd name="connsiteX65" fmla="*/ 330464 w 1052335"/>
                  <a:gd name="connsiteY65" fmla="*/ 62572 h 105124"/>
                  <a:gd name="connsiteX66" fmla="*/ 316886 w 1052335"/>
                  <a:gd name="connsiteY66" fmla="*/ 81902 h 105124"/>
                  <a:gd name="connsiteX67" fmla="*/ 326062 w 1052335"/>
                  <a:gd name="connsiteY67" fmla="*/ 89347 h 105124"/>
                  <a:gd name="connsiteX68" fmla="*/ 331692 w 1052335"/>
                  <a:gd name="connsiteY68" fmla="*/ 88482 h 105124"/>
                  <a:gd name="connsiteX69" fmla="*/ 336137 w 1052335"/>
                  <a:gd name="connsiteY69" fmla="*/ 79487 h 105124"/>
                  <a:gd name="connsiteX70" fmla="*/ 336720 w 1052335"/>
                  <a:gd name="connsiteY70" fmla="*/ 75921 h 105124"/>
                  <a:gd name="connsiteX71" fmla="*/ 346504 w 1052335"/>
                  <a:gd name="connsiteY71" fmla="*/ 75921 h 105124"/>
                  <a:gd name="connsiteX72" fmla="*/ 356287 w 1052335"/>
                  <a:gd name="connsiteY72" fmla="*/ 75921 h 105124"/>
                  <a:gd name="connsiteX73" fmla="*/ 356287 w 1052335"/>
                  <a:gd name="connsiteY73" fmla="*/ 78705 h 105124"/>
                  <a:gd name="connsiteX74" fmla="*/ 351420 w 1052335"/>
                  <a:gd name="connsiteY74" fmla="*/ 93327 h 105124"/>
                  <a:gd name="connsiteX75" fmla="*/ 343521 w 1052335"/>
                  <a:gd name="connsiteY75" fmla="*/ 99498 h 105124"/>
                  <a:gd name="connsiteX76" fmla="*/ 328753 w 1052335"/>
                  <a:gd name="connsiteY76" fmla="*/ 102615 h 105124"/>
                  <a:gd name="connsiteX77" fmla="*/ 303717 w 1052335"/>
                  <a:gd name="connsiteY77" fmla="*/ 95558 h 105124"/>
                  <a:gd name="connsiteX78" fmla="*/ 306680 w 1052335"/>
                  <a:gd name="connsiteY78" fmla="*/ 51701 h 105124"/>
                  <a:gd name="connsiteX79" fmla="*/ 316322 w 1052335"/>
                  <a:gd name="connsiteY79" fmla="*/ 46779 h 105124"/>
                  <a:gd name="connsiteX80" fmla="*/ 335511 w 1052335"/>
                  <a:gd name="connsiteY80" fmla="*/ 35223 h 105124"/>
                  <a:gd name="connsiteX81" fmla="*/ 326142 w 1052335"/>
                  <a:gd name="connsiteY81" fmla="*/ 15503 h 105124"/>
                  <a:gd name="connsiteX82" fmla="*/ 315218 w 1052335"/>
                  <a:gd name="connsiteY82" fmla="*/ 28007 h 105124"/>
                  <a:gd name="connsiteX83" fmla="*/ 315218 w 1052335"/>
                  <a:gd name="connsiteY83" fmla="*/ 32286 h 105124"/>
                  <a:gd name="connsiteX84" fmla="*/ 304839 w 1052335"/>
                  <a:gd name="connsiteY84" fmla="*/ 32286 h 105124"/>
                  <a:gd name="connsiteX85" fmla="*/ 294454 w 1052335"/>
                  <a:gd name="connsiteY85" fmla="*/ 32286 h 105124"/>
                  <a:gd name="connsiteX86" fmla="*/ 295030 w 1052335"/>
                  <a:gd name="connsiteY86" fmla="*/ 25783 h 105124"/>
                  <a:gd name="connsiteX87" fmla="*/ 313984 w 1052335"/>
                  <a:gd name="connsiteY87" fmla="*/ 3199 h 105124"/>
                  <a:gd name="connsiteX88" fmla="*/ 341345 w 1052335"/>
                  <a:gd name="connsiteY88" fmla="*/ 4429 h 105124"/>
                  <a:gd name="connsiteX89" fmla="*/ 942808 w 1052335"/>
                  <a:gd name="connsiteY89" fmla="*/ 495 h 105124"/>
                  <a:gd name="connsiteX90" fmla="*/ 918199 w 1052335"/>
                  <a:gd name="connsiteY90" fmla="*/ 30878 h 105124"/>
                  <a:gd name="connsiteX91" fmla="*/ 918150 w 1052335"/>
                  <a:gd name="connsiteY91" fmla="*/ 74242 h 105124"/>
                  <a:gd name="connsiteX92" fmla="*/ 930308 w 1052335"/>
                  <a:gd name="connsiteY92" fmla="*/ 99157 h 105124"/>
                  <a:gd name="connsiteX93" fmla="*/ 969921 w 1052335"/>
                  <a:gd name="connsiteY93" fmla="*/ 101509 h 105124"/>
                  <a:gd name="connsiteX94" fmla="*/ 981844 w 1052335"/>
                  <a:gd name="connsiteY94" fmla="*/ 87832 h 105124"/>
                  <a:gd name="connsiteX95" fmla="*/ 983654 w 1052335"/>
                  <a:gd name="connsiteY95" fmla="*/ 75268 h 105124"/>
                  <a:gd name="connsiteX96" fmla="*/ 984088 w 1052335"/>
                  <a:gd name="connsiteY96" fmla="*/ 66643 h 105124"/>
                  <a:gd name="connsiteX97" fmla="*/ 972277 w 1052335"/>
                  <a:gd name="connsiteY97" fmla="*/ 66876 h 105124"/>
                  <a:gd name="connsiteX98" fmla="*/ 960459 w 1052335"/>
                  <a:gd name="connsiteY98" fmla="*/ 67110 h 105124"/>
                  <a:gd name="connsiteX99" fmla="*/ 959895 w 1052335"/>
                  <a:gd name="connsiteY99" fmla="*/ 74076 h 105124"/>
                  <a:gd name="connsiteX100" fmla="*/ 949659 w 1052335"/>
                  <a:gd name="connsiteY100" fmla="*/ 87201 h 105124"/>
                  <a:gd name="connsiteX101" fmla="*/ 942851 w 1052335"/>
                  <a:gd name="connsiteY101" fmla="*/ 52844 h 105124"/>
                  <a:gd name="connsiteX102" fmla="*/ 945641 w 1052335"/>
                  <a:gd name="connsiteY102" fmla="*/ 21451 h 105124"/>
                  <a:gd name="connsiteX103" fmla="*/ 957892 w 1052335"/>
                  <a:gd name="connsiteY103" fmla="*/ 20710 h 105124"/>
                  <a:gd name="connsiteX104" fmla="*/ 960875 w 1052335"/>
                  <a:gd name="connsiteY104" fmla="*/ 37459 h 105124"/>
                  <a:gd name="connsiteX105" fmla="*/ 974428 w 1052335"/>
                  <a:gd name="connsiteY105" fmla="*/ 43018 h 105124"/>
                  <a:gd name="connsiteX106" fmla="*/ 984280 w 1052335"/>
                  <a:gd name="connsiteY106" fmla="*/ 42775 h 105124"/>
                  <a:gd name="connsiteX107" fmla="*/ 984534 w 1052335"/>
                  <a:gd name="connsiteY107" fmla="*/ 36901 h 105124"/>
                  <a:gd name="connsiteX108" fmla="*/ 981422 w 1052335"/>
                  <a:gd name="connsiteY108" fmla="*/ 16614 h 105124"/>
                  <a:gd name="connsiteX109" fmla="*/ 969443 w 1052335"/>
                  <a:gd name="connsiteY109" fmla="*/ 3817 h 105124"/>
                  <a:gd name="connsiteX110" fmla="*/ 942808 w 1052335"/>
                  <a:gd name="connsiteY110" fmla="*/ 495 h 105124"/>
                  <a:gd name="connsiteX111" fmla="*/ 960217 w 1052335"/>
                  <a:gd name="connsiteY111" fmla="*/ 3022 h 105124"/>
                  <a:gd name="connsiteX112" fmla="*/ 982761 w 1052335"/>
                  <a:gd name="connsiteY112" fmla="*/ 33754 h 105124"/>
                  <a:gd name="connsiteX113" fmla="*/ 983294 w 1052335"/>
                  <a:gd name="connsiteY113" fmla="*/ 40677 h 105124"/>
                  <a:gd name="connsiteX114" fmla="*/ 972909 w 1052335"/>
                  <a:gd name="connsiteY114" fmla="*/ 40677 h 105124"/>
                  <a:gd name="connsiteX115" fmla="*/ 962518 w 1052335"/>
                  <a:gd name="connsiteY115" fmla="*/ 40677 h 105124"/>
                  <a:gd name="connsiteX116" fmla="*/ 962518 w 1052335"/>
                  <a:gd name="connsiteY116" fmla="*/ 34845 h 105124"/>
                  <a:gd name="connsiteX117" fmla="*/ 952684 w 1052335"/>
                  <a:gd name="connsiteY117" fmla="*/ 15503 h 105124"/>
                  <a:gd name="connsiteX118" fmla="*/ 943080 w 1052335"/>
                  <a:gd name="connsiteY118" fmla="*/ 21989 h 105124"/>
                  <a:gd name="connsiteX119" fmla="*/ 941567 w 1052335"/>
                  <a:gd name="connsiteY119" fmla="*/ 52844 h 105124"/>
                  <a:gd name="connsiteX120" fmla="*/ 945846 w 1052335"/>
                  <a:gd name="connsiteY120" fmla="*/ 87656 h 105124"/>
                  <a:gd name="connsiteX121" fmla="*/ 957967 w 1052335"/>
                  <a:gd name="connsiteY121" fmla="*/ 87356 h 105124"/>
                  <a:gd name="connsiteX122" fmla="*/ 961693 w 1052335"/>
                  <a:gd name="connsiteY122" fmla="*/ 74032 h 105124"/>
                  <a:gd name="connsiteX123" fmla="*/ 961705 w 1052335"/>
                  <a:gd name="connsiteY123" fmla="*/ 69207 h 105124"/>
                  <a:gd name="connsiteX124" fmla="*/ 972084 w 1052335"/>
                  <a:gd name="connsiteY124" fmla="*/ 69207 h 105124"/>
                  <a:gd name="connsiteX125" fmla="*/ 982464 w 1052335"/>
                  <a:gd name="connsiteY125" fmla="*/ 69207 h 105124"/>
                  <a:gd name="connsiteX126" fmla="*/ 981912 w 1052335"/>
                  <a:gd name="connsiteY126" fmla="*/ 75477 h 105124"/>
                  <a:gd name="connsiteX127" fmla="*/ 963758 w 1052335"/>
                  <a:gd name="connsiteY127" fmla="*/ 101550 h 105124"/>
                  <a:gd name="connsiteX128" fmla="*/ 936651 w 1052335"/>
                  <a:gd name="connsiteY128" fmla="*/ 100389 h 105124"/>
                  <a:gd name="connsiteX129" fmla="*/ 919005 w 1052335"/>
                  <a:gd name="connsiteY129" fmla="*/ 53684 h 105124"/>
                  <a:gd name="connsiteX130" fmla="*/ 949547 w 1052335"/>
                  <a:gd name="connsiteY130" fmla="*/ 2133 h 105124"/>
                  <a:gd name="connsiteX131" fmla="*/ 960224 w 1052335"/>
                  <a:gd name="connsiteY131" fmla="*/ 3022 h 105124"/>
                  <a:gd name="connsiteX132" fmla="*/ -22 w 1052335"/>
                  <a:gd name="connsiteY132" fmla="*/ 52635 h 105124"/>
                  <a:gd name="connsiteX133" fmla="*/ 189 w 1052335"/>
                  <a:gd name="connsiteY133" fmla="*/ 103192 h 105124"/>
                  <a:gd name="connsiteX134" fmla="*/ 12106 w 1052335"/>
                  <a:gd name="connsiteY134" fmla="*/ 103192 h 105124"/>
                  <a:gd name="connsiteX135" fmla="*/ 24016 w 1052335"/>
                  <a:gd name="connsiteY135" fmla="*/ 103192 h 105124"/>
                  <a:gd name="connsiteX136" fmla="*/ 24233 w 1052335"/>
                  <a:gd name="connsiteY136" fmla="*/ 84522 h 105124"/>
                  <a:gd name="connsiteX137" fmla="*/ 24457 w 1052335"/>
                  <a:gd name="connsiteY137" fmla="*/ 65851 h 105124"/>
                  <a:gd name="connsiteX138" fmla="*/ 32653 w 1052335"/>
                  <a:gd name="connsiteY138" fmla="*/ 65851 h 105124"/>
                  <a:gd name="connsiteX139" fmla="*/ 40856 w 1052335"/>
                  <a:gd name="connsiteY139" fmla="*/ 65851 h 105124"/>
                  <a:gd name="connsiteX140" fmla="*/ 40856 w 1052335"/>
                  <a:gd name="connsiteY140" fmla="*/ 84296 h 105124"/>
                  <a:gd name="connsiteX141" fmla="*/ 54819 w 1052335"/>
                  <a:gd name="connsiteY141" fmla="*/ 103435 h 105124"/>
                  <a:gd name="connsiteX142" fmla="*/ 65086 w 1052335"/>
                  <a:gd name="connsiteY142" fmla="*/ 103192 h 105124"/>
                  <a:gd name="connsiteX143" fmla="*/ 65297 w 1052335"/>
                  <a:gd name="connsiteY143" fmla="*/ 52635 h 105124"/>
                  <a:gd name="connsiteX144" fmla="*/ 65508 w 1052335"/>
                  <a:gd name="connsiteY144" fmla="*/ 2077 h 105124"/>
                  <a:gd name="connsiteX145" fmla="*/ 53182 w 1052335"/>
                  <a:gd name="connsiteY145" fmla="*/ 2077 h 105124"/>
                  <a:gd name="connsiteX146" fmla="*/ 40850 w 1052335"/>
                  <a:gd name="connsiteY146" fmla="*/ 2077 h 105124"/>
                  <a:gd name="connsiteX147" fmla="*/ 40850 w 1052335"/>
                  <a:gd name="connsiteY147" fmla="*/ 23056 h 105124"/>
                  <a:gd name="connsiteX148" fmla="*/ 40850 w 1052335"/>
                  <a:gd name="connsiteY148" fmla="*/ 44034 h 105124"/>
                  <a:gd name="connsiteX149" fmla="*/ 32641 w 1052335"/>
                  <a:gd name="connsiteY149" fmla="*/ 44034 h 105124"/>
                  <a:gd name="connsiteX150" fmla="*/ 24426 w 1052335"/>
                  <a:gd name="connsiteY150" fmla="*/ 44034 h 105124"/>
                  <a:gd name="connsiteX151" fmla="*/ 24426 w 1052335"/>
                  <a:gd name="connsiteY151" fmla="*/ 23056 h 105124"/>
                  <a:gd name="connsiteX152" fmla="*/ 24426 w 1052335"/>
                  <a:gd name="connsiteY152" fmla="*/ 2077 h 105124"/>
                  <a:gd name="connsiteX153" fmla="*/ 12093 w 1052335"/>
                  <a:gd name="connsiteY153" fmla="*/ 2077 h 105124"/>
                  <a:gd name="connsiteX154" fmla="*/ -232 w 1052335"/>
                  <a:gd name="connsiteY154" fmla="*/ 2077 h 105124"/>
                  <a:gd name="connsiteX155" fmla="*/ 22783 w 1052335"/>
                  <a:gd name="connsiteY155" fmla="*/ 25153 h 105124"/>
                  <a:gd name="connsiteX156" fmla="*/ 22783 w 1052335"/>
                  <a:gd name="connsiteY156" fmla="*/ 46551 h 105124"/>
                  <a:gd name="connsiteX157" fmla="*/ 32554 w 1052335"/>
                  <a:gd name="connsiteY157" fmla="*/ 46551 h 105124"/>
                  <a:gd name="connsiteX158" fmla="*/ 42821 w 1052335"/>
                  <a:gd name="connsiteY158" fmla="*/ 45224 h 105124"/>
                  <a:gd name="connsiteX159" fmla="*/ 43317 w 1052335"/>
                  <a:gd name="connsiteY159" fmla="*/ 23826 h 105124"/>
                  <a:gd name="connsiteX160" fmla="*/ 43317 w 1052335"/>
                  <a:gd name="connsiteY160" fmla="*/ 3755 h 105124"/>
                  <a:gd name="connsiteX161" fmla="*/ 53585 w 1052335"/>
                  <a:gd name="connsiteY161" fmla="*/ 3755 h 105124"/>
                  <a:gd name="connsiteX162" fmla="*/ 63852 w 1052335"/>
                  <a:gd name="connsiteY162" fmla="*/ 3755 h 105124"/>
                  <a:gd name="connsiteX163" fmla="*/ 63852 w 1052335"/>
                  <a:gd name="connsiteY163" fmla="*/ 52425 h 105124"/>
                  <a:gd name="connsiteX164" fmla="*/ 63852 w 1052335"/>
                  <a:gd name="connsiteY164" fmla="*/ 101094 h 105124"/>
                  <a:gd name="connsiteX165" fmla="*/ 53603 w 1052335"/>
                  <a:gd name="connsiteY165" fmla="*/ 101094 h 105124"/>
                  <a:gd name="connsiteX166" fmla="*/ 43348 w 1052335"/>
                  <a:gd name="connsiteY166" fmla="*/ 101094 h 105124"/>
                  <a:gd name="connsiteX167" fmla="*/ 43131 w 1052335"/>
                  <a:gd name="connsiteY167" fmla="*/ 82844 h 105124"/>
                  <a:gd name="connsiteX168" fmla="*/ 42908 w 1052335"/>
                  <a:gd name="connsiteY168" fmla="*/ 64592 h 105124"/>
                  <a:gd name="connsiteX169" fmla="*/ 32845 w 1052335"/>
                  <a:gd name="connsiteY169" fmla="*/ 64357 h 105124"/>
                  <a:gd name="connsiteX170" fmla="*/ 22783 w 1052335"/>
                  <a:gd name="connsiteY170" fmla="*/ 64121 h 105124"/>
                  <a:gd name="connsiteX171" fmla="*/ 22783 w 1052335"/>
                  <a:gd name="connsiteY171" fmla="*/ 82608 h 105124"/>
                  <a:gd name="connsiteX172" fmla="*/ 22783 w 1052335"/>
                  <a:gd name="connsiteY172" fmla="*/ 101094 h 105124"/>
                  <a:gd name="connsiteX173" fmla="*/ 12106 w 1052335"/>
                  <a:gd name="connsiteY173" fmla="*/ 101094 h 105124"/>
                  <a:gd name="connsiteX174" fmla="*/ 1423 w 1052335"/>
                  <a:gd name="connsiteY174" fmla="*/ 101094 h 105124"/>
                  <a:gd name="connsiteX175" fmla="*/ 1423 w 1052335"/>
                  <a:gd name="connsiteY175" fmla="*/ 52425 h 105124"/>
                  <a:gd name="connsiteX176" fmla="*/ 1423 w 1052335"/>
                  <a:gd name="connsiteY176" fmla="*/ 3755 h 105124"/>
                  <a:gd name="connsiteX177" fmla="*/ 12106 w 1052335"/>
                  <a:gd name="connsiteY177" fmla="*/ 3755 h 105124"/>
                  <a:gd name="connsiteX178" fmla="*/ 22783 w 1052335"/>
                  <a:gd name="connsiteY178" fmla="*/ 3755 h 105124"/>
                  <a:gd name="connsiteX179" fmla="*/ 71249 w 1052335"/>
                  <a:gd name="connsiteY179" fmla="*/ 2631 h 105124"/>
                  <a:gd name="connsiteX180" fmla="*/ 96979 w 1052335"/>
                  <a:gd name="connsiteY180" fmla="*/ 102960 h 105124"/>
                  <a:gd name="connsiteX181" fmla="*/ 126064 w 1052335"/>
                  <a:gd name="connsiteY181" fmla="*/ 102563 h 105124"/>
                  <a:gd name="connsiteX182" fmla="*/ 150412 w 1052335"/>
                  <a:gd name="connsiteY182" fmla="*/ 2740 h 105124"/>
                  <a:gd name="connsiteX183" fmla="*/ 137826 w 1052335"/>
                  <a:gd name="connsiteY183" fmla="*/ 2077 h 105124"/>
                  <a:gd name="connsiteX184" fmla="*/ 125258 w 1052335"/>
                  <a:gd name="connsiteY184" fmla="*/ 3126 h 105124"/>
                  <a:gd name="connsiteX185" fmla="*/ 123374 w 1052335"/>
                  <a:gd name="connsiteY185" fmla="*/ 12357 h 105124"/>
                  <a:gd name="connsiteX186" fmla="*/ 121873 w 1052335"/>
                  <a:gd name="connsiteY186" fmla="*/ 20538 h 105124"/>
                  <a:gd name="connsiteX187" fmla="*/ 111041 w 1052335"/>
                  <a:gd name="connsiteY187" fmla="*/ 20538 h 105124"/>
                  <a:gd name="connsiteX188" fmla="*/ 100204 w 1052335"/>
                  <a:gd name="connsiteY188" fmla="*/ 20538 h 105124"/>
                  <a:gd name="connsiteX189" fmla="*/ 98790 w 1052335"/>
                  <a:gd name="connsiteY189" fmla="*/ 12776 h 105124"/>
                  <a:gd name="connsiteX190" fmla="*/ 96992 w 1052335"/>
                  <a:gd name="connsiteY190" fmla="*/ 3546 h 105124"/>
                  <a:gd name="connsiteX191" fmla="*/ 83922 w 1052335"/>
                  <a:gd name="connsiteY191" fmla="*/ 2077 h 105124"/>
                  <a:gd name="connsiteX192" fmla="*/ 71249 w 1052335"/>
                  <a:gd name="connsiteY192" fmla="*/ 2631 h 105124"/>
                  <a:gd name="connsiteX193" fmla="*/ 95386 w 1052335"/>
                  <a:gd name="connsiteY193" fmla="*/ 6063 h 105124"/>
                  <a:gd name="connsiteX194" fmla="*/ 96744 w 1052335"/>
                  <a:gd name="connsiteY194" fmla="*/ 13825 h 105124"/>
                  <a:gd name="connsiteX195" fmla="*/ 111023 w 1052335"/>
                  <a:gd name="connsiteY195" fmla="*/ 23056 h 105124"/>
                  <a:gd name="connsiteX196" fmla="*/ 123349 w 1052335"/>
                  <a:gd name="connsiteY196" fmla="*/ 22320 h 105124"/>
                  <a:gd name="connsiteX197" fmla="*/ 127106 w 1052335"/>
                  <a:gd name="connsiteY197" fmla="*/ 3965 h 105124"/>
                  <a:gd name="connsiteX198" fmla="*/ 137801 w 1052335"/>
                  <a:gd name="connsiteY198" fmla="*/ 3755 h 105124"/>
                  <a:gd name="connsiteX199" fmla="*/ 148031 w 1052335"/>
                  <a:gd name="connsiteY199" fmla="*/ 5643 h 105124"/>
                  <a:gd name="connsiteX200" fmla="*/ 136294 w 1052335"/>
                  <a:gd name="connsiteY200" fmla="*/ 54103 h 105124"/>
                  <a:gd name="connsiteX201" fmla="*/ 125016 w 1052335"/>
                  <a:gd name="connsiteY201" fmla="*/ 100675 h 105124"/>
                  <a:gd name="connsiteX202" fmla="*/ 111426 w 1052335"/>
                  <a:gd name="connsiteY202" fmla="*/ 100904 h 105124"/>
                  <a:gd name="connsiteX203" fmla="*/ 97841 w 1052335"/>
                  <a:gd name="connsiteY203" fmla="*/ 101134 h 105124"/>
                  <a:gd name="connsiteX204" fmla="*/ 86179 w 1052335"/>
                  <a:gd name="connsiteY204" fmla="*/ 54333 h 105124"/>
                  <a:gd name="connsiteX205" fmla="*/ 74020 w 1052335"/>
                  <a:gd name="connsiteY205" fmla="*/ 5643 h 105124"/>
                  <a:gd name="connsiteX206" fmla="*/ 84232 w 1052335"/>
                  <a:gd name="connsiteY206" fmla="*/ 3756 h 105124"/>
                  <a:gd name="connsiteX207" fmla="*/ 94940 w 1052335"/>
                  <a:gd name="connsiteY207" fmla="*/ 3756 h 105124"/>
                  <a:gd name="connsiteX208" fmla="*/ 101698 w 1052335"/>
                  <a:gd name="connsiteY208" fmla="*/ 40468 h 105124"/>
                  <a:gd name="connsiteX209" fmla="*/ 105622 w 1052335"/>
                  <a:gd name="connsiteY209" fmla="*/ 62907 h 105124"/>
                  <a:gd name="connsiteX210" fmla="*/ 110744 w 1052335"/>
                  <a:gd name="connsiteY210" fmla="*/ 84125 h 105124"/>
                  <a:gd name="connsiteX211" fmla="*/ 115877 w 1052335"/>
                  <a:gd name="connsiteY211" fmla="*/ 63572 h 105124"/>
                  <a:gd name="connsiteX212" fmla="*/ 119740 w 1052335"/>
                  <a:gd name="connsiteY212" fmla="*/ 40887 h 105124"/>
                  <a:gd name="connsiteX213" fmla="*/ 110676 w 1052335"/>
                  <a:gd name="connsiteY213" fmla="*/ 38999 h 105124"/>
                  <a:gd name="connsiteX214" fmla="*/ 101698 w 1052335"/>
                  <a:gd name="connsiteY214" fmla="*/ 40468 h 105124"/>
                  <a:gd name="connsiteX215" fmla="*/ 118017 w 1052335"/>
                  <a:gd name="connsiteY215" fmla="*/ 41306 h 105124"/>
                  <a:gd name="connsiteX216" fmla="*/ 110452 w 1052335"/>
                  <a:gd name="connsiteY216" fmla="*/ 76760 h 105124"/>
                  <a:gd name="connsiteX217" fmla="*/ 104103 w 1052335"/>
                  <a:gd name="connsiteY217" fmla="*/ 41648 h 105124"/>
                  <a:gd name="connsiteX218" fmla="*/ 111085 w 1052335"/>
                  <a:gd name="connsiteY218" fmla="*/ 40677 h 105124"/>
                  <a:gd name="connsiteX219" fmla="*/ 118017 w 1052335"/>
                  <a:gd name="connsiteY219" fmla="*/ 41306 h 105124"/>
                  <a:gd name="connsiteX220" fmla="*/ 245119 w 1052335"/>
                  <a:gd name="connsiteY220" fmla="*/ 2636 h 105124"/>
                  <a:gd name="connsiteX221" fmla="*/ 244573 w 1052335"/>
                  <a:gd name="connsiteY221" fmla="*/ 42889 h 105124"/>
                  <a:gd name="connsiteX222" fmla="*/ 244573 w 1052335"/>
                  <a:gd name="connsiteY222" fmla="*/ 82582 h 105124"/>
                  <a:gd name="connsiteX223" fmla="*/ 234511 w 1052335"/>
                  <a:gd name="connsiteY223" fmla="*/ 82818 h 105124"/>
                  <a:gd name="connsiteX224" fmla="*/ 224448 w 1052335"/>
                  <a:gd name="connsiteY224" fmla="*/ 83053 h 105124"/>
                  <a:gd name="connsiteX225" fmla="*/ 224219 w 1052335"/>
                  <a:gd name="connsiteY225" fmla="*/ 92369 h 105124"/>
                  <a:gd name="connsiteX226" fmla="*/ 225136 w 1052335"/>
                  <a:gd name="connsiteY226" fmla="*/ 102659 h 105124"/>
                  <a:gd name="connsiteX227" fmla="*/ 257811 w 1052335"/>
                  <a:gd name="connsiteY227" fmla="*/ 103412 h 105124"/>
                  <a:gd name="connsiteX228" fmla="*/ 289345 w 1052335"/>
                  <a:gd name="connsiteY228" fmla="*/ 103192 h 105124"/>
                  <a:gd name="connsiteX229" fmla="*/ 289574 w 1052335"/>
                  <a:gd name="connsiteY229" fmla="*/ 92939 h 105124"/>
                  <a:gd name="connsiteX230" fmla="*/ 289804 w 1052335"/>
                  <a:gd name="connsiteY230" fmla="*/ 82686 h 105124"/>
                  <a:gd name="connsiteX231" fmla="*/ 279716 w 1052335"/>
                  <a:gd name="connsiteY231" fmla="*/ 82450 h 105124"/>
                  <a:gd name="connsiteX232" fmla="*/ 269628 w 1052335"/>
                  <a:gd name="connsiteY232" fmla="*/ 82214 h 105124"/>
                  <a:gd name="connsiteX233" fmla="*/ 269411 w 1052335"/>
                  <a:gd name="connsiteY233" fmla="*/ 42146 h 105124"/>
                  <a:gd name="connsiteX234" fmla="*/ 269201 w 1052335"/>
                  <a:gd name="connsiteY234" fmla="*/ 2077 h 105124"/>
                  <a:gd name="connsiteX235" fmla="*/ 257433 w 1052335"/>
                  <a:gd name="connsiteY235" fmla="*/ 2077 h 105124"/>
                  <a:gd name="connsiteX236" fmla="*/ 245119 w 1052335"/>
                  <a:gd name="connsiteY236" fmla="*/ 2637 h 105124"/>
                  <a:gd name="connsiteX237" fmla="*/ 267576 w 1052335"/>
                  <a:gd name="connsiteY237" fmla="*/ 44034 h 105124"/>
                  <a:gd name="connsiteX238" fmla="*/ 267576 w 1052335"/>
                  <a:gd name="connsiteY238" fmla="*/ 84312 h 105124"/>
                  <a:gd name="connsiteX239" fmla="*/ 277844 w 1052335"/>
                  <a:gd name="connsiteY239" fmla="*/ 84312 h 105124"/>
                  <a:gd name="connsiteX240" fmla="*/ 288111 w 1052335"/>
                  <a:gd name="connsiteY240" fmla="*/ 84312 h 105124"/>
                  <a:gd name="connsiteX241" fmla="*/ 288111 w 1052335"/>
                  <a:gd name="connsiteY241" fmla="*/ 92703 h 105124"/>
                  <a:gd name="connsiteX242" fmla="*/ 288111 w 1052335"/>
                  <a:gd name="connsiteY242" fmla="*/ 101094 h 105124"/>
                  <a:gd name="connsiteX243" fmla="*/ 257302 w 1052335"/>
                  <a:gd name="connsiteY243" fmla="*/ 101094 h 105124"/>
                  <a:gd name="connsiteX244" fmla="*/ 226500 w 1052335"/>
                  <a:gd name="connsiteY244" fmla="*/ 101094 h 105124"/>
                  <a:gd name="connsiteX245" fmla="*/ 226500 w 1052335"/>
                  <a:gd name="connsiteY245" fmla="*/ 92729 h 105124"/>
                  <a:gd name="connsiteX246" fmla="*/ 226500 w 1052335"/>
                  <a:gd name="connsiteY246" fmla="*/ 84363 h 105124"/>
                  <a:gd name="connsiteX247" fmla="*/ 236563 w 1052335"/>
                  <a:gd name="connsiteY247" fmla="*/ 84128 h 105124"/>
                  <a:gd name="connsiteX248" fmla="*/ 246626 w 1052335"/>
                  <a:gd name="connsiteY248" fmla="*/ 83893 h 105124"/>
                  <a:gd name="connsiteX249" fmla="*/ 246837 w 1052335"/>
                  <a:gd name="connsiteY249" fmla="*/ 43824 h 105124"/>
                  <a:gd name="connsiteX250" fmla="*/ 247054 w 1052335"/>
                  <a:gd name="connsiteY250" fmla="*/ 3755 h 105124"/>
                  <a:gd name="connsiteX251" fmla="*/ 257315 w 1052335"/>
                  <a:gd name="connsiteY251" fmla="*/ 3755 h 105124"/>
                  <a:gd name="connsiteX252" fmla="*/ 267576 w 1052335"/>
                  <a:gd name="connsiteY252" fmla="*/ 3755 h 105124"/>
                  <a:gd name="connsiteX253" fmla="*/ 419541 w 1052335"/>
                  <a:gd name="connsiteY253" fmla="*/ 52335 h 105124"/>
                  <a:gd name="connsiteX254" fmla="*/ 420843 w 1052335"/>
                  <a:gd name="connsiteY254" fmla="*/ 103103 h 105124"/>
                  <a:gd name="connsiteX255" fmla="*/ 459545 w 1052335"/>
                  <a:gd name="connsiteY255" fmla="*/ 102808 h 105124"/>
                  <a:gd name="connsiteX256" fmla="*/ 485709 w 1052335"/>
                  <a:gd name="connsiteY256" fmla="*/ 78805 h 105124"/>
                  <a:gd name="connsiteX257" fmla="*/ 486986 w 1052335"/>
                  <a:gd name="connsiteY257" fmla="*/ 36599 h 105124"/>
                  <a:gd name="connsiteX258" fmla="*/ 473135 w 1052335"/>
                  <a:gd name="connsiteY258" fmla="*/ 6605 h 105124"/>
                  <a:gd name="connsiteX259" fmla="*/ 439530 w 1052335"/>
                  <a:gd name="connsiteY259" fmla="*/ 2077 h 105124"/>
                  <a:gd name="connsiteX260" fmla="*/ 419541 w 1052335"/>
                  <a:gd name="connsiteY260" fmla="*/ 2077 h 105124"/>
                  <a:gd name="connsiteX261" fmla="*/ 466024 w 1052335"/>
                  <a:gd name="connsiteY261" fmla="*/ 5720 h 105124"/>
                  <a:gd name="connsiteX262" fmla="*/ 485486 w 1052335"/>
                  <a:gd name="connsiteY262" fmla="*/ 53684 h 105124"/>
                  <a:gd name="connsiteX263" fmla="*/ 468832 w 1052335"/>
                  <a:gd name="connsiteY263" fmla="*/ 98507 h 105124"/>
                  <a:gd name="connsiteX264" fmla="*/ 443158 w 1052335"/>
                  <a:gd name="connsiteY264" fmla="*/ 100947 h 105124"/>
                  <a:gd name="connsiteX265" fmla="*/ 422003 w 1052335"/>
                  <a:gd name="connsiteY265" fmla="*/ 101220 h 105124"/>
                  <a:gd name="connsiteX266" fmla="*/ 422003 w 1052335"/>
                  <a:gd name="connsiteY266" fmla="*/ 52402 h 105124"/>
                  <a:gd name="connsiteX267" fmla="*/ 422003 w 1052335"/>
                  <a:gd name="connsiteY267" fmla="*/ 3583 h 105124"/>
                  <a:gd name="connsiteX268" fmla="*/ 441924 w 1052335"/>
                  <a:gd name="connsiteY268" fmla="*/ 3964 h 105124"/>
                  <a:gd name="connsiteX269" fmla="*/ 466024 w 1052335"/>
                  <a:gd name="connsiteY269" fmla="*/ 5720 h 105124"/>
                  <a:gd name="connsiteX270" fmla="*/ 443158 w 1052335"/>
                  <a:gd name="connsiteY270" fmla="*/ 19332 h 105124"/>
                  <a:gd name="connsiteX271" fmla="*/ 442544 w 1052335"/>
                  <a:gd name="connsiteY271" fmla="*/ 52984 h 105124"/>
                  <a:gd name="connsiteX272" fmla="*/ 442544 w 1052335"/>
                  <a:gd name="connsiteY272" fmla="*/ 85990 h 105124"/>
                  <a:gd name="connsiteX273" fmla="*/ 448496 w 1052335"/>
                  <a:gd name="connsiteY273" fmla="*/ 85989 h 105124"/>
                  <a:gd name="connsiteX274" fmla="*/ 462254 w 1052335"/>
                  <a:gd name="connsiteY274" fmla="*/ 78858 h 105124"/>
                  <a:gd name="connsiteX275" fmla="*/ 464579 w 1052335"/>
                  <a:gd name="connsiteY275" fmla="*/ 56621 h 105124"/>
                  <a:gd name="connsiteX276" fmla="*/ 457678 w 1052335"/>
                  <a:gd name="connsiteY276" fmla="*/ 20840 h 105124"/>
                  <a:gd name="connsiteX277" fmla="*/ 443158 w 1052335"/>
                  <a:gd name="connsiteY277" fmla="*/ 19332 h 105124"/>
                  <a:gd name="connsiteX278" fmla="*/ 457387 w 1052335"/>
                  <a:gd name="connsiteY278" fmla="*/ 23704 h 105124"/>
                  <a:gd name="connsiteX279" fmla="*/ 462818 w 1052335"/>
                  <a:gd name="connsiteY279" fmla="*/ 48229 h 105124"/>
                  <a:gd name="connsiteX280" fmla="*/ 460431 w 1052335"/>
                  <a:gd name="connsiteY280" fmla="*/ 78196 h 105124"/>
                  <a:gd name="connsiteX281" fmla="*/ 449624 w 1052335"/>
                  <a:gd name="connsiteY281" fmla="*/ 84095 h 105124"/>
                  <a:gd name="connsiteX282" fmla="*/ 444187 w 1052335"/>
                  <a:gd name="connsiteY282" fmla="*/ 84541 h 105124"/>
                  <a:gd name="connsiteX283" fmla="*/ 444187 w 1052335"/>
                  <a:gd name="connsiteY283" fmla="*/ 52959 h 105124"/>
                  <a:gd name="connsiteX284" fmla="*/ 444187 w 1052335"/>
                  <a:gd name="connsiteY284" fmla="*/ 21377 h 105124"/>
                  <a:gd name="connsiteX285" fmla="*/ 449513 w 1052335"/>
                  <a:gd name="connsiteY285" fmla="*/ 21377 h 105124"/>
                  <a:gd name="connsiteX286" fmla="*/ 457387 w 1052335"/>
                  <a:gd name="connsiteY286" fmla="*/ 23704 h 105124"/>
                  <a:gd name="connsiteX287" fmla="*/ 498128 w 1052335"/>
                  <a:gd name="connsiteY287" fmla="*/ 2636 h 105124"/>
                  <a:gd name="connsiteX288" fmla="*/ 497576 w 1052335"/>
                  <a:gd name="connsiteY288" fmla="*/ 52462 h 105124"/>
                  <a:gd name="connsiteX289" fmla="*/ 498704 w 1052335"/>
                  <a:gd name="connsiteY289" fmla="*/ 102681 h 105124"/>
                  <a:gd name="connsiteX290" fmla="*/ 527659 w 1052335"/>
                  <a:gd name="connsiteY290" fmla="*/ 103413 h 105124"/>
                  <a:gd name="connsiteX291" fmla="*/ 555491 w 1052335"/>
                  <a:gd name="connsiteY291" fmla="*/ 103192 h 105124"/>
                  <a:gd name="connsiteX292" fmla="*/ 555721 w 1052335"/>
                  <a:gd name="connsiteY292" fmla="*/ 92913 h 105124"/>
                  <a:gd name="connsiteX293" fmla="*/ 555950 w 1052335"/>
                  <a:gd name="connsiteY293" fmla="*/ 82633 h 105124"/>
                  <a:gd name="connsiteX294" fmla="*/ 539495 w 1052335"/>
                  <a:gd name="connsiteY294" fmla="*/ 82633 h 105124"/>
                  <a:gd name="connsiteX295" fmla="*/ 523040 w 1052335"/>
                  <a:gd name="connsiteY295" fmla="*/ 82633 h 105124"/>
                  <a:gd name="connsiteX296" fmla="*/ 523040 w 1052335"/>
                  <a:gd name="connsiteY296" fmla="*/ 73422 h 105124"/>
                  <a:gd name="connsiteX297" fmla="*/ 523040 w 1052335"/>
                  <a:gd name="connsiteY297" fmla="*/ 64210 h 105124"/>
                  <a:gd name="connsiteX298" fmla="*/ 538447 w 1052335"/>
                  <a:gd name="connsiteY298" fmla="*/ 63981 h 105124"/>
                  <a:gd name="connsiteX299" fmla="*/ 553849 w 1052335"/>
                  <a:gd name="connsiteY299" fmla="*/ 63753 h 105124"/>
                  <a:gd name="connsiteX300" fmla="*/ 553849 w 1052335"/>
                  <a:gd name="connsiteY300" fmla="*/ 53684 h 105124"/>
                  <a:gd name="connsiteX301" fmla="*/ 553849 w 1052335"/>
                  <a:gd name="connsiteY301" fmla="*/ 43614 h 105124"/>
                  <a:gd name="connsiteX302" fmla="*/ 538447 w 1052335"/>
                  <a:gd name="connsiteY302" fmla="*/ 43386 h 105124"/>
                  <a:gd name="connsiteX303" fmla="*/ 523040 w 1052335"/>
                  <a:gd name="connsiteY303" fmla="*/ 43157 h 105124"/>
                  <a:gd name="connsiteX304" fmla="*/ 523040 w 1052335"/>
                  <a:gd name="connsiteY304" fmla="*/ 33124 h 105124"/>
                  <a:gd name="connsiteX305" fmla="*/ 523040 w 1052335"/>
                  <a:gd name="connsiteY305" fmla="*/ 23090 h 105124"/>
                  <a:gd name="connsiteX306" fmla="*/ 540090 w 1052335"/>
                  <a:gd name="connsiteY306" fmla="*/ 22863 h 105124"/>
                  <a:gd name="connsiteX307" fmla="*/ 557135 w 1052335"/>
                  <a:gd name="connsiteY307" fmla="*/ 22636 h 105124"/>
                  <a:gd name="connsiteX308" fmla="*/ 557364 w 1052335"/>
                  <a:gd name="connsiteY308" fmla="*/ 12357 h 105124"/>
                  <a:gd name="connsiteX309" fmla="*/ 557593 w 1052335"/>
                  <a:gd name="connsiteY309" fmla="*/ 2077 h 105124"/>
                  <a:gd name="connsiteX310" fmla="*/ 528130 w 1052335"/>
                  <a:gd name="connsiteY310" fmla="*/ 2077 h 105124"/>
                  <a:gd name="connsiteX311" fmla="*/ 498128 w 1052335"/>
                  <a:gd name="connsiteY311" fmla="*/ 2636 h 105124"/>
                  <a:gd name="connsiteX312" fmla="*/ 555901 w 1052335"/>
                  <a:gd name="connsiteY312" fmla="*/ 12130 h 105124"/>
                  <a:gd name="connsiteX313" fmla="*/ 555901 w 1052335"/>
                  <a:gd name="connsiteY313" fmla="*/ 20505 h 105124"/>
                  <a:gd name="connsiteX314" fmla="*/ 538447 w 1052335"/>
                  <a:gd name="connsiteY314" fmla="*/ 20731 h 105124"/>
                  <a:gd name="connsiteX315" fmla="*/ 520988 w 1052335"/>
                  <a:gd name="connsiteY315" fmla="*/ 20958 h 105124"/>
                  <a:gd name="connsiteX316" fmla="*/ 520988 w 1052335"/>
                  <a:gd name="connsiteY316" fmla="*/ 33125 h 105124"/>
                  <a:gd name="connsiteX317" fmla="*/ 520988 w 1052335"/>
                  <a:gd name="connsiteY317" fmla="*/ 45293 h 105124"/>
                  <a:gd name="connsiteX318" fmla="*/ 536389 w 1052335"/>
                  <a:gd name="connsiteY318" fmla="*/ 45521 h 105124"/>
                  <a:gd name="connsiteX319" fmla="*/ 551796 w 1052335"/>
                  <a:gd name="connsiteY319" fmla="*/ 45749 h 105124"/>
                  <a:gd name="connsiteX320" fmla="*/ 551796 w 1052335"/>
                  <a:gd name="connsiteY320" fmla="*/ 54122 h 105124"/>
                  <a:gd name="connsiteX321" fmla="*/ 551796 w 1052335"/>
                  <a:gd name="connsiteY321" fmla="*/ 62494 h 105124"/>
                  <a:gd name="connsiteX322" fmla="*/ 536160 w 1052335"/>
                  <a:gd name="connsiteY322" fmla="*/ 62494 h 105124"/>
                  <a:gd name="connsiteX323" fmla="*/ 520529 w 1052335"/>
                  <a:gd name="connsiteY323" fmla="*/ 62494 h 105124"/>
                  <a:gd name="connsiteX324" fmla="*/ 520758 w 1052335"/>
                  <a:gd name="connsiteY324" fmla="*/ 73193 h 105124"/>
                  <a:gd name="connsiteX325" fmla="*/ 520988 w 1052335"/>
                  <a:gd name="connsiteY325" fmla="*/ 83893 h 105124"/>
                  <a:gd name="connsiteX326" fmla="*/ 537623 w 1052335"/>
                  <a:gd name="connsiteY326" fmla="*/ 84120 h 105124"/>
                  <a:gd name="connsiteX327" fmla="*/ 554258 w 1052335"/>
                  <a:gd name="connsiteY327" fmla="*/ 84347 h 105124"/>
                  <a:gd name="connsiteX328" fmla="*/ 554258 w 1052335"/>
                  <a:gd name="connsiteY328" fmla="*/ 92720 h 105124"/>
                  <a:gd name="connsiteX329" fmla="*/ 554258 w 1052335"/>
                  <a:gd name="connsiteY329" fmla="*/ 101094 h 105124"/>
                  <a:gd name="connsiteX330" fmla="*/ 527151 w 1052335"/>
                  <a:gd name="connsiteY330" fmla="*/ 101094 h 105124"/>
                  <a:gd name="connsiteX331" fmla="*/ 500044 w 1052335"/>
                  <a:gd name="connsiteY331" fmla="*/ 101094 h 105124"/>
                  <a:gd name="connsiteX332" fmla="*/ 500044 w 1052335"/>
                  <a:gd name="connsiteY332" fmla="*/ 52425 h 105124"/>
                  <a:gd name="connsiteX333" fmla="*/ 500044 w 1052335"/>
                  <a:gd name="connsiteY333" fmla="*/ 3755 h 105124"/>
                  <a:gd name="connsiteX334" fmla="*/ 527969 w 1052335"/>
                  <a:gd name="connsiteY334" fmla="*/ 3755 h 105124"/>
                  <a:gd name="connsiteX335" fmla="*/ 555901 w 1052335"/>
                  <a:gd name="connsiteY335" fmla="*/ 3755 h 105124"/>
                  <a:gd name="connsiteX336" fmla="*/ 616885 w 1052335"/>
                  <a:gd name="connsiteY336" fmla="*/ 52612 h 105124"/>
                  <a:gd name="connsiteX337" fmla="*/ 617096 w 1052335"/>
                  <a:gd name="connsiteY337" fmla="*/ 103192 h 105124"/>
                  <a:gd name="connsiteX338" fmla="*/ 645437 w 1052335"/>
                  <a:gd name="connsiteY338" fmla="*/ 103192 h 105124"/>
                  <a:gd name="connsiteX339" fmla="*/ 673778 w 1052335"/>
                  <a:gd name="connsiteY339" fmla="*/ 103192 h 105124"/>
                  <a:gd name="connsiteX340" fmla="*/ 674007 w 1052335"/>
                  <a:gd name="connsiteY340" fmla="*/ 92913 h 105124"/>
                  <a:gd name="connsiteX341" fmla="*/ 674236 w 1052335"/>
                  <a:gd name="connsiteY341" fmla="*/ 82633 h 105124"/>
                  <a:gd name="connsiteX342" fmla="*/ 657788 w 1052335"/>
                  <a:gd name="connsiteY342" fmla="*/ 82633 h 105124"/>
                  <a:gd name="connsiteX343" fmla="*/ 641332 w 1052335"/>
                  <a:gd name="connsiteY343" fmla="*/ 82633 h 105124"/>
                  <a:gd name="connsiteX344" fmla="*/ 641332 w 1052335"/>
                  <a:gd name="connsiteY344" fmla="*/ 73403 h 105124"/>
                  <a:gd name="connsiteX345" fmla="*/ 641332 w 1052335"/>
                  <a:gd name="connsiteY345" fmla="*/ 64173 h 105124"/>
                  <a:gd name="connsiteX346" fmla="*/ 656963 w 1052335"/>
                  <a:gd name="connsiteY346" fmla="*/ 64173 h 105124"/>
                  <a:gd name="connsiteX347" fmla="*/ 672593 w 1052335"/>
                  <a:gd name="connsiteY347" fmla="*/ 64173 h 105124"/>
                  <a:gd name="connsiteX348" fmla="*/ 672364 w 1052335"/>
                  <a:gd name="connsiteY348" fmla="*/ 53893 h 105124"/>
                  <a:gd name="connsiteX349" fmla="*/ 672135 w 1052335"/>
                  <a:gd name="connsiteY349" fmla="*/ 43614 h 105124"/>
                  <a:gd name="connsiteX350" fmla="*/ 656746 w 1052335"/>
                  <a:gd name="connsiteY350" fmla="*/ 43386 h 105124"/>
                  <a:gd name="connsiteX351" fmla="*/ 641363 w 1052335"/>
                  <a:gd name="connsiteY351" fmla="*/ 43157 h 105124"/>
                  <a:gd name="connsiteX352" fmla="*/ 641140 w 1052335"/>
                  <a:gd name="connsiteY352" fmla="*/ 22827 h 105124"/>
                  <a:gd name="connsiteX353" fmla="*/ 640923 w 1052335"/>
                  <a:gd name="connsiteY353" fmla="*/ 2497 h 105124"/>
                  <a:gd name="connsiteX354" fmla="*/ 628802 w 1052335"/>
                  <a:gd name="connsiteY354" fmla="*/ 2265 h 105124"/>
                  <a:gd name="connsiteX355" fmla="*/ 616674 w 1052335"/>
                  <a:gd name="connsiteY355" fmla="*/ 2032 h 105124"/>
                  <a:gd name="connsiteX356" fmla="*/ 639057 w 1052335"/>
                  <a:gd name="connsiteY356" fmla="*/ 24524 h 105124"/>
                  <a:gd name="connsiteX357" fmla="*/ 639280 w 1052335"/>
                  <a:gd name="connsiteY357" fmla="*/ 45293 h 105124"/>
                  <a:gd name="connsiteX358" fmla="*/ 655090 w 1052335"/>
                  <a:gd name="connsiteY358" fmla="*/ 45520 h 105124"/>
                  <a:gd name="connsiteX359" fmla="*/ 670901 w 1052335"/>
                  <a:gd name="connsiteY359" fmla="*/ 45748 h 105124"/>
                  <a:gd name="connsiteX360" fmla="*/ 670901 w 1052335"/>
                  <a:gd name="connsiteY360" fmla="*/ 54103 h 105124"/>
                  <a:gd name="connsiteX361" fmla="*/ 670901 w 1052335"/>
                  <a:gd name="connsiteY361" fmla="*/ 62458 h 105124"/>
                  <a:gd name="connsiteX362" fmla="*/ 655090 w 1052335"/>
                  <a:gd name="connsiteY362" fmla="*/ 62686 h 105124"/>
                  <a:gd name="connsiteX363" fmla="*/ 639280 w 1052335"/>
                  <a:gd name="connsiteY363" fmla="*/ 62914 h 105124"/>
                  <a:gd name="connsiteX364" fmla="*/ 639280 w 1052335"/>
                  <a:gd name="connsiteY364" fmla="*/ 73403 h 105124"/>
                  <a:gd name="connsiteX365" fmla="*/ 639280 w 1052335"/>
                  <a:gd name="connsiteY365" fmla="*/ 83893 h 105124"/>
                  <a:gd name="connsiteX366" fmla="*/ 655915 w 1052335"/>
                  <a:gd name="connsiteY366" fmla="*/ 84120 h 105124"/>
                  <a:gd name="connsiteX367" fmla="*/ 672544 w 1052335"/>
                  <a:gd name="connsiteY367" fmla="*/ 84347 h 105124"/>
                  <a:gd name="connsiteX368" fmla="*/ 672544 w 1052335"/>
                  <a:gd name="connsiteY368" fmla="*/ 92720 h 105124"/>
                  <a:gd name="connsiteX369" fmla="*/ 672544 w 1052335"/>
                  <a:gd name="connsiteY369" fmla="*/ 101094 h 105124"/>
                  <a:gd name="connsiteX370" fmla="*/ 645437 w 1052335"/>
                  <a:gd name="connsiteY370" fmla="*/ 101094 h 105124"/>
                  <a:gd name="connsiteX371" fmla="*/ 618330 w 1052335"/>
                  <a:gd name="connsiteY371" fmla="*/ 101094 h 105124"/>
                  <a:gd name="connsiteX372" fmla="*/ 618330 w 1052335"/>
                  <a:gd name="connsiteY372" fmla="*/ 52425 h 105124"/>
                  <a:gd name="connsiteX373" fmla="*/ 618330 w 1052335"/>
                  <a:gd name="connsiteY373" fmla="*/ 3756 h 105124"/>
                  <a:gd name="connsiteX374" fmla="*/ 628585 w 1052335"/>
                  <a:gd name="connsiteY374" fmla="*/ 3756 h 105124"/>
                  <a:gd name="connsiteX375" fmla="*/ 638840 w 1052335"/>
                  <a:gd name="connsiteY375" fmla="*/ 3756 h 105124"/>
                  <a:gd name="connsiteX376" fmla="*/ 682154 w 1052335"/>
                  <a:gd name="connsiteY376" fmla="*/ 2615 h 105124"/>
                  <a:gd name="connsiteX377" fmla="*/ 681584 w 1052335"/>
                  <a:gd name="connsiteY377" fmla="*/ 52462 h 105124"/>
                  <a:gd name="connsiteX378" fmla="*/ 682805 w 1052335"/>
                  <a:gd name="connsiteY378" fmla="*/ 102766 h 105124"/>
                  <a:gd name="connsiteX379" fmla="*/ 706421 w 1052335"/>
                  <a:gd name="connsiteY379" fmla="*/ 103425 h 105124"/>
                  <a:gd name="connsiteX380" fmla="*/ 741812 w 1052335"/>
                  <a:gd name="connsiteY380" fmla="*/ 95298 h 105124"/>
                  <a:gd name="connsiteX381" fmla="*/ 748117 w 1052335"/>
                  <a:gd name="connsiteY381" fmla="*/ 75902 h 105124"/>
                  <a:gd name="connsiteX382" fmla="*/ 738612 w 1052335"/>
                  <a:gd name="connsiteY382" fmla="*/ 54149 h 105124"/>
                  <a:gd name="connsiteX383" fmla="*/ 735103 w 1052335"/>
                  <a:gd name="connsiteY383" fmla="*/ 51876 h 105124"/>
                  <a:gd name="connsiteX384" fmla="*/ 737856 w 1052335"/>
                  <a:gd name="connsiteY384" fmla="*/ 50858 h 105124"/>
                  <a:gd name="connsiteX385" fmla="*/ 746412 w 1052335"/>
                  <a:gd name="connsiteY385" fmla="*/ 39681 h 105124"/>
                  <a:gd name="connsiteX386" fmla="*/ 748043 w 1052335"/>
                  <a:gd name="connsiteY386" fmla="*/ 21522 h 105124"/>
                  <a:gd name="connsiteX387" fmla="*/ 750585 w 1052335"/>
                  <a:gd name="connsiteY387" fmla="*/ 5850 h 105124"/>
                  <a:gd name="connsiteX388" fmla="*/ 751856 w 1052335"/>
                  <a:gd name="connsiteY388" fmla="*/ 2978 h 105124"/>
                  <a:gd name="connsiteX389" fmla="*/ 738656 w 1052335"/>
                  <a:gd name="connsiteY389" fmla="*/ 2077 h 105124"/>
                  <a:gd name="connsiteX390" fmla="*/ 725016 w 1052335"/>
                  <a:gd name="connsiteY390" fmla="*/ 3954 h 105124"/>
                  <a:gd name="connsiteX391" fmla="*/ 723038 w 1052335"/>
                  <a:gd name="connsiteY391" fmla="*/ 21366 h 105124"/>
                  <a:gd name="connsiteX392" fmla="*/ 721004 w 1052335"/>
                  <a:gd name="connsiteY392" fmla="*/ 39167 h 105124"/>
                  <a:gd name="connsiteX393" fmla="*/ 711047 w 1052335"/>
                  <a:gd name="connsiteY393" fmla="*/ 43195 h 105124"/>
                  <a:gd name="connsiteX394" fmla="*/ 707078 w 1052335"/>
                  <a:gd name="connsiteY394" fmla="*/ 43195 h 105124"/>
                  <a:gd name="connsiteX395" fmla="*/ 706855 w 1052335"/>
                  <a:gd name="connsiteY395" fmla="*/ 22846 h 105124"/>
                  <a:gd name="connsiteX396" fmla="*/ 706638 w 1052335"/>
                  <a:gd name="connsiteY396" fmla="*/ 2497 h 105124"/>
                  <a:gd name="connsiteX397" fmla="*/ 694678 w 1052335"/>
                  <a:gd name="connsiteY397" fmla="*/ 2265 h 105124"/>
                  <a:gd name="connsiteX398" fmla="*/ 682154 w 1052335"/>
                  <a:gd name="connsiteY398" fmla="*/ 2615 h 105124"/>
                  <a:gd name="connsiteX399" fmla="*/ 704586 w 1052335"/>
                  <a:gd name="connsiteY399" fmla="*/ 24314 h 105124"/>
                  <a:gd name="connsiteX400" fmla="*/ 704586 w 1052335"/>
                  <a:gd name="connsiteY400" fmla="*/ 44873 h 105124"/>
                  <a:gd name="connsiteX401" fmla="*/ 711381 w 1052335"/>
                  <a:gd name="connsiteY401" fmla="*/ 44873 h 105124"/>
                  <a:gd name="connsiteX402" fmla="*/ 725177 w 1052335"/>
                  <a:gd name="connsiteY402" fmla="*/ 21797 h 105124"/>
                  <a:gd name="connsiteX403" fmla="*/ 726398 w 1052335"/>
                  <a:gd name="connsiteY403" fmla="*/ 5643 h 105124"/>
                  <a:gd name="connsiteX404" fmla="*/ 737887 w 1052335"/>
                  <a:gd name="connsiteY404" fmla="*/ 3755 h 105124"/>
                  <a:gd name="connsiteX405" fmla="*/ 748818 w 1052335"/>
                  <a:gd name="connsiteY405" fmla="*/ 3755 h 105124"/>
                  <a:gd name="connsiteX406" fmla="*/ 747652 w 1052335"/>
                  <a:gd name="connsiteY406" fmla="*/ 6138 h 105124"/>
                  <a:gd name="connsiteX407" fmla="*/ 745773 w 1052335"/>
                  <a:gd name="connsiteY407" fmla="*/ 23672 h 105124"/>
                  <a:gd name="connsiteX408" fmla="*/ 737230 w 1052335"/>
                  <a:gd name="connsiteY408" fmla="*/ 48599 h 105124"/>
                  <a:gd name="connsiteX409" fmla="*/ 731941 w 1052335"/>
                  <a:gd name="connsiteY409" fmla="*/ 50746 h 105124"/>
                  <a:gd name="connsiteX410" fmla="*/ 733559 w 1052335"/>
                  <a:gd name="connsiteY410" fmla="*/ 54041 h 105124"/>
                  <a:gd name="connsiteX411" fmla="*/ 744118 w 1052335"/>
                  <a:gd name="connsiteY411" fmla="*/ 63962 h 105124"/>
                  <a:gd name="connsiteX412" fmla="*/ 746040 w 1052335"/>
                  <a:gd name="connsiteY412" fmla="*/ 75921 h 105124"/>
                  <a:gd name="connsiteX413" fmla="*/ 743715 w 1052335"/>
                  <a:gd name="connsiteY413" fmla="*/ 88778 h 105124"/>
                  <a:gd name="connsiteX414" fmla="*/ 738036 w 1052335"/>
                  <a:gd name="connsiteY414" fmla="*/ 96129 h 105124"/>
                  <a:gd name="connsiteX415" fmla="*/ 705256 w 1052335"/>
                  <a:gd name="connsiteY415" fmla="*/ 101094 h 105124"/>
                  <a:gd name="connsiteX416" fmla="*/ 684045 w 1052335"/>
                  <a:gd name="connsiteY416" fmla="*/ 101094 h 105124"/>
                  <a:gd name="connsiteX417" fmla="*/ 684045 w 1052335"/>
                  <a:gd name="connsiteY417" fmla="*/ 52425 h 105124"/>
                  <a:gd name="connsiteX418" fmla="*/ 684045 w 1052335"/>
                  <a:gd name="connsiteY418" fmla="*/ 3755 h 105124"/>
                  <a:gd name="connsiteX419" fmla="*/ 694312 w 1052335"/>
                  <a:gd name="connsiteY419" fmla="*/ 3755 h 105124"/>
                  <a:gd name="connsiteX420" fmla="*/ 704586 w 1052335"/>
                  <a:gd name="connsiteY420" fmla="*/ 3755 h 105124"/>
                  <a:gd name="connsiteX421" fmla="*/ 705132 w 1052335"/>
                  <a:gd name="connsiteY421" fmla="*/ 59697 h 105124"/>
                  <a:gd name="connsiteX422" fmla="*/ 704586 w 1052335"/>
                  <a:gd name="connsiteY422" fmla="*/ 73627 h 105124"/>
                  <a:gd name="connsiteX423" fmla="*/ 704586 w 1052335"/>
                  <a:gd name="connsiteY423" fmla="*/ 86996 h 105124"/>
                  <a:gd name="connsiteX424" fmla="*/ 711908 w 1052335"/>
                  <a:gd name="connsiteY424" fmla="*/ 86703 h 105124"/>
                  <a:gd name="connsiteX425" fmla="*/ 721444 w 1052335"/>
                  <a:gd name="connsiteY425" fmla="*/ 84312 h 105124"/>
                  <a:gd name="connsiteX426" fmla="*/ 725270 w 1052335"/>
                  <a:gd name="connsiteY426" fmla="*/ 73287 h 105124"/>
                  <a:gd name="connsiteX427" fmla="*/ 710619 w 1052335"/>
                  <a:gd name="connsiteY427" fmla="*/ 59138 h 105124"/>
                  <a:gd name="connsiteX428" fmla="*/ 705132 w 1052335"/>
                  <a:gd name="connsiteY428" fmla="*/ 59697 h 105124"/>
                  <a:gd name="connsiteX429" fmla="*/ 718480 w 1052335"/>
                  <a:gd name="connsiteY429" fmla="*/ 62877 h 105124"/>
                  <a:gd name="connsiteX430" fmla="*/ 719144 w 1052335"/>
                  <a:gd name="connsiteY430" fmla="*/ 83171 h 105124"/>
                  <a:gd name="connsiteX431" fmla="*/ 711840 w 1052335"/>
                  <a:gd name="connsiteY431" fmla="*/ 84940 h 105124"/>
                  <a:gd name="connsiteX432" fmla="*/ 707047 w 1052335"/>
                  <a:gd name="connsiteY432" fmla="*/ 85384 h 105124"/>
                  <a:gd name="connsiteX433" fmla="*/ 707047 w 1052335"/>
                  <a:gd name="connsiteY433" fmla="*/ 73520 h 105124"/>
                  <a:gd name="connsiteX434" fmla="*/ 707047 w 1052335"/>
                  <a:gd name="connsiteY434" fmla="*/ 61656 h 105124"/>
                  <a:gd name="connsiteX435" fmla="*/ 711605 w 1052335"/>
                  <a:gd name="connsiteY435" fmla="*/ 61656 h 105124"/>
                  <a:gd name="connsiteX436" fmla="*/ 718480 w 1052335"/>
                  <a:gd name="connsiteY436" fmla="*/ 62877 h 105124"/>
                  <a:gd name="connsiteX437" fmla="*/ 753871 w 1052335"/>
                  <a:gd name="connsiteY437" fmla="*/ 3756 h 105124"/>
                  <a:gd name="connsiteX438" fmla="*/ 778696 w 1052335"/>
                  <a:gd name="connsiteY438" fmla="*/ 102563 h 105124"/>
                  <a:gd name="connsiteX439" fmla="*/ 807843 w 1052335"/>
                  <a:gd name="connsiteY439" fmla="*/ 102944 h 105124"/>
                  <a:gd name="connsiteX440" fmla="*/ 832730 w 1052335"/>
                  <a:gd name="connsiteY440" fmla="*/ 2791 h 105124"/>
                  <a:gd name="connsiteX441" fmla="*/ 820033 w 1052335"/>
                  <a:gd name="connsiteY441" fmla="*/ 2077 h 105124"/>
                  <a:gd name="connsiteX442" fmla="*/ 807341 w 1052335"/>
                  <a:gd name="connsiteY442" fmla="*/ 2077 h 105124"/>
                  <a:gd name="connsiteX443" fmla="*/ 806795 w 1052335"/>
                  <a:gd name="connsiteY443" fmla="*/ 5224 h 105124"/>
                  <a:gd name="connsiteX444" fmla="*/ 805115 w 1052335"/>
                  <a:gd name="connsiteY444" fmla="*/ 14090 h 105124"/>
                  <a:gd name="connsiteX445" fmla="*/ 803980 w 1052335"/>
                  <a:gd name="connsiteY445" fmla="*/ 20173 h 105124"/>
                  <a:gd name="connsiteX446" fmla="*/ 793043 w 1052335"/>
                  <a:gd name="connsiteY446" fmla="*/ 20538 h 105124"/>
                  <a:gd name="connsiteX447" fmla="*/ 782106 w 1052335"/>
                  <a:gd name="connsiteY447" fmla="*/ 20538 h 105124"/>
                  <a:gd name="connsiteX448" fmla="*/ 780513 w 1052335"/>
                  <a:gd name="connsiteY448" fmla="*/ 11517 h 105124"/>
                  <a:gd name="connsiteX449" fmla="*/ 778926 w 1052335"/>
                  <a:gd name="connsiteY449" fmla="*/ 2497 h 105124"/>
                  <a:gd name="connsiteX450" fmla="*/ 766395 w 1052335"/>
                  <a:gd name="connsiteY450" fmla="*/ 2265 h 105124"/>
                  <a:gd name="connsiteX451" fmla="*/ 753871 w 1052335"/>
                  <a:gd name="connsiteY451" fmla="*/ 3756 h 105124"/>
                  <a:gd name="connsiteX452" fmla="*/ 777283 w 1052335"/>
                  <a:gd name="connsiteY452" fmla="*/ 5643 h 105124"/>
                  <a:gd name="connsiteX453" fmla="*/ 779143 w 1052335"/>
                  <a:gd name="connsiteY453" fmla="*/ 15084 h 105124"/>
                  <a:gd name="connsiteX454" fmla="*/ 780569 w 1052335"/>
                  <a:gd name="connsiteY454" fmla="*/ 22636 h 105124"/>
                  <a:gd name="connsiteX455" fmla="*/ 792640 w 1052335"/>
                  <a:gd name="connsiteY455" fmla="*/ 22868 h 105124"/>
                  <a:gd name="connsiteX456" fmla="*/ 807719 w 1052335"/>
                  <a:gd name="connsiteY456" fmla="*/ 11937 h 105124"/>
                  <a:gd name="connsiteX457" fmla="*/ 809207 w 1052335"/>
                  <a:gd name="connsiteY457" fmla="*/ 3755 h 105124"/>
                  <a:gd name="connsiteX458" fmla="*/ 819735 w 1052335"/>
                  <a:gd name="connsiteY458" fmla="*/ 3755 h 105124"/>
                  <a:gd name="connsiteX459" fmla="*/ 830288 w 1052335"/>
                  <a:gd name="connsiteY459" fmla="*/ 4385 h 105124"/>
                  <a:gd name="connsiteX460" fmla="*/ 818582 w 1052335"/>
                  <a:gd name="connsiteY460" fmla="*/ 53074 h 105124"/>
                  <a:gd name="connsiteX461" fmla="*/ 806857 w 1052335"/>
                  <a:gd name="connsiteY461" fmla="*/ 101133 h 105124"/>
                  <a:gd name="connsiteX462" fmla="*/ 793353 w 1052335"/>
                  <a:gd name="connsiteY462" fmla="*/ 100904 h 105124"/>
                  <a:gd name="connsiteX463" fmla="*/ 779843 w 1052335"/>
                  <a:gd name="connsiteY463" fmla="*/ 100675 h 105124"/>
                  <a:gd name="connsiteX464" fmla="*/ 777549 w 1052335"/>
                  <a:gd name="connsiteY464" fmla="*/ 91444 h 105124"/>
                  <a:gd name="connsiteX465" fmla="*/ 765465 w 1052335"/>
                  <a:gd name="connsiteY465" fmla="*/ 42985 h 105124"/>
                  <a:gd name="connsiteX466" fmla="*/ 755669 w 1052335"/>
                  <a:gd name="connsiteY466" fmla="*/ 3755 h 105124"/>
                  <a:gd name="connsiteX467" fmla="*/ 766253 w 1052335"/>
                  <a:gd name="connsiteY467" fmla="*/ 3755 h 105124"/>
                  <a:gd name="connsiteX468" fmla="*/ 777283 w 1052335"/>
                  <a:gd name="connsiteY468" fmla="*/ 5643 h 105124"/>
                  <a:gd name="connsiteX469" fmla="*/ 783979 w 1052335"/>
                  <a:gd name="connsiteY469" fmla="*/ 39628 h 105124"/>
                  <a:gd name="connsiteX470" fmla="*/ 787612 w 1052335"/>
                  <a:gd name="connsiteY470" fmla="*/ 62075 h 105124"/>
                  <a:gd name="connsiteX471" fmla="*/ 791642 w 1052335"/>
                  <a:gd name="connsiteY471" fmla="*/ 84102 h 105124"/>
                  <a:gd name="connsiteX472" fmla="*/ 792832 w 1052335"/>
                  <a:gd name="connsiteY472" fmla="*/ 84312 h 105124"/>
                  <a:gd name="connsiteX473" fmla="*/ 794879 w 1052335"/>
                  <a:gd name="connsiteY473" fmla="*/ 79906 h 105124"/>
                  <a:gd name="connsiteX474" fmla="*/ 802337 w 1052335"/>
                  <a:gd name="connsiteY474" fmla="*/ 39674 h 105124"/>
                  <a:gd name="connsiteX475" fmla="*/ 783979 w 1052335"/>
                  <a:gd name="connsiteY475" fmla="*/ 39628 h 105124"/>
                  <a:gd name="connsiteX476" fmla="*/ 799870 w 1052335"/>
                  <a:gd name="connsiteY476" fmla="*/ 41456 h 105124"/>
                  <a:gd name="connsiteX477" fmla="*/ 796584 w 1052335"/>
                  <a:gd name="connsiteY477" fmla="*/ 59662 h 105124"/>
                  <a:gd name="connsiteX478" fmla="*/ 793167 w 1052335"/>
                  <a:gd name="connsiteY478" fmla="*/ 80071 h 105124"/>
                  <a:gd name="connsiteX479" fmla="*/ 793037 w 1052335"/>
                  <a:gd name="connsiteY479" fmla="*/ 83053 h 105124"/>
                  <a:gd name="connsiteX480" fmla="*/ 792721 w 1052335"/>
                  <a:gd name="connsiteY480" fmla="*/ 80116 h 105124"/>
                  <a:gd name="connsiteX481" fmla="*/ 786236 w 1052335"/>
                  <a:gd name="connsiteY481" fmla="*/ 42985 h 105124"/>
                  <a:gd name="connsiteX482" fmla="*/ 785777 w 1052335"/>
                  <a:gd name="connsiteY482" fmla="*/ 40677 h 105124"/>
                  <a:gd name="connsiteX483" fmla="*/ 792826 w 1052335"/>
                  <a:gd name="connsiteY483" fmla="*/ 40677 h 105124"/>
                  <a:gd name="connsiteX484" fmla="*/ 799870 w 1052335"/>
                  <a:gd name="connsiteY484" fmla="*/ 41456 h 105124"/>
                  <a:gd name="connsiteX485" fmla="*/ 838676 w 1052335"/>
                  <a:gd name="connsiteY485" fmla="*/ 52635 h 105124"/>
                  <a:gd name="connsiteX486" fmla="*/ 838887 w 1052335"/>
                  <a:gd name="connsiteY486" fmla="*/ 103192 h 105124"/>
                  <a:gd name="connsiteX487" fmla="*/ 852118 w 1052335"/>
                  <a:gd name="connsiteY487" fmla="*/ 103422 h 105124"/>
                  <a:gd name="connsiteX488" fmla="*/ 866180 w 1052335"/>
                  <a:gd name="connsiteY488" fmla="*/ 102583 h 105124"/>
                  <a:gd name="connsiteX489" fmla="*/ 875127 w 1052335"/>
                  <a:gd name="connsiteY489" fmla="*/ 73513 h 105124"/>
                  <a:gd name="connsiteX490" fmla="*/ 883249 w 1052335"/>
                  <a:gd name="connsiteY490" fmla="*/ 45511 h 105124"/>
                  <a:gd name="connsiteX491" fmla="*/ 883466 w 1052335"/>
                  <a:gd name="connsiteY491" fmla="*/ 74129 h 105124"/>
                  <a:gd name="connsiteX492" fmla="*/ 883677 w 1052335"/>
                  <a:gd name="connsiteY492" fmla="*/ 102746 h 105124"/>
                  <a:gd name="connsiteX493" fmla="*/ 885518 w 1052335"/>
                  <a:gd name="connsiteY493" fmla="*/ 103213 h 105124"/>
                  <a:gd name="connsiteX494" fmla="*/ 896803 w 1052335"/>
                  <a:gd name="connsiteY494" fmla="*/ 103436 h 105124"/>
                  <a:gd name="connsiteX495" fmla="*/ 906245 w 1052335"/>
                  <a:gd name="connsiteY495" fmla="*/ 103192 h 105124"/>
                  <a:gd name="connsiteX496" fmla="*/ 906456 w 1052335"/>
                  <a:gd name="connsiteY496" fmla="*/ 52614 h 105124"/>
                  <a:gd name="connsiteX497" fmla="*/ 906667 w 1052335"/>
                  <a:gd name="connsiteY497" fmla="*/ 2036 h 105124"/>
                  <a:gd name="connsiteX498" fmla="*/ 892915 w 1052335"/>
                  <a:gd name="connsiteY498" fmla="*/ 2266 h 105124"/>
                  <a:gd name="connsiteX499" fmla="*/ 879157 w 1052335"/>
                  <a:gd name="connsiteY499" fmla="*/ 2497 h 105124"/>
                  <a:gd name="connsiteX500" fmla="*/ 870111 w 1052335"/>
                  <a:gd name="connsiteY500" fmla="*/ 33440 h 105124"/>
                  <a:gd name="connsiteX501" fmla="*/ 861065 w 1052335"/>
                  <a:gd name="connsiteY501" fmla="*/ 64383 h 105124"/>
                  <a:gd name="connsiteX502" fmla="*/ 860854 w 1052335"/>
                  <a:gd name="connsiteY502" fmla="*/ 33230 h 105124"/>
                  <a:gd name="connsiteX503" fmla="*/ 860637 w 1052335"/>
                  <a:gd name="connsiteY503" fmla="*/ 2077 h 105124"/>
                  <a:gd name="connsiteX504" fmla="*/ 849551 w 1052335"/>
                  <a:gd name="connsiteY504" fmla="*/ 2077 h 105124"/>
                  <a:gd name="connsiteX505" fmla="*/ 838466 w 1052335"/>
                  <a:gd name="connsiteY505" fmla="*/ 2077 h 105124"/>
                  <a:gd name="connsiteX506" fmla="*/ 859013 w 1052335"/>
                  <a:gd name="connsiteY506" fmla="*/ 37740 h 105124"/>
                  <a:gd name="connsiteX507" fmla="*/ 860085 w 1052335"/>
                  <a:gd name="connsiteY507" fmla="*/ 71725 h 105124"/>
                  <a:gd name="connsiteX508" fmla="*/ 871010 w 1052335"/>
                  <a:gd name="connsiteY508" fmla="*/ 37950 h 105124"/>
                  <a:gd name="connsiteX509" fmla="*/ 880868 w 1052335"/>
                  <a:gd name="connsiteY509" fmla="*/ 4175 h 105124"/>
                  <a:gd name="connsiteX510" fmla="*/ 892940 w 1052335"/>
                  <a:gd name="connsiteY510" fmla="*/ 3943 h 105124"/>
                  <a:gd name="connsiteX511" fmla="*/ 905018 w 1052335"/>
                  <a:gd name="connsiteY511" fmla="*/ 3711 h 105124"/>
                  <a:gd name="connsiteX512" fmla="*/ 905018 w 1052335"/>
                  <a:gd name="connsiteY512" fmla="*/ 52402 h 105124"/>
                  <a:gd name="connsiteX513" fmla="*/ 905018 w 1052335"/>
                  <a:gd name="connsiteY513" fmla="*/ 101094 h 105124"/>
                  <a:gd name="connsiteX514" fmla="*/ 895569 w 1052335"/>
                  <a:gd name="connsiteY514" fmla="*/ 101094 h 105124"/>
                  <a:gd name="connsiteX515" fmla="*/ 886120 w 1052335"/>
                  <a:gd name="connsiteY515" fmla="*/ 101094 h 105124"/>
                  <a:gd name="connsiteX516" fmla="*/ 886120 w 1052335"/>
                  <a:gd name="connsiteY516" fmla="*/ 69146 h 105124"/>
                  <a:gd name="connsiteX517" fmla="*/ 874135 w 1052335"/>
                  <a:gd name="connsiteY517" fmla="*/ 69214 h 105124"/>
                  <a:gd name="connsiteX518" fmla="*/ 864971 w 1052335"/>
                  <a:gd name="connsiteY518" fmla="*/ 100675 h 105124"/>
                  <a:gd name="connsiteX519" fmla="*/ 852546 w 1052335"/>
                  <a:gd name="connsiteY519" fmla="*/ 100906 h 105124"/>
                  <a:gd name="connsiteX520" fmla="*/ 840121 w 1052335"/>
                  <a:gd name="connsiteY520" fmla="*/ 101138 h 105124"/>
                  <a:gd name="connsiteX521" fmla="*/ 840121 w 1052335"/>
                  <a:gd name="connsiteY521" fmla="*/ 52447 h 105124"/>
                  <a:gd name="connsiteX522" fmla="*/ 840121 w 1052335"/>
                  <a:gd name="connsiteY522" fmla="*/ 3755 h 105124"/>
                  <a:gd name="connsiteX523" fmla="*/ 849570 w 1052335"/>
                  <a:gd name="connsiteY523" fmla="*/ 3755 h 105124"/>
                  <a:gd name="connsiteX524" fmla="*/ 859013 w 1052335"/>
                  <a:gd name="connsiteY524" fmla="*/ 3755 h 105124"/>
                  <a:gd name="connsiteX525" fmla="*/ 993109 w 1052335"/>
                  <a:gd name="connsiteY525" fmla="*/ 52635 h 105124"/>
                  <a:gd name="connsiteX526" fmla="*/ 993320 w 1052335"/>
                  <a:gd name="connsiteY526" fmla="*/ 103192 h 105124"/>
                  <a:gd name="connsiteX527" fmla="*/ 1021661 w 1052335"/>
                  <a:gd name="connsiteY527" fmla="*/ 103192 h 105124"/>
                  <a:gd name="connsiteX528" fmla="*/ 1050001 w 1052335"/>
                  <a:gd name="connsiteY528" fmla="*/ 103192 h 105124"/>
                  <a:gd name="connsiteX529" fmla="*/ 1050231 w 1052335"/>
                  <a:gd name="connsiteY529" fmla="*/ 92913 h 105124"/>
                  <a:gd name="connsiteX530" fmla="*/ 1050460 w 1052335"/>
                  <a:gd name="connsiteY530" fmla="*/ 82633 h 105124"/>
                  <a:gd name="connsiteX531" fmla="*/ 1034005 w 1052335"/>
                  <a:gd name="connsiteY531" fmla="*/ 82633 h 105124"/>
                  <a:gd name="connsiteX532" fmla="*/ 1017550 w 1052335"/>
                  <a:gd name="connsiteY532" fmla="*/ 82633 h 105124"/>
                  <a:gd name="connsiteX533" fmla="*/ 1017550 w 1052335"/>
                  <a:gd name="connsiteY533" fmla="*/ 73403 h 105124"/>
                  <a:gd name="connsiteX534" fmla="*/ 1017550 w 1052335"/>
                  <a:gd name="connsiteY534" fmla="*/ 64173 h 105124"/>
                  <a:gd name="connsiteX535" fmla="*/ 1033187 w 1052335"/>
                  <a:gd name="connsiteY535" fmla="*/ 64173 h 105124"/>
                  <a:gd name="connsiteX536" fmla="*/ 1048817 w 1052335"/>
                  <a:gd name="connsiteY536" fmla="*/ 64173 h 105124"/>
                  <a:gd name="connsiteX537" fmla="*/ 1048588 w 1052335"/>
                  <a:gd name="connsiteY537" fmla="*/ 53893 h 105124"/>
                  <a:gd name="connsiteX538" fmla="*/ 1048358 w 1052335"/>
                  <a:gd name="connsiteY538" fmla="*/ 43614 h 105124"/>
                  <a:gd name="connsiteX539" fmla="*/ 1032957 w 1052335"/>
                  <a:gd name="connsiteY539" fmla="*/ 43386 h 105124"/>
                  <a:gd name="connsiteX540" fmla="*/ 1017556 w 1052335"/>
                  <a:gd name="connsiteY540" fmla="*/ 43157 h 105124"/>
                  <a:gd name="connsiteX541" fmla="*/ 1017556 w 1052335"/>
                  <a:gd name="connsiteY541" fmla="*/ 33124 h 105124"/>
                  <a:gd name="connsiteX542" fmla="*/ 1017556 w 1052335"/>
                  <a:gd name="connsiteY542" fmla="*/ 23090 h 105124"/>
                  <a:gd name="connsiteX543" fmla="*/ 1034600 w 1052335"/>
                  <a:gd name="connsiteY543" fmla="*/ 22863 h 105124"/>
                  <a:gd name="connsiteX544" fmla="*/ 1051645 w 1052335"/>
                  <a:gd name="connsiteY544" fmla="*/ 22636 h 105124"/>
                  <a:gd name="connsiteX545" fmla="*/ 1051874 w 1052335"/>
                  <a:gd name="connsiteY545" fmla="*/ 12357 h 105124"/>
                  <a:gd name="connsiteX546" fmla="*/ 1052103 w 1052335"/>
                  <a:gd name="connsiteY546" fmla="*/ 2077 h 105124"/>
                  <a:gd name="connsiteX547" fmla="*/ 1022498 w 1052335"/>
                  <a:gd name="connsiteY547" fmla="*/ 2077 h 105124"/>
                  <a:gd name="connsiteX548" fmla="*/ 992898 w 1052335"/>
                  <a:gd name="connsiteY548" fmla="*/ 2077 h 105124"/>
                  <a:gd name="connsiteX549" fmla="*/ 1050411 w 1052335"/>
                  <a:gd name="connsiteY549" fmla="*/ 12130 h 105124"/>
                  <a:gd name="connsiteX550" fmla="*/ 1050411 w 1052335"/>
                  <a:gd name="connsiteY550" fmla="*/ 20505 h 105124"/>
                  <a:gd name="connsiteX551" fmla="*/ 1032957 w 1052335"/>
                  <a:gd name="connsiteY551" fmla="*/ 20731 h 105124"/>
                  <a:gd name="connsiteX552" fmla="*/ 1015498 w 1052335"/>
                  <a:gd name="connsiteY552" fmla="*/ 20958 h 105124"/>
                  <a:gd name="connsiteX553" fmla="*/ 1015498 w 1052335"/>
                  <a:gd name="connsiteY553" fmla="*/ 33125 h 105124"/>
                  <a:gd name="connsiteX554" fmla="*/ 1015498 w 1052335"/>
                  <a:gd name="connsiteY554" fmla="*/ 45293 h 105124"/>
                  <a:gd name="connsiteX555" fmla="*/ 1031314 w 1052335"/>
                  <a:gd name="connsiteY555" fmla="*/ 45520 h 105124"/>
                  <a:gd name="connsiteX556" fmla="*/ 1047125 w 1052335"/>
                  <a:gd name="connsiteY556" fmla="*/ 45748 h 105124"/>
                  <a:gd name="connsiteX557" fmla="*/ 1047125 w 1052335"/>
                  <a:gd name="connsiteY557" fmla="*/ 54103 h 105124"/>
                  <a:gd name="connsiteX558" fmla="*/ 1047125 w 1052335"/>
                  <a:gd name="connsiteY558" fmla="*/ 62458 h 105124"/>
                  <a:gd name="connsiteX559" fmla="*/ 1031314 w 1052335"/>
                  <a:gd name="connsiteY559" fmla="*/ 62686 h 105124"/>
                  <a:gd name="connsiteX560" fmla="*/ 1015498 w 1052335"/>
                  <a:gd name="connsiteY560" fmla="*/ 62914 h 105124"/>
                  <a:gd name="connsiteX561" fmla="*/ 1015498 w 1052335"/>
                  <a:gd name="connsiteY561" fmla="*/ 73403 h 105124"/>
                  <a:gd name="connsiteX562" fmla="*/ 1015498 w 1052335"/>
                  <a:gd name="connsiteY562" fmla="*/ 83893 h 105124"/>
                  <a:gd name="connsiteX563" fmla="*/ 1032133 w 1052335"/>
                  <a:gd name="connsiteY563" fmla="*/ 84120 h 105124"/>
                  <a:gd name="connsiteX564" fmla="*/ 1048768 w 1052335"/>
                  <a:gd name="connsiteY564" fmla="*/ 84347 h 105124"/>
                  <a:gd name="connsiteX565" fmla="*/ 1048768 w 1052335"/>
                  <a:gd name="connsiteY565" fmla="*/ 92720 h 105124"/>
                  <a:gd name="connsiteX566" fmla="*/ 1048768 w 1052335"/>
                  <a:gd name="connsiteY566" fmla="*/ 101094 h 105124"/>
                  <a:gd name="connsiteX567" fmla="*/ 1021661 w 1052335"/>
                  <a:gd name="connsiteY567" fmla="*/ 101094 h 105124"/>
                  <a:gd name="connsiteX568" fmla="*/ 994554 w 1052335"/>
                  <a:gd name="connsiteY568" fmla="*/ 101094 h 105124"/>
                  <a:gd name="connsiteX569" fmla="*/ 994554 w 1052335"/>
                  <a:gd name="connsiteY569" fmla="*/ 52425 h 105124"/>
                  <a:gd name="connsiteX570" fmla="*/ 994554 w 1052335"/>
                  <a:gd name="connsiteY570" fmla="*/ 3755 h 105124"/>
                  <a:gd name="connsiteX571" fmla="*/ 1022485 w 1052335"/>
                  <a:gd name="connsiteY571" fmla="*/ 3755 h 105124"/>
                  <a:gd name="connsiteX572" fmla="*/ 1050411 w 1052335"/>
                  <a:gd name="connsiteY572" fmla="*/ 3755 h 105124"/>
                  <a:gd name="connsiteX573" fmla="*/ 367528 w 1052335"/>
                  <a:gd name="connsiteY573" fmla="*/ 32831 h 105124"/>
                  <a:gd name="connsiteX574" fmla="*/ 366970 w 1052335"/>
                  <a:gd name="connsiteY574" fmla="*/ 43334 h 105124"/>
                  <a:gd name="connsiteX575" fmla="*/ 366970 w 1052335"/>
                  <a:gd name="connsiteY575" fmla="*/ 53264 h 105124"/>
                  <a:gd name="connsiteX576" fmla="*/ 388355 w 1052335"/>
                  <a:gd name="connsiteY576" fmla="*/ 53264 h 105124"/>
                  <a:gd name="connsiteX577" fmla="*/ 409733 w 1052335"/>
                  <a:gd name="connsiteY577" fmla="*/ 53264 h 105124"/>
                  <a:gd name="connsiteX578" fmla="*/ 409503 w 1052335"/>
                  <a:gd name="connsiteY578" fmla="*/ 42985 h 105124"/>
                  <a:gd name="connsiteX579" fmla="*/ 409274 w 1052335"/>
                  <a:gd name="connsiteY579" fmla="*/ 32705 h 105124"/>
                  <a:gd name="connsiteX580" fmla="*/ 388683 w 1052335"/>
                  <a:gd name="connsiteY580" fmla="*/ 32481 h 105124"/>
                  <a:gd name="connsiteX581" fmla="*/ 367528 w 1052335"/>
                  <a:gd name="connsiteY581" fmla="*/ 32831 h 105124"/>
                  <a:gd name="connsiteX582" fmla="*/ 408040 w 1052335"/>
                  <a:gd name="connsiteY582" fmla="*/ 43195 h 105124"/>
                  <a:gd name="connsiteX583" fmla="*/ 408040 w 1052335"/>
                  <a:gd name="connsiteY583" fmla="*/ 51586 h 105124"/>
                  <a:gd name="connsiteX584" fmla="*/ 388324 w 1052335"/>
                  <a:gd name="connsiteY584" fmla="*/ 51586 h 105124"/>
                  <a:gd name="connsiteX585" fmla="*/ 368613 w 1052335"/>
                  <a:gd name="connsiteY585" fmla="*/ 51586 h 105124"/>
                  <a:gd name="connsiteX586" fmla="*/ 368613 w 1052335"/>
                  <a:gd name="connsiteY586" fmla="*/ 43195 h 105124"/>
                  <a:gd name="connsiteX587" fmla="*/ 368613 w 1052335"/>
                  <a:gd name="connsiteY587" fmla="*/ 34803 h 105124"/>
                  <a:gd name="connsiteX588" fmla="*/ 388324 w 1052335"/>
                  <a:gd name="connsiteY588" fmla="*/ 34803 h 105124"/>
                  <a:gd name="connsiteX589" fmla="*/ 408040 w 1052335"/>
                  <a:gd name="connsiteY589" fmla="*/ 34803 h 105124"/>
                  <a:gd name="connsiteX590" fmla="*/ 564190 w 1052335"/>
                  <a:gd name="connsiteY590" fmla="*/ 33456 h 105124"/>
                  <a:gd name="connsiteX591" fmla="*/ 563471 w 1052335"/>
                  <a:gd name="connsiteY591" fmla="*/ 43735 h 105124"/>
                  <a:gd name="connsiteX592" fmla="*/ 563707 w 1052335"/>
                  <a:gd name="connsiteY592" fmla="*/ 52844 h 105124"/>
                  <a:gd name="connsiteX593" fmla="*/ 585265 w 1052335"/>
                  <a:gd name="connsiteY593" fmla="*/ 53068 h 105124"/>
                  <a:gd name="connsiteX594" fmla="*/ 606829 w 1052335"/>
                  <a:gd name="connsiteY594" fmla="*/ 53292 h 105124"/>
                  <a:gd name="connsiteX595" fmla="*/ 606829 w 1052335"/>
                  <a:gd name="connsiteY595" fmla="*/ 43298 h 105124"/>
                  <a:gd name="connsiteX596" fmla="*/ 605533 w 1052335"/>
                  <a:gd name="connsiteY596" fmla="*/ 32795 h 105124"/>
                  <a:gd name="connsiteX597" fmla="*/ 584682 w 1052335"/>
                  <a:gd name="connsiteY597" fmla="*/ 32286 h 105124"/>
                  <a:gd name="connsiteX598" fmla="*/ 564184 w 1052335"/>
                  <a:gd name="connsiteY598" fmla="*/ 33456 h 105124"/>
                  <a:gd name="connsiteX599" fmla="*/ 604367 w 1052335"/>
                  <a:gd name="connsiteY599" fmla="*/ 43195 h 105124"/>
                  <a:gd name="connsiteX600" fmla="*/ 604367 w 1052335"/>
                  <a:gd name="connsiteY600" fmla="*/ 51586 h 105124"/>
                  <a:gd name="connsiteX601" fmla="*/ 585060 w 1052335"/>
                  <a:gd name="connsiteY601" fmla="*/ 51586 h 105124"/>
                  <a:gd name="connsiteX602" fmla="*/ 565759 w 1052335"/>
                  <a:gd name="connsiteY602" fmla="*/ 51586 h 105124"/>
                  <a:gd name="connsiteX603" fmla="*/ 565759 w 1052335"/>
                  <a:gd name="connsiteY603" fmla="*/ 43195 h 105124"/>
                  <a:gd name="connsiteX604" fmla="*/ 565759 w 1052335"/>
                  <a:gd name="connsiteY604" fmla="*/ 34803 h 105124"/>
                  <a:gd name="connsiteX605" fmla="*/ 585060 w 1052335"/>
                  <a:gd name="connsiteY605" fmla="*/ 34803 h 105124"/>
                  <a:gd name="connsiteX606" fmla="*/ 604367 w 1052335"/>
                  <a:gd name="connsiteY606" fmla="*/ 34803 h 10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</a:cxnLst>
                <a:rect l="l" t="t" r="r" b="b"/>
                <a:pathLst>
                  <a:path w="1052335" h="105124">
                    <a:moveTo>
                      <a:pt x="180501" y="419"/>
                    </a:moveTo>
                    <a:cubicBezTo>
                      <a:pt x="165051" y="1928"/>
                      <a:pt x="156383" y="10141"/>
                      <a:pt x="154238" y="25299"/>
                    </a:cubicBezTo>
                    <a:cubicBezTo>
                      <a:pt x="153791" y="28449"/>
                      <a:pt x="153419" y="47163"/>
                      <a:pt x="153407" y="66884"/>
                    </a:cubicBezTo>
                    <a:lnTo>
                      <a:pt x="153388" y="102741"/>
                    </a:lnTo>
                    <a:lnTo>
                      <a:pt x="155236" y="103209"/>
                    </a:lnTo>
                    <a:cubicBezTo>
                      <a:pt x="156253" y="103466"/>
                      <a:pt x="161709" y="103568"/>
                      <a:pt x="167357" y="103435"/>
                    </a:cubicBezTo>
                    <a:lnTo>
                      <a:pt x="177625" y="103192"/>
                    </a:lnTo>
                    <a:lnTo>
                      <a:pt x="178034" y="63753"/>
                    </a:lnTo>
                    <a:cubicBezTo>
                      <a:pt x="178493" y="19716"/>
                      <a:pt x="178462" y="19954"/>
                      <a:pt x="184060" y="18065"/>
                    </a:cubicBezTo>
                    <a:cubicBezTo>
                      <a:pt x="187291" y="16976"/>
                      <a:pt x="189969" y="17767"/>
                      <a:pt x="192412" y="20529"/>
                    </a:cubicBezTo>
                    <a:cubicBezTo>
                      <a:pt x="193999" y="22329"/>
                      <a:pt x="194061" y="23744"/>
                      <a:pt x="194278" y="62572"/>
                    </a:cubicBezTo>
                    <a:lnTo>
                      <a:pt x="194508" y="102753"/>
                    </a:lnTo>
                    <a:lnTo>
                      <a:pt x="196336" y="103215"/>
                    </a:lnTo>
                    <a:cubicBezTo>
                      <a:pt x="197335" y="103469"/>
                      <a:pt x="202778" y="103568"/>
                      <a:pt x="208427" y="103435"/>
                    </a:cubicBezTo>
                    <a:lnTo>
                      <a:pt x="218694" y="103192"/>
                    </a:lnTo>
                    <a:lnTo>
                      <a:pt x="218911" y="64646"/>
                    </a:lnTo>
                    <a:cubicBezTo>
                      <a:pt x="219141" y="22409"/>
                      <a:pt x="218917" y="19805"/>
                      <a:pt x="214336" y="12146"/>
                    </a:cubicBezTo>
                    <a:cubicBezTo>
                      <a:pt x="208954" y="3156"/>
                      <a:pt x="196541" y="-1148"/>
                      <a:pt x="180495" y="419"/>
                    </a:cubicBezTo>
                    <a:close/>
                    <a:moveTo>
                      <a:pt x="196275" y="3020"/>
                    </a:moveTo>
                    <a:cubicBezTo>
                      <a:pt x="205879" y="5103"/>
                      <a:pt x="211713" y="9984"/>
                      <a:pt x="215210" y="18860"/>
                    </a:cubicBezTo>
                    <a:cubicBezTo>
                      <a:pt x="216977" y="23351"/>
                      <a:pt x="217033" y="24518"/>
                      <a:pt x="217299" y="62285"/>
                    </a:cubicBezTo>
                    <a:lnTo>
                      <a:pt x="217572" y="101094"/>
                    </a:lnTo>
                    <a:lnTo>
                      <a:pt x="207249" y="101094"/>
                    </a:lnTo>
                    <a:lnTo>
                      <a:pt x="196932" y="101094"/>
                    </a:lnTo>
                    <a:lnTo>
                      <a:pt x="196932" y="64125"/>
                    </a:lnTo>
                    <a:cubicBezTo>
                      <a:pt x="196932" y="40059"/>
                      <a:pt x="196616" y="25878"/>
                      <a:pt x="196027" y="23496"/>
                    </a:cubicBezTo>
                    <a:cubicBezTo>
                      <a:pt x="194886" y="18863"/>
                      <a:pt x="192257" y="16331"/>
                      <a:pt x="187991" y="15745"/>
                    </a:cubicBezTo>
                    <a:cubicBezTo>
                      <a:pt x="183105" y="15076"/>
                      <a:pt x="179776" y="16781"/>
                      <a:pt x="177947" y="20894"/>
                    </a:cubicBezTo>
                    <a:cubicBezTo>
                      <a:pt x="176540" y="24061"/>
                      <a:pt x="176428" y="27156"/>
                      <a:pt x="176409" y="62705"/>
                    </a:cubicBezTo>
                    <a:lnTo>
                      <a:pt x="176391" y="101094"/>
                    </a:lnTo>
                    <a:lnTo>
                      <a:pt x="166086" y="101094"/>
                    </a:lnTo>
                    <a:lnTo>
                      <a:pt x="155782" y="101094"/>
                    </a:lnTo>
                    <a:lnTo>
                      <a:pt x="156023" y="61865"/>
                    </a:lnTo>
                    <a:cubicBezTo>
                      <a:pt x="156265" y="23225"/>
                      <a:pt x="156296" y="22564"/>
                      <a:pt x="158144" y="17889"/>
                    </a:cubicBezTo>
                    <a:cubicBezTo>
                      <a:pt x="159954" y="13318"/>
                      <a:pt x="164772" y="7743"/>
                      <a:pt x="168839" y="5522"/>
                    </a:cubicBezTo>
                    <a:cubicBezTo>
                      <a:pt x="174599" y="2372"/>
                      <a:pt x="187749" y="1173"/>
                      <a:pt x="196275" y="3020"/>
                    </a:cubicBezTo>
                    <a:close/>
                    <a:moveTo>
                      <a:pt x="318715" y="452"/>
                    </a:moveTo>
                    <a:cubicBezTo>
                      <a:pt x="309892" y="1361"/>
                      <a:pt x="304808" y="3499"/>
                      <a:pt x="299891" y="8370"/>
                    </a:cubicBezTo>
                    <a:cubicBezTo>
                      <a:pt x="294838" y="13379"/>
                      <a:pt x="293040" y="18483"/>
                      <a:pt x="293040" y="27823"/>
                    </a:cubicBezTo>
                    <a:lnTo>
                      <a:pt x="293040" y="33964"/>
                    </a:lnTo>
                    <a:lnTo>
                      <a:pt x="304839" y="33964"/>
                    </a:lnTo>
                    <a:lnTo>
                      <a:pt x="316638" y="33964"/>
                    </a:lnTo>
                    <a:lnTo>
                      <a:pt x="317066" y="28510"/>
                    </a:lnTo>
                    <a:cubicBezTo>
                      <a:pt x="317586" y="21889"/>
                      <a:pt x="319149" y="19233"/>
                      <a:pt x="323259" y="17973"/>
                    </a:cubicBezTo>
                    <a:cubicBezTo>
                      <a:pt x="325783" y="17201"/>
                      <a:pt x="326961" y="17263"/>
                      <a:pt x="329360" y="18288"/>
                    </a:cubicBezTo>
                    <a:cubicBezTo>
                      <a:pt x="333198" y="19925"/>
                      <a:pt x="334972" y="22759"/>
                      <a:pt x="335058" y="27409"/>
                    </a:cubicBezTo>
                    <a:cubicBezTo>
                      <a:pt x="335207" y="34992"/>
                      <a:pt x="332436" y="37624"/>
                      <a:pt x="317921" y="43666"/>
                    </a:cubicBezTo>
                    <a:cubicBezTo>
                      <a:pt x="298769" y="51640"/>
                      <a:pt x="293269" y="59207"/>
                      <a:pt x="294026" y="76553"/>
                    </a:cubicBezTo>
                    <a:cubicBezTo>
                      <a:pt x="294460" y="86557"/>
                      <a:pt x="296518" y="91964"/>
                      <a:pt x="301782" y="96920"/>
                    </a:cubicBezTo>
                    <a:cubicBezTo>
                      <a:pt x="308757" y="103489"/>
                      <a:pt x="320060" y="106356"/>
                      <a:pt x="332684" y="104758"/>
                    </a:cubicBezTo>
                    <a:cubicBezTo>
                      <a:pt x="343949" y="103332"/>
                      <a:pt x="351644" y="98682"/>
                      <a:pt x="355500" y="90966"/>
                    </a:cubicBezTo>
                    <a:cubicBezTo>
                      <a:pt x="357614" y="86725"/>
                      <a:pt x="359127" y="76135"/>
                      <a:pt x="357844" y="74553"/>
                    </a:cubicBezTo>
                    <a:cubicBezTo>
                      <a:pt x="357143" y="73689"/>
                      <a:pt x="354328" y="73407"/>
                      <a:pt x="346535" y="73416"/>
                    </a:cubicBezTo>
                    <a:cubicBezTo>
                      <a:pt x="340831" y="73423"/>
                      <a:pt x="335753" y="73706"/>
                      <a:pt x="335250" y="74045"/>
                    </a:cubicBezTo>
                    <a:cubicBezTo>
                      <a:pt x="334748" y="74384"/>
                      <a:pt x="334147" y="76717"/>
                      <a:pt x="333917" y="79228"/>
                    </a:cubicBezTo>
                    <a:cubicBezTo>
                      <a:pt x="333366" y="85282"/>
                      <a:pt x="330532" y="88074"/>
                      <a:pt x="325628" y="87403"/>
                    </a:cubicBezTo>
                    <a:cubicBezTo>
                      <a:pt x="321139" y="86788"/>
                      <a:pt x="319180" y="84526"/>
                      <a:pt x="318702" y="79401"/>
                    </a:cubicBezTo>
                    <a:cubicBezTo>
                      <a:pt x="317952" y="71469"/>
                      <a:pt x="321201" y="68625"/>
                      <a:pt x="339863" y="60863"/>
                    </a:cubicBezTo>
                    <a:cubicBezTo>
                      <a:pt x="348959" y="57077"/>
                      <a:pt x="353665" y="53081"/>
                      <a:pt x="357081" y="46239"/>
                    </a:cubicBezTo>
                    <a:cubicBezTo>
                      <a:pt x="359716" y="40962"/>
                      <a:pt x="359933" y="39960"/>
                      <a:pt x="359933" y="32845"/>
                    </a:cubicBezTo>
                    <a:cubicBezTo>
                      <a:pt x="359939" y="23678"/>
                      <a:pt x="358631" y="17796"/>
                      <a:pt x="355438" y="12653"/>
                    </a:cubicBezTo>
                    <a:cubicBezTo>
                      <a:pt x="349536" y="3144"/>
                      <a:pt x="336056" y="-1334"/>
                      <a:pt x="318715" y="452"/>
                    </a:cubicBezTo>
                    <a:close/>
                    <a:moveTo>
                      <a:pt x="341345" y="4429"/>
                    </a:moveTo>
                    <a:cubicBezTo>
                      <a:pt x="353324" y="9154"/>
                      <a:pt x="358681" y="18985"/>
                      <a:pt x="357763" y="34568"/>
                    </a:cubicBezTo>
                    <a:cubicBezTo>
                      <a:pt x="357478" y="39387"/>
                      <a:pt x="356821" y="42215"/>
                      <a:pt x="355246" y="45368"/>
                    </a:cubicBezTo>
                    <a:cubicBezTo>
                      <a:pt x="351619" y="52625"/>
                      <a:pt x="347632" y="55391"/>
                      <a:pt x="330464" y="62572"/>
                    </a:cubicBezTo>
                    <a:cubicBezTo>
                      <a:pt x="318876" y="67419"/>
                      <a:pt x="314833" y="73173"/>
                      <a:pt x="316886" y="81902"/>
                    </a:cubicBezTo>
                    <a:cubicBezTo>
                      <a:pt x="318150" y="87296"/>
                      <a:pt x="320680" y="89347"/>
                      <a:pt x="326062" y="89347"/>
                    </a:cubicBezTo>
                    <a:cubicBezTo>
                      <a:pt x="328288" y="89347"/>
                      <a:pt x="330824" y="88958"/>
                      <a:pt x="331692" y="88482"/>
                    </a:cubicBezTo>
                    <a:cubicBezTo>
                      <a:pt x="333731" y="87367"/>
                      <a:pt x="335412" y="83974"/>
                      <a:pt x="336137" y="79487"/>
                    </a:cubicBezTo>
                    <a:lnTo>
                      <a:pt x="336720" y="75921"/>
                    </a:lnTo>
                    <a:lnTo>
                      <a:pt x="346504" y="75921"/>
                    </a:lnTo>
                    <a:lnTo>
                      <a:pt x="356287" y="75921"/>
                    </a:lnTo>
                    <a:lnTo>
                      <a:pt x="356287" y="78705"/>
                    </a:lnTo>
                    <a:cubicBezTo>
                      <a:pt x="356287" y="82980"/>
                      <a:pt x="354105" y="89541"/>
                      <a:pt x="351420" y="93327"/>
                    </a:cubicBezTo>
                    <a:cubicBezTo>
                      <a:pt x="349759" y="95669"/>
                      <a:pt x="347273" y="97610"/>
                      <a:pt x="343521" y="99498"/>
                    </a:cubicBezTo>
                    <a:cubicBezTo>
                      <a:pt x="338530" y="102007"/>
                      <a:pt x="337216" y="102284"/>
                      <a:pt x="328753" y="102615"/>
                    </a:cubicBezTo>
                    <a:cubicBezTo>
                      <a:pt x="316483" y="103095"/>
                      <a:pt x="309563" y="101145"/>
                      <a:pt x="303717" y="95558"/>
                    </a:cubicBezTo>
                    <a:cubicBezTo>
                      <a:pt x="291645" y="84024"/>
                      <a:pt x="293214" y="60812"/>
                      <a:pt x="306680" y="51701"/>
                    </a:cubicBezTo>
                    <a:cubicBezTo>
                      <a:pt x="308788" y="50273"/>
                      <a:pt x="313128" y="48058"/>
                      <a:pt x="316322" y="46779"/>
                    </a:cubicBezTo>
                    <a:cubicBezTo>
                      <a:pt x="328201" y="42021"/>
                      <a:pt x="333514" y="38819"/>
                      <a:pt x="335511" y="35223"/>
                    </a:cubicBezTo>
                    <a:cubicBezTo>
                      <a:pt x="340477" y="26259"/>
                      <a:pt x="335368" y="15503"/>
                      <a:pt x="326142" y="15503"/>
                    </a:cubicBezTo>
                    <a:cubicBezTo>
                      <a:pt x="318957" y="15503"/>
                      <a:pt x="315218" y="19781"/>
                      <a:pt x="315218" y="28007"/>
                    </a:cubicBezTo>
                    <a:lnTo>
                      <a:pt x="315218" y="32286"/>
                    </a:lnTo>
                    <a:lnTo>
                      <a:pt x="304839" y="32286"/>
                    </a:lnTo>
                    <a:lnTo>
                      <a:pt x="294454" y="32286"/>
                    </a:lnTo>
                    <a:lnTo>
                      <a:pt x="295030" y="25783"/>
                    </a:lnTo>
                    <a:cubicBezTo>
                      <a:pt x="296177" y="12837"/>
                      <a:pt x="301491" y="6506"/>
                      <a:pt x="313984" y="3199"/>
                    </a:cubicBezTo>
                    <a:cubicBezTo>
                      <a:pt x="320209" y="1551"/>
                      <a:pt x="335833" y="2253"/>
                      <a:pt x="341345" y="4429"/>
                    </a:cubicBezTo>
                    <a:close/>
                    <a:moveTo>
                      <a:pt x="942808" y="495"/>
                    </a:moveTo>
                    <a:cubicBezTo>
                      <a:pt x="928436" y="2344"/>
                      <a:pt x="920679" y="11921"/>
                      <a:pt x="918199" y="30878"/>
                    </a:cubicBezTo>
                    <a:cubicBezTo>
                      <a:pt x="917133" y="39030"/>
                      <a:pt x="917102" y="66897"/>
                      <a:pt x="918150" y="74242"/>
                    </a:cubicBezTo>
                    <a:cubicBezTo>
                      <a:pt x="919873" y="86279"/>
                      <a:pt x="923630" y="93980"/>
                      <a:pt x="930308" y="99157"/>
                    </a:cubicBezTo>
                    <a:cubicBezTo>
                      <a:pt x="939224" y="106067"/>
                      <a:pt x="958860" y="107233"/>
                      <a:pt x="969921" y="101509"/>
                    </a:cubicBezTo>
                    <a:cubicBezTo>
                      <a:pt x="974800" y="98981"/>
                      <a:pt x="980045" y="92967"/>
                      <a:pt x="981844" y="87832"/>
                    </a:cubicBezTo>
                    <a:cubicBezTo>
                      <a:pt x="982612" y="85632"/>
                      <a:pt x="983412" y="80082"/>
                      <a:pt x="983654" y="75268"/>
                    </a:cubicBezTo>
                    <a:lnTo>
                      <a:pt x="984088" y="66643"/>
                    </a:lnTo>
                    <a:lnTo>
                      <a:pt x="972277" y="66876"/>
                    </a:lnTo>
                    <a:lnTo>
                      <a:pt x="960459" y="67110"/>
                    </a:lnTo>
                    <a:lnTo>
                      <a:pt x="959895" y="74076"/>
                    </a:lnTo>
                    <a:cubicBezTo>
                      <a:pt x="959039" y="84595"/>
                      <a:pt x="955388" y="89284"/>
                      <a:pt x="949659" y="87201"/>
                    </a:cubicBezTo>
                    <a:cubicBezTo>
                      <a:pt x="944141" y="85192"/>
                      <a:pt x="942851" y="78696"/>
                      <a:pt x="942851" y="52844"/>
                    </a:cubicBezTo>
                    <a:cubicBezTo>
                      <a:pt x="942851" y="34700"/>
                      <a:pt x="943682" y="25309"/>
                      <a:pt x="945641" y="21451"/>
                    </a:cubicBezTo>
                    <a:cubicBezTo>
                      <a:pt x="948040" y="16704"/>
                      <a:pt x="955102" y="16277"/>
                      <a:pt x="957892" y="20710"/>
                    </a:cubicBezTo>
                    <a:cubicBezTo>
                      <a:pt x="959442" y="23174"/>
                      <a:pt x="960875" y="31210"/>
                      <a:pt x="960875" y="37459"/>
                    </a:cubicBezTo>
                    <a:cubicBezTo>
                      <a:pt x="960875" y="43414"/>
                      <a:pt x="960732" y="43355"/>
                      <a:pt x="974428" y="43018"/>
                    </a:cubicBezTo>
                    <a:lnTo>
                      <a:pt x="984280" y="42775"/>
                    </a:lnTo>
                    <a:lnTo>
                      <a:pt x="984534" y="36901"/>
                    </a:lnTo>
                    <a:cubicBezTo>
                      <a:pt x="984832" y="29956"/>
                      <a:pt x="983536" y="21499"/>
                      <a:pt x="981422" y="16614"/>
                    </a:cubicBezTo>
                    <a:cubicBezTo>
                      <a:pt x="979345" y="11798"/>
                      <a:pt x="973858" y="5937"/>
                      <a:pt x="969443" y="3817"/>
                    </a:cubicBezTo>
                    <a:cubicBezTo>
                      <a:pt x="962890" y="673"/>
                      <a:pt x="951990" y="-687"/>
                      <a:pt x="942808" y="495"/>
                    </a:cubicBezTo>
                    <a:close/>
                    <a:moveTo>
                      <a:pt x="960217" y="3022"/>
                    </a:moveTo>
                    <a:cubicBezTo>
                      <a:pt x="974986" y="6226"/>
                      <a:pt x="981292" y="14822"/>
                      <a:pt x="982761" y="33754"/>
                    </a:cubicBezTo>
                    <a:lnTo>
                      <a:pt x="983294" y="40677"/>
                    </a:lnTo>
                    <a:lnTo>
                      <a:pt x="972909" y="40677"/>
                    </a:lnTo>
                    <a:lnTo>
                      <a:pt x="962518" y="40677"/>
                    </a:lnTo>
                    <a:lnTo>
                      <a:pt x="962518" y="34845"/>
                    </a:lnTo>
                    <a:cubicBezTo>
                      <a:pt x="962518" y="21822"/>
                      <a:pt x="959306" y="15503"/>
                      <a:pt x="952684" y="15503"/>
                    </a:cubicBezTo>
                    <a:cubicBezTo>
                      <a:pt x="947563" y="15503"/>
                      <a:pt x="944835" y="17346"/>
                      <a:pt x="943080" y="21989"/>
                    </a:cubicBezTo>
                    <a:cubicBezTo>
                      <a:pt x="941729" y="25577"/>
                      <a:pt x="941567" y="28775"/>
                      <a:pt x="941567" y="52844"/>
                    </a:cubicBezTo>
                    <a:cubicBezTo>
                      <a:pt x="941567" y="81852"/>
                      <a:pt x="941890" y="84478"/>
                      <a:pt x="945846" y="87656"/>
                    </a:cubicBezTo>
                    <a:cubicBezTo>
                      <a:pt x="948958" y="90156"/>
                      <a:pt x="955381" y="89998"/>
                      <a:pt x="957967" y="87356"/>
                    </a:cubicBezTo>
                    <a:cubicBezTo>
                      <a:pt x="960403" y="84869"/>
                      <a:pt x="961687" y="80281"/>
                      <a:pt x="961693" y="74032"/>
                    </a:cubicBezTo>
                    <a:lnTo>
                      <a:pt x="961705" y="69207"/>
                    </a:lnTo>
                    <a:lnTo>
                      <a:pt x="972084" y="69207"/>
                    </a:lnTo>
                    <a:lnTo>
                      <a:pt x="982464" y="69207"/>
                    </a:lnTo>
                    <a:lnTo>
                      <a:pt x="981912" y="75477"/>
                    </a:lnTo>
                    <a:cubicBezTo>
                      <a:pt x="980554" y="90793"/>
                      <a:pt x="975488" y="98067"/>
                      <a:pt x="963758" y="101550"/>
                    </a:cubicBezTo>
                    <a:cubicBezTo>
                      <a:pt x="956838" y="103605"/>
                      <a:pt x="942268" y="102981"/>
                      <a:pt x="936651" y="100389"/>
                    </a:cubicBezTo>
                    <a:cubicBezTo>
                      <a:pt x="923971" y="94540"/>
                      <a:pt x="919049" y="81516"/>
                      <a:pt x="919005" y="53684"/>
                    </a:cubicBezTo>
                    <a:cubicBezTo>
                      <a:pt x="918943" y="15460"/>
                      <a:pt x="926718" y="2338"/>
                      <a:pt x="949547" y="2133"/>
                    </a:cubicBezTo>
                    <a:cubicBezTo>
                      <a:pt x="953025" y="2103"/>
                      <a:pt x="957830" y="2502"/>
                      <a:pt x="960224" y="3022"/>
                    </a:cubicBezTo>
                    <a:close/>
                    <a:moveTo>
                      <a:pt x="-22" y="52635"/>
                    </a:moveTo>
                    <a:lnTo>
                      <a:pt x="189" y="103192"/>
                    </a:lnTo>
                    <a:lnTo>
                      <a:pt x="12106" y="103192"/>
                    </a:lnTo>
                    <a:lnTo>
                      <a:pt x="24016" y="103192"/>
                    </a:lnTo>
                    <a:lnTo>
                      <a:pt x="24233" y="84522"/>
                    </a:lnTo>
                    <a:lnTo>
                      <a:pt x="24457" y="65851"/>
                    </a:lnTo>
                    <a:lnTo>
                      <a:pt x="32653" y="65851"/>
                    </a:lnTo>
                    <a:lnTo>
                      <a:pt x="40856" y="65851"/>
                    </a:lnTo>
                    <a:lnTo>
                      <a:pt x="40856" y="84296"/>
                    </a:lnTo>
                    <a:cubicBezTo>
                      <a:pt x="40856" y="106008"/>
                      <a:pt x="39244" y="103803"/>
                      <a:pt x="54819" y="103435"/>
                    </a:cubicBezTo>
                    <a:lnTo>
                      <a:pt x="65086" y="103192"/>
                    </a:lnTo>
                    <a:lnTo>
                      <a:pt x="65297" y="52635"/>
                    </a:lnTo>
                    <a:lnTo>
                      <a:pt x="65508" y="2077"/>
                    </a:lnTo>
                    <a:lnTo>
                      <a:pt x="53182" y="2077"/>
                    </a:lnTo>
                    <a:lnTo>
                      <a:pt x="40850" y="2077"/>
                    </a:lnTo>
                    <a:lnTo>
                      <a:pt x="40850" y="23056"/>
                    </a:lnTo>
                    <a:lnTo>
                      <a:pt x="40850" y="44034"/>
                    </a:lnTo>
                    <a:lnTo>
                      <a:pt x="32641" y="44034"/>
                    </a:lnTo>
                    <a:lnTo>
                      <a:pt x="24426" y="44034"/>
                    </a:lnTo>
                    <a:lnTo>
                      <a:pt x="24426" y="23056"/>
                    </a:lnTo>
                    <a:lnTo>
                      <a:pt x="24426" y="2077"/>
                    </a:lnTo>
                    <a:lnTo>
                      <a:pt x="12093" y="2077"/>
                    </a:lnTo>
                    <a:lnTo>
                      <a:pt x="-232" y="2077"/>
                    </a:lnTo>
                    <a:close/>
                    <a:moveTo>
                      <a:pt x="22783" y="25153"/>
                    </a:moveTo>
                    <a:lnTo>
                      <a:pt x="22783" y="46551"/>
                    </a:lnTo>
                    <a:lnTo>
                      <a:pt x="32554" y="46551"/>
                    </a:lnTo>
                    <a:cubicBezTo>
                      <a:pt x="40701" y="46551"/>
                      <a:pt x="42406" y="46331"/>
                      <a:pt x="42821" y="45224"/>
                    </a:cubicBezTo>
                    <a:cubicBezTo>
                      <a:pt x="43094" y="44493"/>
                      <a:pt x="43317" y="34865"/>
                      <a:pt x="43317" y="23826"/>
                    </a:cubicBezTo>
                    <a:lnTo>
                      <a:pt x="43317" y="3755"/>
                    </a:lnTo>
                    <a:lnTo>
                      <a:pt x="53585" y="3755"/>
                    </a:lnTo>
                    <a:lnTo>
                      <a:pt x="63852" y="3755"/>
                    </a:lnTo>
                    <a:lnTo>
                      <a:pt x="63852" y="52425"/>
                    </a:lnTo>
                    <a:lnTo>
                      <a:pt x="63852" y="101094"/>
                    </a:lnTo>
                    <a:lnTo>
                      <a:pt x="53603" y="101094"/>
                    </a:lnTo>
                    <a:lnTo>
                      <a:pt x="43348" y="101094"/>
                    </a:lnTo>
                    <a:lnTo>
                      <a:pt x="43131" y="82844"/>
                    </a:lnTo>
                    <a:lnTo>
                      <a:pt x="42908" y="64592"/>
                    </a:lnTo>
                    <a:lnTo>
                      <a:pt x="32845" y="64357"/>
                    </a:lnTo>
                    <a:lnTo>
                      <a:pt x="22783" y="64121"/>
                    </a:lnTo>
                    <a:lnTo>
                      <a:pt x="22783" y="82608"/>
                    </a:lnTo>
                    <a:lnTo>
                      <a:pt x="22783" y="101094"/>
                    </a:lnTo>
                    <a:lnTo>
                      <a:pt x="12106" y="101094"/>
                    </a:lnTo>
                    <a:lnTo>
                      <a:pt x="1423" y="101094"/>
                    </a:lnTo>
                    <a:lnTo>
                      <a:pt x="1423" y="52425"/>
                    </a:lnTo>
                    <a:lnTo>
                      <a:pt x="1423" y="3755"/>
                    </a:lnTo>
                    <a:lnTo>
                      <a:pt x="12106" y="3755"/>
                    </a:lnTo>
                    <a:lnTo>
                      <a:pt x="22783" y="3755"/>
                    </a:lnTo>
                    <a:close/>
                    <a:moveTo>
                      <a:pt x="71249" y="2631"/>
                    </a:moveTo>
                    <a:cubicBezTo>
                      <a:pt x="71249" y="5049"/>
                      <a:pt x="96235" y="102476"/>
                      <a:pt x="96979" y="102960"/>
                    </a:cubicBezTo>
                    <a:cubicBezTo>
                      <a:pt x="98728" y="104095"/>
                      <a:pt x="125171" y="103734"/>
                      <a:pt x="126064" y="102563"/>
                    </a:cubicBezTo>
                    <a:cubicBezTo>
                      <a:pt x="127124" y="101170"/>
                      <a:pt x="150927" y="3593"/>
                      <a:pt x="150412" y="2740"/>
                    </a:cubicBezTo>
                    <a:cubicBezTo>
                      <a:pt x="150189" y="2375"/>
                      <a:pt x="144528" y="2077"/>
                      <a:pt x="137826" y="2077"/>
                    </a:cubicBezTo>
                    <a:cubicBezTo>
                      <a:pt x="128829" y="2077"/>
                      <a:pt x="125537" y="2352"/>
                      <a:pt x="125258" y="3126"/>
                    </a:cubicBezTo>
                    <a:cubicBezTo>
                      <a:pt x="125047" y="3703"/>
                      <a:pt x="124198" y="7856"/>
                      <a:pt x="123374" y="12357"/>
                    </a:cubicBezTo>
                    <a:lnTo>
                      <a:pt x="121873" y="20538"/>
                    </a:lnTo>
                    <a:lnTo>
                      <a:pt x="111041" y="20538"/>
                    </a:lnTo>
                    <a:lnTo>
                      <a:pt x="100204" y="20538"/>
                    </a:lnTo>
                    <a:lnTo>
                      <a:pt x="98790" y="12776"/>
                    </a:lnTo>
                    <a:cubicBezTo>
                      <a:pt x="98015" y="8507"/>
                      <a:pt x="97203" y="4353"/>
                      <a:pt x="96992" y="3546"/>
                    </a:cubicBezTo>
                    <a:cubicBezTo>
                      <a:pt x="96638" y="2227"/>
                      <a:pt x="95305" y="2077"/>
                      <a:pt x="83922" y="2077"/>
                    </a:cubicBezTo>
                    <a:cubicBezTo>
                      <a:pt x="76953" y="2077"/>
                      <a:pt x="71249" y="2326"/>
                      <a:pt x="71249" y="2631"/>
                    </a:cubicBezTo>
                    <a:close/>
                    <a:moveTo>
                      <a:pt x="95386" y="6063"/>
                    </a:moveTo>
                    <a:cubicBezTo>
                      <a:pt x="95628" y="7332"/>
                      <a:pt x="96242" y="10825"/>
                      <a:pt x="96744" y="13825"/>
                    </a:cubicBezTo>
                    <a:cubicBezTo>
                      <a:pt x="98399" y="23723"/>
                      <a:pt x="97370" y="23056"/>
                      <a:pt x="111023" y="23056"/>
                    </a:cubicBezTo>
                    <a:cubicBezTo>
                      <a:pt x="117558" y="23056"/>
                      <a:pt x="123101" y="22724"/>
                      <a:pt x="123349" y="22320"/>
                    </a:cubicBezTo>
                    <a:cubicBezTo>
                      <a:pt x="123683" y="21765"/>
                      <a:pt x="127087" y="5116"/>
                      <a:pt x="127106" y="3965"/>
                    </a:cubicBezTo>
                    <a:cubicBezTo>
                      <a:pt x="127106" y="3850"/>
                      <a:pt x="131917" y="3755"/>
                      <a:pt x="137801" y="3755"/>
                    </a:cubicBezTo>
                    <a:cubicBezTo>
                      <a:pt x="148478" y="3755"/>
                      <a:pt x="148496" y="3758"/>
                      <a:pt x="148031" y="5643"/>
                    </a:cubicBezTo>
                    <a:cubicBezTo>
                      <a:pt x="147783" y="6682"/>
                      <a:pt x="142501" y="28489"/>
                      <a:pt x="136294" y="54103"/>
                    </a:cubicBezTo>
                    <a:lnTo>
                      <a:pt x="125016" y="100675"/>
                    </a:lnTo>
                    <a:lnTo>
                      <a:pt x="111426" y="100904"/>
                    </a:lnTo>
                    <a:lnTo>
                      <a:pt x="97841" y="101134"/>
                    </a:lnTo>
                    <a:lnTo>
                      <a:pt x="86179" y="54333"/>
                    </a:lnTo>
                    <a:cubicBezTo>
                      <a:pt x="79762" y="28592"/>
                      <a:pt x="74293" y="6682"/>
                      <a:pt x="74020" y="5643"/>
                    </a:cubicBezTo>
                    <a:cubicBezTo>
                      <a:pt x="73518" y="3756"/>
                      <a:pt x="73524" y="3756"/>
                      <a:pt x="84232" y="3756"/>
                    </a:cubicBezTo>
                    <a:lnTo>
                      <a:pt x="94940" y="3756"/>
                    </a:lnTo>
                    <a:close/>
                    <a:moveTo>
                      <a:pt x="101698" y="40468"/>
                    </a:moveTo>
                    <a:cubicBezTo>
                      <a:pt x="101729" y="41275"/>
                      <a:pt x="103496" y="51373"/>
                      <a:pt x="105622" y="62907"/>
                    </a:cubicBezTo>
                    <a:cubicBezTo>
                      <a:pt x="108561" y="78830"/>
                      <a:pt x="109795" y="83938"/>
                      <a:pt x="110744" y="84125"/>
                    </a:cubicBezTo>
                    <a:cubicBezTo>
                      <a:pt x="111748" y="84323"/>
                      <a:pt x="112734" y="80385"/>
                      <a:pt x="115877" y="63572"/>
                    </a:cubicBezTo>
                    <a:cubicBezTo>
                      <a:pt x="118017" y="52134"/>
                      <a:pt x="119753" y="41925"/>
                      <a:pt x="119740" y="40887"/>
                    </a:cubicBezTo>
                    <a:cubicBezTo>
                      <a:pt x="119715" y="39045"/>
                      <a:pt x="119492" y="38999"/>
                      <a:pt x="110676" y="38999"/>
                    </a:cubicBezTo>
                    <a:cubicBezTo>
                      <a:pt x="102597" y="38999"/>
                      <a:pt x="101648" y="39155"/>
                      <a:pt x="101698" y="40468"/>
                    </a:cubicBezTo>
                    <a:close/>
                    <a:moveTo>
                      <a:pt x="118017" y="41306"/>
                    </a:moveTo>
                    <a:cubicBezTo>
                      <a:pt x="117682" y="45423"/>
                      <a:pt x="110793" y="77688"/>
                      <a:pt x="110452" y="76760"/>
                    </a:cubicBezTo>
                    <a:cubicBezTo>
                      <a:pt x="109925" y="75329"/>
                      <a:pt x="104103" y="43135"/>
                      <a:pt x="104103" y="41648"/>
                    </a:cubicBezTo>
                    <a:cubicBezTo>
                      <a:pt x="104103" y="40989"/>
                      <a:pt x="106348" y="40677"/>
                      <a:pt x="111085" y="40677"/>
                    </a:cubicBezTo>
                    <a:cubicBezTo>
                      <a:pt x="114929" y="40677"/>
                      <a:pt x="118048" y="40961"/>
                      <a:pt x="118017" y="41306"/>
                    </a:cubicBezTo>
                    <a:close/>
                    <a:moveTo>
                      <a:pt x="245119" y="2636"/>
                    </a:moveTo>
                    <a:cubicBezTo>
                      <a:pt x="244822" y="2944"/>
                      <a:pt x="244573" y="21058"/>
                      <a:pt x="244573" y="42889"/>
                    </a:cubicBezTo>
                    <a:lnTo>
                      <a:pt x="244573" y="82582"/>
                    </a:lnTo>
                    <a:lnTo>
                      <a:pt x="234511" y="82818"/>
                    </a:lnTo>
                    <a:lnTo>
                      <a:pt x="224448" y="83053"/>
                    </a:lnTo>
                    <a:lnTo>
                      <a:pt x="224219" y="92369"/>
                    </a:lnTo>
                    <a:cubicBezTo>
                      <a:pt x="224039" y="99547"/>
                      <a:pt x="224250" y="101908"/>
                      <a:pt x="225136" y="102659"/>
                    </a:cubicBezTo>
                    <a:cubicBezTo>
                      <a:pt x="225973" y="103369"/>
                      <a:pt x="234815" y="103573"/>
                      <a:pt x="257811" y="103412"/>
                    </a:cubicBezTo>
                    <a:lnTo>
                      <a:pt x="289345" y="103192"/>
                    </a:lnTo>
                    <a:lnTo>
                      <a:pt x="289574" y="92939"/>
                    </a:lnTo>
                    <a:lnTo>
                      <a:pt x="289804" y="82686"/>
                    </a:lnTo>
                    <a:lnTo>
                      <a:pt x="279716" y="82450"/>
                    </a:lnTo>
                    <a:lnTo>
                      <a:pt x="269628" y="82214"/>
                    </a:lnTo>
                    <a:lnTo>
                      <a:pt x="269411" y="42146"/>
                    </a:lnTo>
                    <a:lnTo>
                      <a:pt x="269201" y="2077"/>
                    </a:lnTo>
                    <a:lnTo>
                      <a:pt x="257433" y="2077"/>
                    </a:lnTo>
                    <a:cubicBezTo>
                      <a:pt x="250966" y="2077"/>
                      <a:pt x="245423" y="2329"/>
                      <a:pt x="245119" y="2637"/>
                    </a:cubicBezTo>
                    <a:close/>
                    <a:moveTo>
                      <a:pt x="267576" y="44034"/>
                    </a:moveTo>
                    <a:lnTo>
                      <a:pt x="267576" y="84312"/>
                    </a:lnTo>
                    <a:lnTo>
                      <a:pt x="277844" y="84312"/>
                    </a:lnTo>
                    <a:lnTo>
                      <a:pt x="288111" y="84312"/>
                    </a:lnTo>
                    <a:lnTo>
                      <a:pt x="288111" y="92703"/>
                    </a:lnTo>
                    <a:lnTo>
                      <a:pt x="288111" y="101094"/>
                    </a:lnTo>
                    <a:lnTo>
                      <a:pt x="257302" y="101094"/>
                    </a:lnTo>
                    <a:lnTo>
                      <a:pt x="226500" y="101094"/>
                    </a:lnTo>
                    <a:lnTo>
                      <a:pt x="226500" y="92729"/>
                    </a:lnTo>
                    <a:lnTo>
                      <a:pt x="226500" y="84363"/>
                    </a:lnTo>
                    <a:lnTo>
                      <a:pt x="236563" y="84128"/>
                    </a:lnTo>
                    <a:lnTo>
                      <a:pt x="246626" y="83893"/>
                    </a:lnTo>
                    <a:lnTo>
                      <a:pt x="246837" y="43824"/>
                    </a:lnTo>
                    <a:lnTo>
                      <a:pt x="247054" y="3755"/>
                    </a:lnTo>
                    <a:lnTo>
                      <a:pt x="257315" y="3755"/>
                    </a:lnTo>
                    <a:lnTo>
                      <a:pt x="267576" y="3755"/>
                    </a:lnTo>
                    <a:close/>
                    <a:moveTo>
                      <a:pt x="419541" y="52335"/>
                    </a:moveTo>
                    <a:cubicBezTo>
                      <a:pt x="419541" y="97390"/>
                      <a:pt x="419678" y="102646"/>
                      <a:pt x="420843" y="103103"/>
                    </a:cubicBezTo>
                    <a:cubicBezTo>
                      <a:pt x="422889" y="103906"/>
                      <a:pt x="452092" y="103683"/>
                      <a:pt x="459545" y="102808"/>
                    </a:cubicBezTo>
                    <a:cubicBezTo>
                      <a:pt x="474388" y="101064"/>
                      <a:pt x="481505" y="94538"/>
                      <a:pt x="485709" y="78805"/>
                    </a:cubicBezTo>
                    <a:cubicBezTo>
                      <a:pt x="487520" y="72035"/>
                      <a:pt x="488226" y="48687"/>
                      <a:pt x="486986" y="36599"/>
                    </a:cubicBezTo>
                    <a:cubicBezTo>
                      <a:pt x="485256" y="19771"/>
                      <a:pt x="481567" y="11775"/>
                      <a:pt x="473135" y="6605"/>
                    </a:cubicBezTo>
                    <a:cubicBezTo>
                      <a:pt x="466842" y="2745"/>
                      <a:pt x="461888" y="2077"/>
                      <a:pt x="439530" y="2077"/>
                    </a:cubicBezTo>
                    <a:lnTo>
                      <a:pt x="419541" y="2077"/>
                    </a:lnTo>
                    <a:close/>
                    <a:moveTo>
                      <a:pt x="466024" y="5720"/>
                    </a:moveTo>
                    <a:cubicBezTo>
                      <a:pt x="480892" y="10616"/>
                      <a:pt x="485430" y="21803"/>
                      <a:pt x="485486" y="53684"/>
                    </a:cubicBezTo>
                    <a:cubicBezTo>
                      <a:pt x="485535" y="81390"/>
                      <a:pt x="481412" y="92478"/>
                      <a:pt x="468832" y="98507"/>
                    </a:cubicBezTo>
                    <a:cubicBezTo>
                      <a:pt x="464393" y="100635"/>
                      <a:pt x="463916" y="100680"/>
                      <a:pt x="443158" y="100947"/>
                    </a:cubicBezTo>
                    <a:lnTo>
                      <a:pt x="422003" y="101220"/>
                    </a:lnTo>
                    <a:lnTo>
                      <a:pt x="422003" y="52402"/>
                    </a:lnTo>
                    <a:lnTo>
                      <a:pt x="422003" y="3583"/>
                    </a:lnTo>
                    <a:lnTo>
                      <a:pt x="441924" y="3964"/>
                    </a:lnTo>
                    <a:cubicBezTo>
                      <a:pt x="457350" y="4257"/>
                      <a:pt x="462787" y="4654"/>
                      <a:pt x="466024" y="5720"/>
                    </a:cubicBezTo>
                    <a:close/>
                    <a:moveTo>
                      <a:pt x="443158" y="19332"/>
                    </a:moveTo>
                    <a:cubicBezTo>
                      <a:pt x="442816" y="19687"/>
                      <a:pt x="442544" y="34831"/>
                      <a:pt x="442544" y="52984"/>
                    </a:cubicBezTo>
                    <a:lnTo>
                      <a:pt x="442544" y="85990"/>
                    </a:lnTo>
                    <a:lnTo>
                      <a:pt x="448496" y="85989"/>
                    </a:lnTo>
                    <a:cubicBezTo>
                      <a:pt x="456445" y="85987"/>
                      <a:pt x="459557" y="84374"/>
                      <a:pt x="462254" y="78858"/>
                    </a:cubicBezTo>
                    <a:cubicBezTo>
                      <a:pt x="464226" y="74838"/>
                      <a:pt x="464319" y="73905"/>
                      <a:pt x="464579" y="56621"/>
                    </a:cubicBezTo>
                    <a:cubicBezTo>
                      <a:pt x="464945" y="32540"/>
                      <a:pt x="463426" y="24689"/>
                      <a:pt x="457678" y="20840"/>
                    </a:cubicBezTo>
                    <a:cubicBezTo>
                      <a:pt x="455452" y="19351"/>
                      <a:pt x="444249" y="18187"/>
                      <a:pt x="443158" y="19332"/>
                    </a:cubicBezTo>
                    <a:close/>
                    <a:moveTo>
                      <a:pt x="457387" y="23704"/>
                    </a:moveTo>
                    <a:cubicBezTo>
                      <a:pt x="460983" y="26984"/>
                      <a:pt x="462260" y="32777"/>
                      <a:pt x="462818" y="48229"/>
                    </a:cubicBezTo>
                    <a:cubicBezTo>
                      <a:pt x="463302" y="61745"/>
                      <a:pt x="462297" y="74308"/>
                      <a:pt x="460431" y="78196"/>
                    </a:cubicBezTo>
                    <a:cubicBezTo>
                      <a:pt x="458645" y="81916"/>
                      <a:pt x="455539" y="83611"/>
                      <a:pt x="449624" y="84095"/>
                    </a:cubicBezTo>
                    <a:lnTo>
                      <a:pt x="444187" y="84541"/>
                    </a:lnTo>
                    <a:lnTo>
                      <a:pt x="444187" y="52959"/>
                    </a:lnTo>
                    <a:lnTo>
                      <a:pt x="444187" y="21377"/>
                    </a:lnTo>
                    <a:lnTo>
                      <a:pt x="449513" y="21377"/>
                    </a:lnTo>
                    <a:cubicBezTo>
                      <a:pt x="454169" y="21377"/>
                      <a:pt x="455155" y="21668"/>
                      <a:pt x="457387" y="23704"/>
                    </a:cubicBezTo>
                    <a:close/>
                    <a:moveTo>
                      <a:pt x="498128" y="2636"/>
                    </a:moveTo>
                    <a:cubicBezTo>
                      <a:pt x="497824" y="2944"/>
                      <a:pt x="497576" y="25366"/>
                      <a:pt x="497576" y="52462"/>
                    </a:cubicBezTo>
                    <a:cubicBezTo>
                      <a:pt x="497576" y="93130"/>
                      <a:pt x="497775" y="101895"/>
                      <a:pt x="498704" y="102681"/>
                    </a:cubicBezTo>
                    <a:cubicBezTo>
                      <a:pt x="499504" y="103361"/>
                      <a:pt x="507806" y="103571"/>
                      <a:pt x="527659" y="103413"/>
                    </a:cubicBezTo>
                    <a:lnTo>
                      <a:pt x="555491" y="103192"/>
                    </a:lnTo>
                    <a:lnTo>
                      <a:pt x="555721" y="92913"/>
                    </a:lnTo>
                    <a:lnTo>
                      <a:pt x="555950" y="82633"/>
                    </a:lnTo>
                    <a:lnTo>
                      <a:pt x="539495" y="82633"/>
                    </a:lnTo>
                    <a:lnTo>
                      <a:pt x="523040" y="82633"/>
                    </a:lnTo>
                    <a:lnTo>
                      <a:pt x="523040" y="73422"/>
                    </a:lnTo>
                    <a:lnTo>
                      <a:pt x="523040" y="64210"/>
                    </a:lnTo>
                    <a:lnTo>
                      <a:pt x="538447" y="63981"/>
                    </a:lnTo>
                    <a:lnTo>
                      <a:pt x="553849" y="63753"/>
                    </a:lnTo>
                    <a:lnTo>
                      <a:pt x="553849" y="53684"/>
                    </a:lnTo>
                    <a:lnTo>
                      <a:pt x="553849" y="43614"/>
                    </a:lnTo>
                    <a:lnTo>
                      <a:pt x="538447" y="43386"/>
                    </a:lnTo>
                    <a:lnTo>
                      <a:pt x="523040" y="43157"/>
                    </a:lnTo>
                    <a:lnTo>
                      <a:pt x="523040" y="33124"/>
                    </a:lnTo>
                    <a:lnTo>
                      <a:pt x="523040" y="23090"/>
                    </a:lnTo>
                    <a:lnTo>
                      <a:pt x="540090" y="22863"/>
                    </a:lnTo>
                    <a:lnTo>
                      <a:pt x="557135" y="22636"/>
                    </a:lnTo>
                    <a:lnTo>
                      <a:pt x="557364" y="12357"/>
                    </a:lnTo>
                    <a:lnTo>
                      <a:pt x="557593" y="2077"/>
                    </a:lnTo>
                    <a:lnTo>
                      <a:pt x="528130" y="2077"/>
                    </a:lnTo>
                    <a:cubicBezTo>
                      <a:pt x="511929" y="2077"/>
                      <a:pt x="498426" y="2329"/>
                      <a:pt x="498128" y="2636"/>
                    </a:cubicBezTo>
                    <a:close/>
                    <a:moveTo>
                      <a:pt x="555901" y="12130"/>
                    </a:moveTo>
                    <a:lnTo>
                      <a:pt x="555901" y="20505"/>
                    </a:lnTo>
                    <a:lnTo>
                      <a:pt x="538447" y="20731"/>
                    </a:lnTo>
                    <a:lnTo>
                      <a:pt x="520988" y="20958"/>
                    </a:lnTo>
                    <a:lnTo>
                      <a:pt x="520988" y="33125"/>
                    </a:lnTo>
                    <a:lnTo>
                      <a:pt x="520988" y="45293"/>
                    </a:lnTo>
                    <a:lnTo>
                      <a:pt x="536389" y="45521"/>
                    </a:lnTo>
                    <a:lnTo>
                      <a:pt x="551796" y="45749"/>
                    </a:lnTo>
                    <a:lnTo>
                      <a:pt x="551796" y="54122"/>
                    </a:lnTo>
                    <a:lnTo>
                      <a:pt x="551796" y="62494"/>
                    </a:lnTo>
                    <a:lnTo>
                      <a:pt x="536160" y="62494"/>
                    </a:lnTo>
                    <a:lnTo>
                      <a:pt x="520529" y="62494"/>
                    </a:lnTo>
                    <a:lnTo>
                      <a:pt x="520758" y="73193"/>
                    </a:lnTo>
                    <a:lnTo>
                      <a:pt x="520988" y="83893"/>
                    </a:lnTo>
                    <a:lnTo>
                      <a:pt x="537623" y="84120"/>
                    </a:lnTo>
                    <a:lnTo>
                      <a:pt x="554258" y="84347"/>
                    </a:lnTo>
                    <a:lnTo>
                      <a:pt x="554258" y="92720"/>
                    </a:lnTo>
                    <a:lnTo>
                      <a:pt x="554258" y="101094"/>
                    </a:lnTo>
                    <a:lnTo>
                      <a:pt x="527151" y="101094"/>
                    </a:lnTo>
                    <a:lnTo>
                      <a:pt x="500044" y="101094"/>
                    </a:lnTo>
                    <a:lnTo>
                      <a:pt x="500044" y="52425"/>
                    </a:lnTo>
                    <a:lnTo>
                      <a:pt x="500044" y="3755"/>
                    </a:lnTo>
                    <a:lnTo>
                      <a:pt x="527969" y="3755"/>
                    </a:lnTo>
                    <a:lnTo>
                      <a:pt x="555901" y="3755"/>
                    </a:lnTo>
                    <a:close/>
                    <a:moveTo>
                      <a:pt x="616885" y="52612"/>
                    </a:moveTo>
                    <a:lnTo>
                      <a:pt x="617096" y="103192"/>
                    </a:lnTo>
                    <a:lnTo>
                      <a:pt x="645437" y="103192"/>
                    </a:lnTo>
                    <a:lnTo>
                      <a:pt x="673778" y="103192"/>
                    </a:lnTo>
                    <a:lnTo>
                      <a:pt x="674007" y="92913"/>
                    </a:lnTo>
                    <a:lnTo>
                      <a:pt x="674236" y="82633"/>
                    </a:lnTo>
                    <a:lnTo>
                      <a:pt x="657788" y="82633"/>
                    </a:lnTo>
                    <a:lnTo>
                      <a:pt x="641332" y="82633"/>
                    </a:lnTo>
                    <a:lnTo>
                      <a:pt x="641332" y="73403"/>
                    </a:lnTo>
                    <a:lnTo>
                      <a:pt x="641332" y="64173"/>
                    </a:lnTo>
                    <a:lnTo>
                      <a:pt x="656963" y="64173"/>
                    </a:lnTo>
                    <a:lnTo>
                      <a:pt x="672593" y="64173"/>
                    </a:lnTo>
                    <a:lnTo>
                      <a:pt x="672364" y="53893"/>
                    </a:lnTo>
                    <a:lnTo>
                      <a:pt x="672135" y="43614"/>
                    </a:lnTo>
                    <a:lnTo>
                      <a:pt x="656746" y="43386"/>
                    </a:lnTo>
                    <a:lnTo>
                      <a:pt x="641363" y="43157"/>
                    </a:lnTo>
                    <a:lnTo>
                      <a:pt x="641140" y="22827"/>
                    </a:lnTo>
                    <a:lnTo>
                      <a:pt x="640923" y="2497"/>
                    </a:lnTo>
                    <a:lnTo>
                      <a:pt x="628802" y="2265"/>
                    </a:lnTo>
                    <a:lnTo>
                      <a:pt x="616674" y="2032"/>
                    </a:lnTo>
                    <a:close/>
                    <a:moveTo>
                      <a:pt x="639057" y="24524"/>
                    </a:moveTo>
                    <a:lnTo>
                      <a:pt x="639280" y="45293"/>
                    </a:lnTo>
                    <a:lnTo>
                      <a:pt x="655090" y="45520"/>
                    </a:lnTo>
                    <a:lnTo>
                      <a:pt x="670901" y="45748"/>
                    </a:lnTo>
                    <a:lnTo>
                      <a:pt x="670901" y="54103"/>
                    </a:lnTo>
                    <a:lnTo>
                      <a:pt x="670901" y="62458"/>
                    </a:lnTo>
                    <a:lnTo>
                      <a:pt x="655090" y="62686"/>
                    </a:lnTo>
                    <a:lnTo>
                      <a:pt x="639280" y="62914"/>
                    </a:lnTo>
                    <a:lnTo>
                      <a:pt x="639280" y="73403"/>
                    </a:lnTo>
                    <a:lnTo>
                      <a:pt x="639280" y="83893"/>
                    </a:lnTo>
                    <a:lnTo>
                      <a:pt x="655915" y="84120"/>
                    </a:lnTo>
                    <a:lnTo>
                      <a:pt x="672544" y="84347"/>
                    </a:lnTo>
                    <a:lnTo>
                      <a:pt x="672544" y="92720"/>
                    </a:lnTo>
                    <a:lnTo>
                      <a:pt x="672544" y="101094"/>
                    </a:lnTo>
                    <a:lnTo>
                      <a:pt x="645437" y="101094"/>
                    </a:lnTo>
                    <a:lnTo>
                      <a:pt x="618330" y="101094"/>
                    </a:lnTo>
                    <a:lnTo>
                      <a:pt x="618330" y="52425"/>
                    </a:lnTo>
                    <a:lnTo>
                      <a:pt x="618330" y="3756"/>
                    </a:lnTo>
                    <a:lnTo>
                      <a:pt x="628585" y="3756"/>
                    </a:lnTo>
                    <a:lnTo>
                      <a:pt x="638840" y="3756"/>
                    </a:lnTo>
                    <a:close/>
                    <a:moveTo>
                      <a:pt x="682154" y="2615"/>
                    </a:moveTo>
                    <a:cubicBezTo>
                      <a:pt x="681838" y="2934"/>
                      <a:pt x="681584" y="25366"/>
                      <a:pt x="681584" y="52462"/>
                    </a:cubicBezTo>
                    <a:cubicBezTo>
                      <a:pt x="681584" y="95092"/>
                      <a:pt x="681745" y="101868"/>
                      <a:pt x="682805" y="102766"/>
                    </a:cubicBezTo>
                    <a:cubicBezTo>
                      <a:pt x="683741" y="103556"/>
                      <a:pt x="689383" y="103714"/>
                      <a:pt x="706421" y="103425"/>
                    </a:cubicBezTo>
                    <a:cubicBezTo>
                      <a:pt x="732753" y="102980"/>
                      <a:pt x="735314" y="102391"/>
                      <a:pt x="741812" y="95298"/>
                    </a:cubicBezTo>
                    <a:cubicBezTo>
                      <a:pt x="746350" y="90338"/>
                      <a:pt x="748117" y="84900"/>
                      <a:pt x="748117" y="75902"/>
                    </a:cubicBezTo>
                    <a:cubicBezTo>
                      <a:pt x="748117" y="64992"/>
                      <a:pt x="745265" y="58459"/>
                      <a:pt x="738612" y="54149"/>
                    </a:cubicBezTo>
                    <a:lnTo>
                      <a:pt x="735103" y="51876"/>
                    </a:lnTo>
                    <a:lnTo>
                      <a:pt x="737856" y="50858"/>
                    </a:lnTo>
                    <a:cubicBezTo>
                      <a:pt x="741954" y="49345"/>
                      <a:pt x="745364" y="44891"/>
                      <a:pt x="746412" y="39681"/>
                    </a:cubicBezTo>
                    <a:cubicBezTo>
                      <a:pt x="746902" y="37229"/>
                      <a:pt x="747634" y="29057"/>
                      <a:pt x="748043" y="21522"/>
                    </a:cubicBezTo>
                    <a:cubicBezTo>
                      <a:pt x="748706" y="9118"/>
                      <a:pt x="748948" y="7634"/>
                      <a:pt x="750585" y="5850"/>
                    </a:cubicBezTo>
                    <a:cubicBezTo>
                      <a:pt x="751583" y="4766"/>
                      <a:pt x="752154" y="3474"/>
                      <a:pt x="751856" y="2978"/>
                    </a:cubicBezTo>
                    <a:cubicBezTo>
                      <a:pt x="751502" y="2399"/>
                      <a:pt x="746784" y="2077"/>
                      <a:pt x="738656" y="2077"/>
                    </a:cubicBezTo>
                    <a:cubicBezTo>
                      <a:pt x="726392" y="2077"/>
                      <a:pt x="725970" y="2136"/>
                      <a:pt x="725016" y="3954"/>
                    </a:cubicBezTo>
                    <a:cubicBezTo>
                      <a:pt x="724476" y="4986"/>
                      <a:pt x="723583" y="12821"/>
                      <a:pt x="723038" y="21366"/>
                    </a:cubicBezTo>
                    <a:cubicBezTo>
                      <a:pt x="722492" y="29947"/>
                      <a:pt x="721581" y="37915"/>
                      <a:pt x="721004" y="39167"/>
                    </a:cubicBezTo>
                    <a:cubicBezTo>
                      <a:pt x="719764" y="41863"/>
                      <a:pt x="716472" y="43195"/>
                      <a:pt x="711047" y="43195"/>
                    </a:cubicBezTo>
                    <a:lnTo>
                      <a:pt x="707078" y="43195"/>
                    </a:lnTo>
                    <a:lnTo>
                      <a:pt x="706855" y="22846"/>
                    </a:lnTo>
                    <a:lnTo>
                      <a:pt x="706638" y="2497"/>
                    </a:lnTo>
                    <a:lnTo>
                      <a:pt x="694678" y="2265"/>
                    </a:lnTo>
                    <a:cubicBezTo>
                      <a:pt x="688100" y="2138"/>
                      <a:pt x="682464" y="2296"/>
                      <a:pt x="682154" y="2615"/>
                    </a:cubicBezTo>
                    <a:close/>
                    <a:moveTo>
                      <a:pt x="704586" y="24314"/>
                    </a:moveTo>
                    <a:lnTo>
                      <a:pt x="704586" y="44873"/>
                    </a:lnTo>
                    <a:lnTo>
                      <a:pt x="711381" y="44873"/>
                    </a:lnTo>
                    <a:cubicBezTo>
                      <a:pt x="722982" y="44873"/>
                      <a:pt x="724185" y="42856"/>
                      <a:pt x="725177" y="21797"/>
                    </a:cubicBezTo>
                    <a:cubicBezTo>
                      <a:pt x="725549" y="13951"/>
                      <a:pt x="726094" y="6682"/>
                      <a:pt x="726398" y="5643"/>
                    </a:cubicBezTo>
                    <a:cubicBezTo>
                      <a:pt x="726938" y="3808"/>
                      <a:pt x="727260" y="3755"/>
                      <a:pt x="737887" y="3755"/>
                    </a:cubicBezTo>
                    <a:lnTo>
                      <a:pt x="748818" y="3755"/>
                    </a:lnTo>
                    <a:lnTo>
                      <a:pt x="747652" y="6138"/>
                    </a:lnTo>
                    <a:cubicBezTo>
                      <a:pt x="746877" y="7721"/>
                      <a:pt x="746251" y="13600"/>
                      <a:pt x="745773" y="23672"/>
                    </a:cubicBezTo>
                    <a:cubicBezTo>
                      <a:pt x="744899" y="42306"/>
                      <a:pt x="743907" y="45200"/>
                      <a:pt x="737230" y="48599"/>
                    </a:cubicBezTo>
                    <a:cubicBezTo>
                      <a:pt x="734911" y="49780"/>
                      <a:pt x="732530" y="50746"/>
                      <a:pt x="731941" y="50746"/>
                    </a:cubicBezTo>
                    <a:cubicBezTo>
                      <a:pt x="729765" y="50746"/>
                      <a:pt x="730955" y="53163"/>
                      <a:pt x="733559" y="54041"/>
                    </a:cubicBezTo>
                    <a:cubicBezTo>
                      <a:pt x="737639" y="55416"/>
                      <a:pt x="742004" y="59517"/>
                      <a:pt x="744118" y="63962"/>
                    </a:cubicBezTo>
                    <a:cubicBezTo>
                      <a:pt x="745687" y="67256"/>
                      <a:pt x="746022" y="69334"/>
                      <a:pt x="746040" y="75921"/>
                    </a:cubicBezTo>
                    <a:cubicBezTo>
                      <a:pt x="746059" y="83020"/>
                      <a:pt x="745811" y="84427"/>
                      <a:pt x="743715" y="88778"/>
                    </a:cubicBezTo>
                    <a:cubicBezTo>
                      <a:pt x="742202" y="91937"/>
                      <a:pt x="740193" y="94536"/>
                      <a:pt x="738036" y="96129"/>
                    </a:cubicBezTo>
                    <a:cubicBezTo>
                      <a:pt x="732022" y="100580"/>
                      <a:pt x="728624" y="101094"/>
                      <a:pt x="705256" y="101094"/>
                    </a:cubicBezTo>
                    <a:lnTo>
                      <a:pt x="684045" y="101094"/>
                    </a:lnTo>
                    <a:lnTo>
                      <a:pt x="684045" y="52425"/>
                    </a:lnTo>
                    <a:lnTo>
                      <a:pt x="684045" y="3755"/>
                    </a:lnTo>
                    <a:lnTo>
                      <a:pt x="694312" y="3755"/>
                    </a:lnTo>
                    <a:lnTo>
                      <a:pt x="704586" y="3755"/>
                    </a:lnTo>
                    <a:close/>
                    <a:moveTo>
                      <a:pt x="705132" y="59697"/>
                    </a:moveTo>
                    <a:cubicBezTo>
                      <a:pt x="704828" y="60005"/>
                      <a:pt x="704586" y="66273"/>
                      <a:pt x="704586" y="73627"/>
                    </a:cubicBezTo>
                    <a:lnTo>
                      <a:pt x="704586" y="86996"/>
                    </a:lnTo>
                    <a:lnTo>
                      <a:pt x="711908" y="86703"/>
                    </a:lnTo>
                    <a:cubicBezTo>
                      <a:pt x="718375" y="86445"/>
                      <a:pt x="719497" y="86162"/>
                      <a:pt x="721444" y="84312"/>
                    </a:cubicBezTo>
                    <a:cubicBezTo>
                      <a:pt x="724371" y="81527"/>
                      <a:pt x="725257" y="78977"/>
                      <a:pt x="725270" y="73287"/>
                    </a:cubicBezTo>
                    <a:cubicBezTo>
                      <a:pt x="725295" y="63739"/>
                      <a:pt x="720533" y="59138"/>
                      <a:pt x="710619" y="59138"/>
                    </a:cubicBezTo>
                    <a:cubicBezTo>
                      <a:pt x="707903" y="59138"/>
                      <a:pt x="705429" y="59390"/>
                      <a:pt x="705132" y="59697"/>
                    </a:cubicBezTo>
                    <a:close/>
                    <a:moveTo>
                      <a:pt x="718480" y="62877"/>
                    </a:moveTo>
                    <a:cubicBezTo>
                      <a:pt x="724792" y="66214"/>
                      <a:pt x="725245" y="79948"/>
                      <a:pt x="719144" y="83171"/>
                    </a:cubicBezTo>
                    <a:cubicBezTo>
                      <a:pt x="717768" y="83899"/>
                      <a:pt x="714481" y="84695"/>
                      <a:pt x="711840" y="84940"/>
                    </a:cubicBezTo>
                    <a:lnTo>
                      <a:pt x="707047" y="85384"/>
                    </a:lnTo>
                    <a:lnTo>
                      <a:pt x="707047" y="73520"/>
                    </a:lnTo>
                    <a:lnTo>
                      <a:pt x="707047" y="61656"/>
                    </a:lnTo>
                    <a:lnTo>
                      <a:pt x="711605" y="61656"/>
                    </a:lnTo>
                    <a:cubicBezTo>
                      <a:pt x="714116" y="61656"/>
                      <a:pt x="717203" y="62205"/>
                      <a:pt x="718480" y="62877"/>
                    </a:cubicBezTo>
                    <a:close/>
                    <a:moveTo>
                      <a:pt x="753871" y="3756"/>
                    </a:moveTo>
                    <a:cubicBezTo>
                      <a:pt x="753871" y="6385"/>
                      <a:pt x="777735" y="101365"/>
                      <a:pt x="778696" y="102563"/>
                    </a:cubicBezTo>
                    <a:cubicBezTo>
                      <a:pt x="779639" y="103743"/>
                      <a:pt x="806076" y="104089"/>
                      <a:pt x="807843" y="102944"/>
                    </a:cubicBezTo>
                    <a:cubicBezTo>
                      <a:pt x="808630" y="102434"/>
                      <a:pt x="832730" y="5446"/>
                      <a:pt x="832730" y="2791"/>
                    </a:cubicBezTo>
                    <a:cubicBezTo>
                      <a:pt x="832730" y="2398"/>
                      <a:pt x="827014" y="2077"/>
                      <a:pt x="820033" y="2077"/>
                    </a:cubicBezTo>
                    <a:lnTo>
                      <a:pt x="807341" y="2077"/>
                    </a:lnTo>
                    <a:lnTo>
                      <a:pt x="806795" y="5224"/>
                    </a:lnTo>
                    <a:cubicBezTo>
                      <a:pt x="806504" y="6955"/>
                      <a:pt x="805747" y="10944"/>
                      <a:pt x="805115" y="14090"/>
                    </a:cubicBezTo>
                    <a:cubicBezTo>
                      <a:pt x="804489" y="17235"/>
                      <a:pt x="803980" y="19973"/>
                      <a:pt x="803980" y="20173"/>
                    </a:cubicBezTo>
                    <a:cubicBezTo>
                      <a:pt x="803980" y="20374"/>
                      <a:pt x="799057" y="20538"/>
                      <a:pt x="793043" y="20538"/>
                    </a:cubicBezTo>
                    <a:lnTo>
                      <a:pt x="782106" y="20538"/>
                    </a:lnTo>
                    <a:lnTo>
                      <a:pt x="780513" y="11517"/>
                    </a:lnTo>
                    <a:lnTo>
                      <a:pt x="778926" y="2497"/>
                    </a:lnTo>
                    <a:lnTo>
                      <a:pt x="766395" y="2265"/>
                    </a:lnTo>
                    <a:cubicBezTo>
                      <a:pt x="754237" y="2040"/>
                      <a:pt x="753871" y="2084"/>
                      <a:pt x="753871" y="3756"/>
                    </a:cubicBezTo>
                    <a:close/>
                    <a:moveTo>
                      <a:pt x="777283" y="5643"/>
                    </a:moveTo>
                    <a:cubicBezTo>
                      <a:pt x="777524" y="6682"/>
                      <a:pt x="778361" y="10930"/>
                      <a:pt x="779143" y="15084"/>
                    </a:cubicBezTo>
                    <a:lnTo>
                      <a:pt x="780569" y="22636"/>
                    </a:lnTo>
                    <a:lnTo>
                      <a:pt x="792640" y="22868"/>
                    </a:lnTo>
                    <a:cubicBezTo>
                      <a:pt x="806777" y="23140"/>
                      <a:pt x="805512" y="24056"/>
                      <a:pt x="807719" y="11937"/>
                    </a:cubicBezTo>
                    <a:lnTo>
                      <a:pt x="809207" y="3755"/>
                    </a:lnTo>
                    <a:lnTo>
                      <a:pt x="819735" y="3755"/>
                    </a:lnTo>
                    <a:cubicBezTo>
                      <a:pt x="825526" y="3755"/>
                      <a:pt x="830275" y="4038"/>
                      <a:pt x="830288" y="4385"/>
                    </a:cubicBezTo>
                    <a:cubicBezTo>
                      <a:pt x="830300" y="4731"/>
                      <a:pt x="825036" y="26641"/>
                      <a:pt x="818582" y="53074"/>
                    </a:cubicBezTo>
                    <a:lnTo>
                      <a:pt x="806857" y="101133"/>
                    </a:lnTo>
                    <a:lnTo>
                      <a:pt x="793353" y="100904"/>
                    </a:lnTo>
                    <a:lnTo>
                      <a:pt x="779843" y="100675"/>
                    </a:lnTo>
                    <a:lnTo>
                      <a:pt x="777549" y="91444"/>
                    </a:lnTo>
                    <a:cubicBezTo>
                      <a:pt x="776284" y="86368"/>
                      <a:pt x="770847" y="64561"/>
                      <a:pt x="765465" y="42985"/>
                    </a:cubicBezTo>
                    <a:lnTo>
                      <a:pt x="755669" y="3755"/>
                    </a:lnTo>
                    <a:lnTo>
                      <a:pt x="766253" y="3755"/>
                    </a:lnTo>
                    <a:cubicBezTo>
                      <a:pt x="776551" y="3755"/>
                      <a:pt x="776848" y="3807"/>
                      <a:pt x="777283" y="5643"/>
                    </a:cubicBezTo>
                    <a:close/>
                    <a:moveTo>
                      <a:pt x="783979" y="39628"/>
                    </a:moveTo>
                    <a:cubicBezTo>
                      <a:pt x="783774" y="39975"/>
                      <a:pt x="785405" y="50075"/>
                      <a:pt x="787612" y="62075"/>
                    </a:cubicBezTo>
                    <a:cubicBezTo>
                      <a:pt x="789819" y="74074"/>
                      <a:pt x="791630" y="83987"/>
                      <a:pt x="791642" y="84102"/>
                    </a:cubicBezTo>
                    <a:cubicBezTo>
                      <a:pt x="791654" y="84217"/>
                      <a:pt x="792182" y="84312"/>
                      <a:pt x="792832" y="84312"/>
                    </a:cubicBezTo>
                    <a:cubicBezTo>
                      <a:pt x="793589" y="84312"/>
                      <a:pt x="794314" y="82750"/>
                      <a:pt x="794879" y="79906"/>
                    </a:cubicBezTo>
                    <a:cubicBezTo>
                      <a:pt x="796714" y="70641"/>
                      <a:pt x="802337" y="40317"/>
                      <a:pt x="802337" y="39674"/>
                    </a:cubicBezTo>
                    <a:cubicBezTo>
                      <a:pt x="802337" y="38821"/>
                      <a:pt x="784493" y="38777"/>
                      <a:pt x="783979" y="39628"/>
                    </a:cubicBezTo>
                    <a:close/>
                    <a:moveTo>
                      <a:pt x="799870" y="41456"/>
                    </a:moveTo>
                    <a:cubicBezTo>
                      <a:pt x="799870" y="41885"/>
                      <a:pt x="798394" y="50077"/>
                      <a:pt x="796584" y="59662"/>
                    </a:cubicBezTo>
                    <a:cubicBezTo>
                      <a:pt x="794779" y="69246"/>
                      <a:pt x="793242" y="78430"/>
                      <a:pt x="793167" y="80071"/>
                    </a:cubicBezTo>
                    <a:lnTo>
                      <a:pt x="793037" y="83053"/>
                    </a:lnTo>
                    <a:lnTo>
                      <a:pt x="792721" y="80116"/>
                    </a:lnTo>
                    <a:cubicBezTo>
                      <a:pt x="792442" y="77575"/>
                      <a:pt x="787550" y="49532"/>
                      <a:pt x="786236" y="42985"/>
                    </a:cubicBezTo>
                    <a:lnTo>
                      <a:pt x="785777" y="40677"/>
                    </a:lnTo>
                    <a:lnTo>
                      <a:pt x="792826" y="40677"/>
                    </a:lnTo>
                    <a:cubicBezTo>
                      <a:pt x="796701" y="40677"/>
                      <a:pt x="799870" y="41028"/>
                      <a:pt x="799870" y="41456"/>
                    </a:cubicBezTo>
                    <a:close/>
                    <a:moveTo>
                      <a:pt x="838676" y="52635"/>
                    </a:moveTo>
                    <a:lnTo>
                      <a:pt x="838887" y="103192"/>
                    </a:lnTo>
                    <a:lnTo>
                      <a:pt x="852118" y="103422"/>
                    </a:lnTo>
                    <a:cubicBezTo>
                      <a:pt x="862082" y="103596"/>
                      <a:pt x="865554" y="103388"/>
                      <a:pt x="866180" y="102583"/>
                    </a:cubicBezTo>
                    <a:cubicBezTo>
                      <a:pt x="866633" y="101995"/>
                      <a:pt x="870663" y="88914"/>
                      <a:pt x="875127" y="73513"/>
                    </a:cubicBezTo>
                    <a:lnTo>
                      <a:pt x="883249" y="45511"/>
                    </a:lnTo>
                    <a:lnTo>
                      <a:pt x="883466" y="74129"/>
                    </a:lnTo>
                    <a:lnTo>
                      <a:pt x="883677" y="102746"/>
                    </a:lnTo>
                    <a:lnTo>
                      <a:pt x="885518" y="103213"/>
                    </a:lnTo>
                    <a:cubicBezTo>
                      <a:pt x="886529" y="103469"/>
                      <a:pt x="891607" y="103570"/>
                      <a:pt x="896803" y="103436"/>
                    </a:cubicBezTo>
                    <a:lnTo>
                      <a:pt x="906245" y="103192"/>
                    </a:lnTo>
                    <a:lnTo>
                      <a:pt x="906456" y="52614"/>
                    </a:lnTo>
                    <a:lnTo>
                      <a:pt x="906667" y="2036"/>
                    </a:lnTo>
                    <a:lnTo>
                      <a:pt x="892915" y="2266"/>
                    </a:lnTo>
                    <a:lnTo>
                      <a:pt x="879157" y="2497"/>
                    </a:lnTo>
                    <a:lnTo>
                      <a:pt x="870111" y="33440"/>
                    </a:lnTo>
                    <a:lnTo>
                      <a:pt x="861065" y="64383"/>
                    </a:lnTo>
                    <a:lnTo>
                      <a:pt x="860854" y="33230"/>
                    </a:lnTo>
                    <a:lnTo>
                      <a:pt x="860637" y="2077"/>
                    </a:lnTo>
                    <a:lnTo>
                      <a:pt x="849551" y="2077"/>
                    </a:lnTo>
                    <a:lnTo>
                      <a:pt x="838466" y="2077"/>
                    </a:lnTo>
                    <a:close/>
                    <a:moveTo>
                      <a:pt x="859013" y="37740"/>
                    </a:moveTo>
                    <a:cubicBezTo>
                      <a:pt x="859013" y="65115"/>
                      <a:pt x="859223" y="71725"/>
                      <a:pt x="860085" y="71725"/>
                    </a:cubicBezTo>
                    <a:cubicBezTo>
                      <a:pt x="860786" y="71725"/>
                      <a:pt x="864574" y="60005"/>
                      <a:pt x="871010" y="37950"/>
                    </a:cubicBezTo>
                    <a:lnTo>
                      <a:pt x="880868" y="4175"/>
                    </a:lnTo>
                    <a:lnTo>
                      <a:pt x="892940" y="3943"/>
                    </a:lnTo>
                    <a:lnTo>
                      <a:pt x="905018" y="3711"/>
                    </a:lnTo>
                    <a:lnTo>
                      <a:pt x="905018" y="52402"/>
                    </a:lnTo>
                    <a:lnTo>
                      <a:pt x="905018" y="101094"/>
                    </a:lnTo>
                    <a:lnTo>
                      <a:pt x="895569" y="101094"/>
                    </a:lnTo>
                    <a:lnTo>
                      <a:pt x="886120" y="101094"/>
                    </a:lnTo>
                    <a:lnTo>
                      <a:pt x="886120" y="69146"/>
                    </a:lnTo>
                    <a:cubicBezTo>
                      <a:pt x="886120" y="27129"/>
                      <a:pt x="886392" y="27128"/>
                      <a:pt x="874135" y="69214"/>
                    </a:cubicBezTo>
                    <a:lnTo>
                      <a:pt x="864971" y="100675"/>
                    </a:lnTo>
                    <a:lnTo>
                      <a:pt x="852546" y="100906"/>
                    </a:lnTo>
                    <a:lnTo>
                      <a:pt x="840121" y="101138"/>
                    </a:lnTo>
                    <a:lnTo>
                      <a:pt x="840121" y="52447"/>
                    </a:lnTo>
                    <a:lnTo>
                      <a:pt x="840121" y="3755"/>
                    </a:lnTo>
                    <a:lnTo>
                      <a:pt x="849570" y="3755"/>
                    </a:lnTo>
                    <a:lnTo>
                      <a:pt x="859013" y="3755"/>
                    </a:lnTo>
                    <a:close/>
                    <a:moveTo>
                      <a:pt x="993109" y="52635"/>
                    </a:moveTo>
                    <a:lnTo>
                      <a:pt x="993320" y="103192"/>
                    </a:lnTo>
                    <a:lnTo>
                      <a:pt x="1021661" y="103192"/>
                    </a:lnTo>
                    <a:lnTo>
                      <a:pt x="1050001" y="103192"/>
                    </a:lnTo>
                    <a:lnTo>
                      <a:pt x="1050231" y="92913"/>
                    </a:lnTo>
                    <a:lnTo>
                      <a:pt x="1050460" y="82633"/>
                    </a:lnTo>
                    <a:lnTo>
                      <a:pt x="1034005" y="82633"/>
                    </a:lnTo>
                    <a:lnTo>
                      <a:pt x="1017550" y="82633"/>
                    </a:lnTo>
                    <a:lnTo>
                      <a:pt x="1017550" y="73403"/>
                    </a:lnTo>
                    <a:lnTo>
                      <a:pt x="1017550" y="64173"/>
                    </a:lnTo>
                    <a:lnTo>
                      <a:pt x="1033187" y="64173"/>
                    </a:lnTo>
                    <a:lnTo>
                      <a:pt x="1048817" y="64173"/>
                    </a:lnTo>
                    <a:lnTo>
                      <a:pt x="1048588" y="53893"/>
                    </a:lnTo>
                    <a:lnTo>
                      <a:pt x="1048358" y="43614"/>
                    </a:lnTo>
                    <a:lnTo>
                      <a:pt x="1032957" y="43386"/>
                    </a:lnTo>
                    <a:lnTo>
                      <a:pt x="1017556" y="43157"/>
                    </a:lnTo>
                    <a:lnTo>
                      <a:pt x="1017556" y="33124"/>
                    </a:lnTo>
                    <a:lnTo>
                      <a:pt x="1017556" y="23090"/>
                    </a:lnTo>
                    <a:lnTo>
                      <a:pt x="1034600" y="22863"/>
                    </a:lnTo>
                    <a:lnTo>
                      <a:pt x="1051645" y="22636"/>
                    </a:lnTo>
                    <a:lnTo>
                      <a:pt x="1051874" y="12357"/>
                    </a:lnTo>
                    <a:lnTo>
                      <a:pt x="1052103" y="2077"/>
                    </a:lnTo>
                    <a:lnTo>
                      <a:pt x="1022498" y="2077"/>
                    </a:lnTo>
                    <a:lnTo>
                      <a:pt x="992898" y="2077"/>
                    </a:lnTo>
                    <a:close/>
                    <a:moveTo>
                      <a:pt x="1050411" y="12130"/>
                    </a:moveTo>
                    <a:lnTo>
                      <a:pt x="1050411" y="20505"/>
                    </a:lnTo>
                    <a:lnTo>
                      <a:pt x="1032957" y="20731"/>
                    </a:lnTo>
                    <a:lnTo>
                      <a:pt x="1015498" y="20958"/>
                    </a:lnTo>
                    <a:lnTo>
                      <a:pt x="1015498" y="33125"/>
                    </a:lnTo>
                    <a:lnTo>
                      <a:pt x="1015498" y="45293"/>
                    </a:lnTo>
                    <a:lnTo>
                      <a:pt x="1031314" y="45520"/>
                    </a:lnTo>
                    <a:lnTo>
                      <a:pt x="1047125" y="45748"/>
                    </a:lnTo>
                    <a:lnTo>
                      <a:pt x="1047125" y="54103"/>
                    </a:lnTo>
                    <a:lnTo>
                      <a:pt x="1047125" y="62458"/>
                    </a:lnTo>
                    <a:lnTo>
                      <a:pt x="1031314" y="62686"/>
                    </a:lnTo>
                    <a:lnTo>
                      <a:pt x="1015498" y="62914"/>
                    </a:lnTo>
                    <a:lnTo>
                      <a:pt x="1015498" y="73403"/>
                    </a:lnTo>
                    <a:lnTo>
                      <a:pt x="1015498" y="83893"/>
                    </a:lnTo>
                    <a:lnTo>
                      <a:pt x="1032133" y="84120"/>
                    </a:lnTo>
                    <a:lnTo>
                      <a:pt x="1048768" y="84347"/>
                    </a:lnTo>
                    <a:lnTo>
                      <a:pt x="1048768" y="92720"/>
                    </a:lnTo>
                    <a:lnTo>
                      <a:pt x="1048768" y="101094"/>
                    </a:lnTo>
                    <a:lnTo>
                      <a:pt x="1021661" y="101094"/>
                    </a:lnTo>
                    <a:lnTo>
                      <a:pt x="994554" y="101094"/>
                    </a:lnTo>
                    <a:lnTo>
                      <a:pt x="994554" y="52425"/>
                    </a:lnTo>
                    <a:lnTo>
                      <a:pt x="994554" y="3755"/>
                    </a:lnTo>
                    <a:lnTo>
                      <a:pt x="1022485" y="3755"/>
                    </a:lnTo>
                    <a:lnTo>
                      <a:pt x="1050411" y="3755"/>
                    </a:lnTo>
                    <a:close/>
                    <a:moveTo>
                      <a:pt x="367528" y="32831"/>
                    </a:moveTo>
                    <a:cubicBezTo>
                      <a:pt x="367218" y="33146"/>
                      <a:pt x="366970" y="37873"/>
                      <a:pt x="366970" y="43334"/>
                    </a:cubicBezTo>
                    <a:lnTo>
                      <a:pt x="366970" y="53264"/>
                    </a:lnTo>
                    <a:lnTo>
                      <a:pt x="388355" y="53264"/>
                    </a:lnTo>
                    <a:lnTo>
                      <a:pt x="409733" y="53264"/>
                    </a:lnTo>
                    <a:lnTo>
                      <a:pt x="409503" y="42985"/>
                    </a:lnTo>
                    <a:lnTo>
                      <a:pt x="409274" y="32705"/>
                    </a:lnTo>
                    <a:lnTo>
                      <a:pt x="388683" y="32481"/>
                    </a:lnTo>
                    <a:cubicBezTo>
                      <a:pt x="377356" y="32358"/>
                      <a:pt x="367838" y="32516"/>
                      <a:pt x="367528" y="32831"/>
                    </a:cubicBezTo>
                    <a:close/>
                    <a:moveTo>
                      <a:pt x="408040" y="43195"/>
                    </a:moveTo>
                    <a:lnTo>
                      <a:pt x="408040" y="51586"/>
                    </a:lnTo>
                    <a:lnTo>
                      <a:pt x="388324" y="51586"/>
                    </a:lnTo>
                    <a:lnTo>
                      <a:pt x="368613" y="51586"/>
                    </a:lnTo>
                    <a:lnTo>
                      <a:pt x="368613" y="43195"/>
                    </a:lnTo>
                    <a:lnTo>
                      <a:pt x="368613" y="34803"/>
                    </a:lnTo>
                    <a:lnTo>
                      <a:pt x="388324" y="34803"/>
                    </a:lnTo>
                    <a:lnTo>
                      <a:pt x="408040" y="34803"/>
                    </a:lnTo>
                    <a:close/>
                    <a:moveTo>
                      <a:pt x="564190" y="33456"/>
                    </a:moveTo>
                    <a:cubicBezTo>
                      <a:pt x="563564" y="34226"/>
                      <a:pt x="563316" y="37738"/>
                      <a:pt x="563471" y="43735"/>
                    </a:cubicBezTo>
                    <a:lnTo>
                      <a:pt x="563707" y="52844"/>
                    </a:lnTo>
                    <a:lnTo>
                      <a:pt x="585265" y="53068"/>
                    </a:lnTo>
                    <a:lnTo>
                      <a:pt x="606829" y="53292"/>
                    </a:lnTo>
                    <a:lnTo>
                      <a:pt x="606829" y="43298"/>
                    </a:lnTo>
                    <a:cubicBezTo>
                      <a:pt x="606829" y="34959"/>
                      <a:pt x="606618" y="33220"/>
                      <a:pt x="605533" y="32795"/>
                    </a:cubicBezTo>
                    <a:cubicBezTo>
                      <a:pt x="604814" y="32515"/>
                      <a:pt x="595433" y="32286"/>
                      <a:pt x="584682" y="32286"/>
                    </a:cubicBezTo>
                    <a:cubicBezTo>
                      <a:pt x="568971" y="32286"/>
                      <a:pt x="564953" y="32516"/>
                      <a:pt x="564184" y="33456"/>
                    </a:cubicBezTo>
                    <a:close/>
                    <a:moveTo>
                      <a:pt x="604367" y="43195"/>
                    </a:moveTo>
                    <a:lnTo>
                      <a:pt x="604367" y="51586"/>
                    </a:lnTo>
                    <a:lnTo>
                      <a:pt x="585060" y="51586"/>
                    </a:lnTo>
                    <a:lnTo>
                      <a:pt x="565759" y="51586"/>
                    </a:lnTo>
                    <a:lnTo>
                      <a:pt x="565759" y="43195"/>
                    </a:lnTo>
                    <a:lnTo>
                      <a:pt x="565759" y="34803"/>
                    </a:lnTo>
                    <a:lnTo>
                      <a:pt x="585060" y="34803"/>
                    </a:lnTo>
                    <a:lnTo>
                      <a:pt x="604367" y="34803"/>
                    </a:lnTo>
                    <a:close/>
                  </a:path>
                </a:pathLst>
              </a:custGeom>
              <a:grpFill/>
              <a:ln w="3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CC31F9A0-6723-85F7-C9A7-D7250A0E6226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FEA7879-006A-B04A-CC5B-55412FDB878D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1800E0D6-F1ED-21BD-54F2-37CE1539E5D6}"/>
                  </a:ext>
                </a:extLst>
              </p:cNvPr>
              <p:cNvSpPr/>
              <p:nvPr/>
            </p:nvSpPr>
            <p:spPr>
              <a:xfrm>
                <a:off x="7792685" y="6702606"/>
                <a:ext cx="73662" cy="96834"/>
              </a:xfrm>
              <a:custGeom>
                <a:avLst/>
                <a:gdLst>
                  <a:gd name="connsiteX0" fmla="*/ -388 w 73662"/>
                  <a:gd name="connsiteY0" fmla="*/ 96302 h 96834"/>
                  <a:gd name="connsiteX1" fmla="*/ 22900 w 73662"/>
                  <a:gd name="connsiteY1" fmla="*/ 2089 h 96834"/>
                  <a:gd name="connsiteX2" fmla="*/ 23490 w 73662"/>
                  <a:gd name="connsiteY2" fmla="*/ -82 h 96834"/>
                  <a:gd name="connsiteX3" fmla="*/ 36785 w 73662"/>
                  <a:gd name="connsiteY3" fmla="*/ -82 h 96834"/>
                  <a:gd name="connsiteX4" fmla="*/ 50084 w 73662"/>
                  <a:gd name="connsiteY4" fmla="*/ -82 h 96834"/>
                  <a:gd name="connsiteX5" fmla="*/ 51563 w 73662"/>
                  <a:gd name="connsiteY5" fmla="*/ 6148 h 96834"/>
                  <a:gd name="connsiteX6" fmla="*/ 61719 w 73662"/>
                  <a:gd name="connsiteY6" fmla="*/ 48045 h 96834"/>
                  <a:gd name="connsiteX7" fmla="*/ 71833 w 73662"/>
                  <a:gd name="connsiteY7" fmla="*/ 89794 h 96834"/>
                  <a:gd name="connsiteX8" fmla="*/ 73274 w 73662"/>
                  <a:gd name="connsiteY8" fmla="*/ 95880 h 96834"/>
                  <a:gd name="connsiteX9" fmla="*/ 70010 w 73662"/>
                  <a:gd name="connsiteY9" fmla="*/ 96251 h 96834"/>
                  <a:gd name="connsiteX10" fmla="*/ 59761 w 73662"/>
                  <a:gd name="connsiteY10" fmla="*/ 96687 h 96834"/>
                  <a:gd name="connsiteX11" fmla="*/ 52772 w 73662"/>
                  <a:gd name="connsiteY11" fmla="*/ 96752 h 96834"/>
                  <a:gd name="connsiteX12" fmla="*/ 51409 w 73662"/>
                  <a:gd name="connsiteY12" fmla="*/ 89065 h 96834"/>
                  <a:gd name="connsiteX13" fmla="*/ 49233 w 73662"/>
                  <a:gd name="connsiteY13" fmla="*/ 79797 h 96834"/>
                  <a:gd name="connsiteX14" fmla="*/ 32130 w 73662"/>
                  <a:gd name="connsiteY14" fmla="*/ 77482 h 96834"/>
                  <a:gd name="connsiteX15" fmla="*/ 23667 w 73662"/>
                  <a:gd name="connsiteY15" fmla="*/ 77617 h 96834"/>
                  <a:gd name="connsiteX16" fmla="*/ 21988 w 73662"/>
                  <a:gd name="connsiteY16" fmla="*/ 86319 h 96834"/>
                  <a:gd name="connsiteX17" fmla="*/ 19873 w 73662"/>
                  <a:gd name="connsiteY17" fmla="*/ 95727 h 96834"/>
                  <a:gd name="connsiteX18" fmla="*/ -388 w 73662"/>
                  <a:gd name="connsiteY18" fmla="*/ 96302 h 96834"/>
                  <a:gd name="connsiteX19" fmla="*/ 45815 w 73662"/>
                  <a:gd name="connsiteY19" fmla="*/ 61293 h 96834"/>
                  <a:gd name="connsiteX20" fmla="*/ 37645 w 73662"/>
                  <a:gd name="connsiteY20" fmla="*/ 18037 h 96834"/>
                  <a:gd name="connsiteX21" fmla="*/ 35678 w 73662"/>
                  <a:gd name="connsiteY21" fmla="*/ 16153 h 96834"/>
                  <a:gd name="connsiteX22" fmla="*/ 34488 w 73662"/>
                  <a:gd name="connsiteY22" fmla="*/ 16803 h 96834"/>
                  <a:gd name="connsiteX23" fmla="*/ 31061 w 73662"/>
                  <a:gd name="connsiteY23" fmla="*/ 36661 h 96834"/>
                  <a:gd name="connsiteX24" fmla="*/ 27257 w 73662"/>
                  <a:gd name="connsiteY24" fmla="*/ 58584 h 96834"/>
                  <a:gd name="connsiteX25" fmla="*/ 26871 w 73662"/>
                  <a:gd name="connsiteY25" fmla="*/ 61302 h 96834"/>
                  <a:gd name="connsiteX26" fmla="*/ 28792 w 73662"/>
                  <a:gd name="connsiteY26" fmla="*/ 61576 h 96834"/>
                  <a:gd name="connsiteX27" fmla="*/ 45815 w 73662"/>
                  <a:gd name="connsiteY27" fmla="*/ 6129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662" h="96834">
                    <a:moveTo>
                      <a:pt x="-388" y="96302"/>
                    </a:moveTo>
                    <a:cubicBezTo>
                      <a:pt x="-388" y="95787"/>
                      <a:pt x="21370" y="7767"/>
                      <a:pt x="22900" y="2089"/>
                    </a:cubicBezTo>
                    <a:lnTo>
                      <a:pt x="23490" y="-82"/>
                    </a:lnTo>
                    <a:lnTo>
                      <a:pt x="36785" y="-82"/>
                    </a:lnTo>
                    <a:lnTo>
                      <a:pt x="50084" y="-82"/>
                    </a:lnTo>
                    <a:lnTo>
                      <a:pt x="51563" y="6148"/>
                    </a:lnTo>
                    <a:cubicBezTo>
                      <a:pt x="52377" y="9576"/>
                      <a:pt x="56948" y="28428"/>
                      <a:pt x="61719" y="48045"/>
                    </a:cubicBezTo>
                    <a:cubicBezTo>
                      <a:pt x="66490" y="67658"/>
                      <a:pt x="71042" y="86445"/>
                      <a:pt x="71833" y="89794"/>
                    </a:cubicBezTo>
                    <a:lnTo>
                      <a:pt x="73274" y="95880"/>
                    </a:lnTo>
                    <a:lnTo>
                      <a:pt x="70010" y="96251"/>
                    </a:lnTo>
                    <a:cubicBezTo>
                      <a:pt x="68215" y="96455"/>
                      <a:pt x="63602" y="96654"/>
                      <a:pt x="59761" y="96687"/>
                    </a:cubicBezTo>
                    <a:lnTo>
                      <a:pt x="52772" y="96752"/>
                    </a:lnTo>
                    <a:lnTo>
                      <a:pt x="51409" y="89065"/>
                    </a:lnTo>
                    <a:cubicBezTo>
                      <a:pt x="50661" y="84840"/>
                      <a:pt x="49680" y="80669"/>
                      <a:pt x="49233" y="79797"/>
                    </a:cubicBezTo>
                    <a:cubicBezTo>
                      <a:pt x="47968" y="77343"/>
                      <a:pt x="47280" y="77251"/>
                      <a:pt x="32130" y="77482"/>
                    </a:cubicBezTo>
                    <a:lnTo>
                      <a:pt x="23667" y="77617"/>
                    </a:lnTo>
                    <a:lnTo>
                      <a:pt x="21988" y="86319"/>
                    </a:lnTo>
                    <a:cubicBezTo>
                      <a:pt x="21063" y="91102"/>
                      <a:pt x="20114" y="95337"/>
                      <a:pt x="19873" y="95727"/>
                    </a:cubicBezTo>
                    <a:cubicBezTo>
                      <a:pt x="19310" y="96631"/>
                      <a:pt x="-388" y="97188"/>
                      <a:pt x="-388" y="96302"/>
                    </a:cubicBezTo>
                    <a:close/>
                    <a:moveTo>
                      <a:pt x="45815" y="61293"/>
                    </a:moveTo>
                    <a:cubicBezTo>
                      <a:pt x="46187" y="60917"/>
                      <a:pt x="38468" y="20050"/>
                      <a:pt x="37645" y="18037"/>
                    </a:cubicBezTo>
                    <a:cubicBezTo>
                      <a:pt x="37125" y="16770"/>
                      <a:pt x="36478" y="16153"/>
                      <a:pt x="35678" y="16153"/>
                    </a:cubicBezTo>
                    <a:cubicBezTo>
                      <a:pt x="35023" y="16153"/>
                      <a:pt x="34488" y="16446"/>
                      <a:pt x="34488" y="16803"/>
                    </a:cubicBezTo>
                    <a:cubicBezTo>
                      <a:pt x="34488" y="17160"/>
                      <a:pt x="32949" y="26099"/>
                      <a:pt x="31061" y="36661"/>
                    </a:cubicBezTo>
                    <a:cubicBezTo>
                      <a:pt x="29182" y="47228"/>
                      <a:pt x="27466" y="57095"/>
                      <a:pt x="27257" y="58584"/>
                    </a:cubicBezTo>
                    <a:lnTo>
                      <a:pt x="26871" y="61302"/>
                    </a:lnTo>
                    <a:lnTo>
                      <a:pt x="28792" y="61576"/>
                    </a:lnTo>
                    <a:cubicBezTo>
                      <a:pt x="30926" y="61882"/>
                      <a:pt x="45467" y="61636"/>
                      <a:pt x="45815" y="612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17136590-21EA-F866-3F93-2FE631FA2A7B}"/>
                  </a:ext>
                </a:extLst>
              </p:cNvPr>
              <p:cNvSpPr/>
              <p:nvPr/>
            </p:nvSpPr>
            <p:spPr>
              <a:xfrm>
                <a:off x="7536929" y="6702606"/>
                <a:ext cx="55219" cy="96834"/>
              </a:xfrm>
              <a:custGeom>
                <a:avLst/>
                <a:gdLst>
                  <a:gd name="connsiteX0" fmla="*/ -346 w 55219"/>
                  <a:gd name="connsiteY0" fmla="*/ 48332 h 96834"/>
                  <a:gd name="connsiteX1" fmla="*/ -346 w 55219"/>
                  <a:gd name="connsiteY1" fmla="*/ -82 h 96834"/>
                  <a:gd name="connsiteX2" fmla="*/ 26392 w 55219"/>
                  <a:gd name="connsiteY2" fmla="*/ -82 h 96834"/>
                  <a:gd name="connsiteX3" fmla="*/ 53130 w 55219"/>
                  <a:gd name="connsiteY3" fmla="*/ -82 h 96834"/>
                  <a:gd name="connsiteX4" fmla="*/ 53130 w 55219"/>
                  <a:gd name="connsiteY4" fmla="*/ 8036 h 96834"/>
                  <a:gd name="connsiteX5" fmla="*/ 53130 w 55219"/>
                  <a:gd name="connsiteY5" fmla="*/ 16153 h 96834"/>
                  <a:gd name="connsiteX6" fmla="*/ 36650 w 55219"/>
                  <a:gd name="connsiteY6" fmla="*/ 16153 h 96834"/>
                  <a:gd name="connsiteX7" fmla="*/ 20170 w 55219"/>
                  <a:gd name="connsiteY7" fmla="*/ 16153 h 96834"/>
                  <a:gd name="connsiteX8" fmla="*/ 19794 w 55219"/>
                  <a:gd name="connsiteY8" fmla="*/ 21460 h 96834"/>
                  <a:gd name="connsiteX9" fmla="*/ 19417 w 55219"/>
                  <a:gd name="connsiteY9" fmla="*/ 32477 h 96834"/>
                  <a:gd name="connsiteX10" fmla="*/ 19417 w 55219"/>
                  <a:gd name="connsiteY10" fmla="*/ 38188 h 96834"/>
                  <a:gd name="connsiteX11" fmla="*/ 35111 w 55219"/>
                  <a:gd name="connsiteY11" fmla="*/ 38188 h 96834"/>
                  <a:gd name="connsiteX12" fmla="*/ 50805 w 55219"/>
                  <a:gd name="connsiteY12" fmla="*/ 38188 h 96834"/>
                  <a:gd name="connsiteX13" fmla="*/ 50805 w 55219"/>
                  <a:gd name="connsiteY13" fmla="*/ 46213 h 96834"/>
                  <a:gd name="connsiteX14" fmla="*/ 50805 w 55219"/>
                  <a:gd name="connsiteY14" fmla="*/ 54242 h 96834"/>
                  <a:gd name="connsiteX15" fmla="*/ 42523 w 55219"/>
                  <a:gd name="connsiteY15" fmla="*/ 54618 h 96834"/>
                  <a:gd name="connsiteX16" fmla="*/ 27118 w 55219"/>
                  <a:gd name="connsiteY16" fmla="*/ 54998 h 96834"/>
                  <a:gd name="connsiteX17" fmla="*/ 19998 w 55219"/>
                  <a:gd name="connsiteY17" fmla="*/ 55003 h 96834"/>
                  <a:gd name="connsiteX18" fmla="*/ 19998 w 55219"/>
                  <a:gd name="connsiteY18" fmla="*/ 67467 h 96834"/>
                  <a:gd name="connsiteX19" fmla="*/ 19998 w 55219"/>
                  <a:gd name="connsiteY19" fmla="*/ 79936 h 96834"/>
                  <a:gd name="connsiteX20" fmla="*/ 31242 w 55219"/>
                  <a:gd name="connsiteY20" fmla="*/ 79936 h 96834"/>
                  <a:gd name="connsiteX21" fmla="*/ 48680 w 55219"/>
                  <a:gd name="connsiteY21" fmla="*/ 80312 h 96834"/>
                  <a:gd name="connsiteX22" fmla="*/ 54874 w 55219"/>
                  <a:gd name="connsiteY22" fmla="*/ 80692 h 96834"/>
                  <a:gd name="connsiteX23" fmla="*/ 54874 w 55219"/>
                  <a:gd name="connsiteY23" fmla="*/ 88722 h 96834"/>
                  <a:gd name="connsiteX24" fmla="*/ 54874 w 55219"/>
                  <a:gd name="connsiteY24" fmla="*/ 96752 h 96834"/>
                  <a:gd name="connsiteX25" fmla="*/ 27262 w 55219"/>
                  <a:gd name="connsiteY25" fmla="*/ 96752 h 96834"/>
                  <a:gd name="connsiteX26" fmla="*/ -346 w 55219"/>
                  <a:gd name="connsiteY26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219" h="96834">
                    <a:moveTo>
                      <a:pt x="-346" y="48332"/>
                    </a:moveTo>
                    <a:lnTo>
                      <a:pt x="-346" y="-82"/>
                    </a:lnTo>
                    <a:lnTo>
                      <a:pt x="26392" y="-82"/>
                    </a:lnTo>
                    <a:lnTo>
                      <a:pt x="53130" y="-82"/>
                    </a:lnTo>
                    <a:lnTo>
                      <a:pt x="53130" y="8036"/>
                    </a:lnTo>
                    <a:lnTo>
                      <a:pt x="53130" y="16153"/>
                    </a:lnTo>
                    <a:lnTo>
                      <a:pt x="36650" y="16153"/>
                    </a:lnTo>
                    <a:lnTo>
                      <a:pt x="20170" y="16153"/>
                    </a:lnTo>
                    <a:lnTo>
                      <a:pt x="19794" y="21460"/>
                    </a:lnTo>
                    <a:cubicBezTo>
                      <a:pt x="19584" y="24378"/>
                      <a:pt x="19417" y="29337"/>
                      <a:pt x="19417" y="32477"/>
                    </a:cubicBezTo>
                    <a:lnTo>
                      <a:pt x="19417" y="38188"/>
                    </a:lnTo>
                    <a:lnTo>
                      <a:pt x="35111" y="38188"/>
                    </a:lnTo>
                    <a:lnTo>
                      <a:pt x="50805" y="38188"/>
                    </a:lnTo>
                    <a:lnTo>
                      <a:pt x="50805" y="46213"/>
                    </a:lnTo>
                    <a:lnTo>
                      <a:pt x="50805" y="54242"/>
                    </a:lnTo>
                    <a:lnTo>
                      <a:pt x="42523" y="54618"/>
                    </a:lnTo>
                    <a:cubicBezTo>
                      <a:pt x="37966" y="54827"/>
                      <a:pt x="31033" y="54998"/>
                      <a:pt x="27118" y="54998"/>
                    </a:cubicBezTo>
                    <a:lnTo>
                      <a:pt x="19998" y="55003"/>
                    </a:lnTo>
                    <a:lnTo>
                      <a:pt x="19998" y="67467"/>
                    </a:lnTo>
                    <a:lnTo>
                      <a:pt x="19998" y="79936"/>
                    </a:lnTo>
                    <a:lnTo>
                      <a:pt x="31242" y="79936"/>
                    </a:lnTo>
                    <a:cubicBezTo>
                      <a:pt x="37427" y="79936"/>
                      <a:pt x="45271" y="80103"/>
                      <a:pt x="48680" y="80312"/>
                    </a:cubicBezTo>
                    <a:lnTo>
                      <a:pt x="54874" y="80692"/>
                    </a:lnTo>
                    <a:lnTo>
                      <a:pt x="54874" y="88722"/>
                    </a:lnTo>
                    <a:lnTo>
                      <a:pt x="54874" y="96752"/>
                    </a:lnTo>
                    <a:lnTo>
                      <a:pt x="27262" y="96752"/>
                    </a:lnTo>
                    <a:lnTo>
                      <a:pt x="-346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0CF951FB-210A-6747-020F-6EEC528E0F37}"/>
                  </a:ext>
                </a:extLst>
              </p:cNvPr>
              <p:cNvSpPr/>
              <p:nvPr/>
            </p:nvSpPr>
            <p:spPr>
              <a:xfrm>
                <a:off x="7458919" y="6702314"/>
                <a:ext cx="62762" cy="97126"/>
              </a:xfrm>
              <a:custGeom>
                <a:avLst/>
                <a:gdLst>
                  <a:gd name="connsiteX0" fmla="*/ -334 w 62762"/>
                  <a:gd name="connsiteY0" fmla="*/ 48481 h 97126"/>
                  <a:gd name="connsiteX1" fmla="*/ -334 w 62762"/>
                  <a:gd name="connsiteY1" fmla="*/ -82 h 97126"/>
                  <a:gd name="connsiteX2" fmla="*/ 20154 w 62762"/>
                  <a:gd name="connsiteY2" fmla="*/ 252 h 97126"/>
                  <a:gd name="connsiteX3" fmla="*/ 48255 w 62762"/>
                  <a:gd name="connsiteY3" fmla="*/ 3977 h 97126"/>
                  <a:gd name="connsiteX4" fmla="*/ 62428 w 62762"/>
                  <a:gd name="connsiteY4" fmla="*/ 47177 h 97126"/>
                  <a:gd name="connsiteX5" fmla="*/ 41061 w 62762"/>
                  <a:gd name="connsiteY5" fmla="*/ 95342 h 97126"/>
                  <a:gd name="connsiteX6" fmla="*/ 3302 w 62762"/>
                  <a:gd name="connsiteY6" fmla="*/ 97026 h 97126"/>
                  <a:gd name="connsiteX7" fmla="*/ -334 w 62762"/>
                  <a:gd name="connsiteY7" fmla="*/ 97044 h 97126"/>
                  <a:gd name="connsiteX8" fmla="*/ 34318 w 62762"/>
                  <a:gd name="connsiteY8" fmla="*/ 80419 h 97126"/>
                  <a:gd name="connsiteX9" fmla="*/ 42061 w 62762"/>
                  <a:gd name="connsiteY9" fmla="*/ 47757 h 97126"/>
                  <a:gd name="connsiteX10" fmla="*/ 39591 w 62762"/>
                  <a:gd name="connsiteY10" fmla="*/ 21878 h 97126"/>
                  <a:gd name="connsiteX11" fmla="*/ 24809 w 62762"/>
                  <a:gd name="connsiteY11" fmla="*/ 14706 h 97126"/>
                  <a:gd name="connsiteX12" fmla="*/ 19429 w 62762"/>
                  <a:gd name="connsiteY12" fmla="*/ 14706 h 97126"/>
                  <a:gd name="connsiteX13" fmla="*/ 19433 w 62762"/>
                  <a:gd name="connsiteY13" fmla="*/ 43550 h 97126"/>
                  <a:gd name="connsiteX14" fmla="*/ 19815 w 62762"/>
                  <a:gd name="connsiteY14" fmla="*/ 77255 h 97126"/>
                  <a:gd name="connsiteX15" fmla="*/ 20196 w 62762"/>
                  <a:gd name="connsiteY15" fmla="*/ 82112 h 97126"/>
                  <a:gd name="connsiteX16" fmla="*/ 26125 w 62762"/>
                  <a:gd name="connsiteY16" fmla="*/ 81848 h 97126"/>
                  <a:gd name="connsiteX17" fmla="*/ 34318 w 62762"/>
                  <a:gd name="connsiteY17" fmla="*/ 80419 h 9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762" h="97126">
                    <a:moveTo>
                      <a:pt x="-334" y="48481"/>
                    </a:moveTo>
                    <a:lnTo>
                      <a:pt x="-334" y="-82"/>
                    </a:lnTo>
                    <a:lnTo>
                      <a:pt x="20154" y="252"/>
                    </a:lnTo>
                    <a:cubicBezTo>
                      <a:pt x="42228" y="609"/>
                      <a:pt x="42568" y="651"/>
                      <a:pt x="48255" y="3977"/>
                    </a:cubicBezTo>
                    <a:cubicBezTo>
                      <a:pt x="58504" y="9970"/>
                      <a:pt x="62437" y="21966"/>
                      <a:pt x="62428" y="47177"/>
                    </a:cubicBezTo>
                    <a:cubicBezTo>
                      <a:pt x="62414" y="78981"/>
                      <a:pt x="56713" y="91835"/>
                      <a:pt x="41061" y="95342"/>
                    </a:cubicBezTo>
                    <a:cubicBezTo>
                      <a:pt x="38694" y="95871"/>
                      <a:pt x="14081" y="96965"/>
                      <a:pt x="3302" y="97026"/>
                    </a:cubicBezTo>
                    <a:lnTo>
                      <a:pt x="-334" y="97044"/>
                    </a:lnTo>
                    <a:close/>
                    <a:moveTo>
                      <a:pt x="34318" y="80419"/>
                    </a:moveTo>
                    <a:cubicBezTo>
                      <a:pt x="40173" y="77408"/>
                      <a:pt x="42098" y="69272"/>
                      <a:pt x="42061" y="47757"/>
                    </a:cubicBezTo>
                    <a:cubicBezTo>
                      <a:pt x="42033" y="31851"/>
                      <a:pt x="41424" y="25482"/>
                      <a:pt x="39591" y="21878"/>
                    </a:cubicBezTo>
                    <a:cubicBezTo>
                      <a:pt x="36722" y="16228"/>
                      <a:pt x="33602" y="14711"/>
                      <a:pt x="24809" y="14706"/>
                    </a:cubicBezTo>
                    <a:lnTo>
                      <a:pt x="19429" y="14706"/>
                    </a:lnTo>
                    <a:lnTo>
                      <a:pt x="19433" y="43550"/>
                    </a:lnTo>
                    <a:cubicBezTo>
                      <a:pt x="19433" y="59419"/>
                      <a:pt x="19605" y="74583"/>
                      <a:pt x="19815" y="77255"/>
                    </a:cubicBezTo>
                    <a:lnTo>
                      <a:pt x="20196" y="82112"/>
                    </a:lnTo>
                    <a:lnTo>
                      <a:pt x="26125" y="81848"/>
                    </a:lnTo>
                    <a:cubicBezTo>
                      <a:pt x="30538" y="81653"/>
                      <a:pt x="32635" y="81286"/>
                      <a:pt x="34318" y="8041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894F3B9A-483A-0E69-8367-35E63AC56362}"/>
                  </a:ext>
                </a:extLst>
              </p:cNvPr>
              <p:cNvSpPr/>
              <p:nvPr/>
            </p:nvSpPr>
            <p:spPr>
              <a:xfrm>
                <a:off x="7536809" y="6702606"/>
                <a:ext cx="55219" cy="96834"/>
              </a:xfrm>
              <a:custGeom>
                <a:avLst/>
                <a:gdLst>
                  <a:gd name="connsiteX0" fmla="*/ -346 w 55219"/>
                  <a:gd name="connsiteY0" fmla="*/ 48332 h 96834"/>
                  <a:gd name="connsiteX1" fmla="*/ -346 w 55219"/>
                  <a:gd name="connsiteY1" fmla="*/ -82 h 96834"/>
                  <a:gd name="connsiteX2" fmla="*/ 26392 w 55219"/>
                  <a:gd name="connsiteY2" fmla="*/ -82 h 96834"/>
                  <a:gd name="connsiteX3" fmla="*/ 53130 w 55219"/>
                  <a:gd name="connsiteY3" fmla="*/ -82 h 96834"/>
                  <a:gd name="connsiteX4" fmla="*/ 53130 w 55219"/>
                  <a:gd name="connsiteY4" fmla="*/ 8036 h 96834"/>
                  <a:gd name="connsiteX5" fmla="*/ 53130 w 55219"/>
                  <a:gd name="connsiteY5" fmla="*/ 16153 h 96834"/>
                  <a:gd name="connsiteX6" fmla="*/ 36567 w 55219"/>
                  <a:gd name="connsiteY6" fmla="*/ 16153 h 96834"/>
                  <a:gd name="connsiteX7" fmla="*/ 19998 w 55219"/>
                  <a:gd name="connsiteY7" fmla="*/ 16153 h 96834"/>
                  <a:gd name="connsiteX8" fmla="*/ 19998 w 55219"/>
                  <a:gd name="connsiteY8" fmla="*/ 20120 h 96834"/>
                  <a:gd name="connsiteX9" fmla="*/ 19622 w 55219"/>
                  <a:gd name="connsiteY9" fmla="*/ 31137 h 96834"/>
                  <a:gd name="connsiteX10" fmla="*/ 19240 w 55219"/>
                  <a:gd name="connsiteY10" fmla="*/ 38188 h 96834"/>
                  <a:gd name="connsiteX11" fmla="*/ 35023 w 55219"/>
                  <a:gd name="connsiteY11" fmla="*/ 38188 h 96834"/>
                  <a:gd name="connsiteX12" fmla="*/ 50805 w 55219"/>
                  <a:gd name="connsiteY12" fmla="*/ 38188 h 96834"/>
                  <a:gd name="connsiteX13" fmla="*/ 50805 w 55219"/>
                  <a:gd name="connsiteY13" fmla="*/ 46213 h 96834"/>
                  <a:gd name="connsiteX14" fmla="*/ 50805 w 55219"/>
                  <a:gd name="connsiteY14" fmla="*/ 54242 h 96834"/>
                  <a:gd name="connsiteX15" fmla="*/ 42523 w 55219"/>
                  <a:gd name="connsiteY15" fmla="*/ 54618 h 96834"/>
                  <a:gd name="connsiteX16" fmla="*/ 27122 w 55219"/>
                  <a:gd name="connsiteY16" fmla="*/ 54998 h 96834"/>
                  <a:gd name="connsiteX17" fmla="*/ 19998 w 55219"/>
                  <a:gd name="connsiteY17" fmla="*/ 55003 h 96834"/>
                  <a:gd name="connsiteX18" fmla="*/ 19998 w 55219"/>
                  <a:gd name="connsiteY18" fmla="*/ 67467 h 96834"/>
                  <a:gd name="connsiteX19" fmla="*/ 19998 w 55219"/>
                  <a:gd name="connsiteY19" fmla="*/ 79936 h 96834"/>
                  <a:gd name="connsiteX20" fmla="*/ 31772 w 55219"/>
                  <a:gd name="connsiteY20" fmla="*/ 79936 h 96834"/>
                  <a:gd name="connsiteX21" fmla="*/ 49210 w 55219"/>
                  <a:gd name="connsiteY21" fmla="*/ 80317 h 96834"/>
                  <a:gd name="connsiteX22" fmla="*/ 54874 w 55219"/>
                  <a:gd name="connsiteY22" fmla="*/ 80688 h 96834"/>
                  <a:gd name="connsiteX23" fmla="*/ 54874 w 55219"/>
                  <a:gd name="connsiteY23" fmla="*/ 88718 h 96834"/>
                  <a:gd name="connsiteX24" fmla="*/ 54874 w 55219"/>
                  <a:gd name="connsiteY24" fmla="*/ 96752 h 96834"/>
                  <a:gd name="connsiteX25" fmla="*/ 27266 w 55219"/>
                  <a:gd name="connsiteY25" fmla="*/ 96752 h 96834"/>
                  <a:gd name="connsiteX26" fmla="*/ -346 w 55219"/>
                  <a:gd name="connsiteY26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219" h="96834">
                    <a:moveTo>
                      <a:pt x="-346" y="48332"/>
                    </a:moveTo>
                    <a:lnTo>
                      <a:pt x="-346" y="-82"/>
                    </a:lnTo>
                    <a:lnTo>
                      <a:pt x="26392" y="-82"/>
                    </a:lnTo>
                    <a:lnTo>
                      <a:pt x="53130" y="-82"/>
                    </a:lnTo>
                    <a:lnTo>
                      <a:pt x="53130" y="8036"/>
                    </a:lnTo>
                    <a:lnTo>
                      <a:pt x="53130" y="16153"/>
                    </a:lnTo>
                    <a:lnTo>
                      <a:pt x="36567" y="16153"/>
                    </a:lnTo>
                    <a:lnTo>
                      <a:pt x="19998" y="16153"/>
                    </a:lnTo>
                    <a:lnTo>
                      <a:pt x="19998" y="20120"/>
                    </a:lnTo>
                    <a:cubicBezTo>
                      <a:pt x="19998" y="22300"/>
                      <a:pt x="19826" y="27259"/>
                      <a:pt x="19622" y="31137"/>
                    </a:cubicBezTo>
                    <a:lnTo>
                      <a:pt x="19240" y="38188"/>
                    </a:lnTo>
                    <a:lnTo>
                      <a:pt x="35023" y="38188"/>
                    </a:lnTo>
                    <a:lnTo>
                      <a:pt x="50805" y="38188"/>
                    </a:lnTo>
                    <a:lnTo>
                      <a:pt x="50805" y="46213"/>
                    </a:lnTo>
                    <a:lnTo>
                      <a:pt x="50805" y="54242"/>
                    </a:lnTo>
                    <a:lnTo>
                      <a:pt x="42523" y="54618"/>
                    </a:lnTo>
                    <a:cubicBezTo>
                      <a:pt x="37966" y="54827"/>
                      <a:pt x="31038" y="54998"/>
                      <a:pt x="27122" y="54998"/>
                    </a:cubicBezTo>
                    <a:lnTo>
                      <a:pt x="19998" y="55003"/>
                    </a:lnTo>
                    <a:lnTo>
                      <a:pt x="19998" y="67467"/>
                    </a:lnTo>
                    <a:lnTo>
                      <a:pt x="19998" y="79936"/>
                    </a:lnTo>
                    <a:lnTo>
                      <a:pt x="31772" y="79936"/>
                    </a:lnTo>
                    <a:cubicBezTo>
                      <a:pt x="38245" y="79941"/>
                      <a:pt x="46090" y="80108"/>
                      <a:pt x="49210" y="80317"/>
                    </a:cubicBezTo>
                    <a:lnTo>
                      <a:pt x="54874" y="80688"/>
                    </a:lnTo>
                    <a:lnTo>
                      <a:pt x="54874" y="88718"/>
                    </a:lnTo>
                    <a:lnTo>
                      <a:pt x="54874" y="96752"/>
                    </a:lnTo>
                    <a:lnTo>
                      <a:pt x="27266" y="96752"/>
                    </a:lnTo>
                    <a:lnTo>
                      <a:pt x="-346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414B8AE2-7186-CEC0-95D2-844873EF3BE6}"/>
                  </a:ext>
                </a:extLst>
              </p:cNvPr>
              <p:cNvSpPr/>
              <p:nvPr/>
            </p:nvSpPr>
            <p:spPr>
              <a:xfrm>
                <a:off x="7602491" y="6751893"/>
                <a:ext cx="37782" cy="16235"/>
              </a:xfrm>
              <a:custGeom>
                <a:avLst/>
                <a:gdLst>
                  <a:gd name="connsiteX0" fmla="*/ -355 w 37782"/>
                  <a:gd name="connsiteY0" fmla="*/ 8034 h 16235"/>
                  <a:gd name="connsiteX1" fmla="*/ -355 w 37782"/>
                  <a:gd name="connsiteY1" fmla="*/ -84 h 16235"/>
                  <a:gd name="connsiteX2" fmla="*/ 18538 w 37782"/>
                  <a:gd name="connsiteY2" fmla="*/ -84 h 16235"/>
                  <a:gd name="connsiteX3" fmla="*/ 37427 w 37782"/>
                  <a:gd name="connsiteY3" fmla="*/ -84 h 16235"/>
                  <a:gd name="connsiteX4" fmla="*/ 37427 w 37782"/>
                  <a:gd name="connsiteY4" fmla="*/ 8034 h 16235"/>
                  <a:gd name="connsiteX5" fmla="*/ 37427 w 37782"/>
                  <a:gd name="connsiteY5" fmla="*/ 16152 h 16235"/>
                  <a:gd name="connsiteX6" fmla="*/ 18538 w 37782"/>
                  <a:gd name="connsiteY6" fmla="*/ 16152 h 16235"/>
                  <a:gd name="connsiteX7" fmla="*/ -355 w 37782"/>
                  <a:gd name="connsiteY7" fmla="*/ 16152 h 1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82" h="16235">
                    <a:moveTo>
                      <a:pt x="-355" y="8034"/>
                    </a:moveTo>
                    <a:lnTo>
                      <a:pt x="-355" y="-84"/>
                    </a:lnTo>
                    <a:lnTo>
                      <a:pt x="18538" y="-84"/>
                    </a:lnTo>
                    <a:lnTo>
                      <a:pt x="37427" y="-84"/>
                    </a:lnTo>
                    <a:lnTo>
                      <a:pt x="37427" y="8034"/>
                    </a:lnTo>
                    <a:lnTo>
                      <a:pt x="37427" y="16152"/>
                    </a:lnTo>
                    <a:lnTo>
                      <a:pt x="18538" y="16152"/>
                    </a:lnTo>
                    <a:lnTo>
                      <a:pt x="-355" y="161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33FF71F0-F4F1-2B4C-6C05-9D2549A854A3}"/>
                  </a:ext>
                </a:extLst>
              </p:cNvPr>
              <p:cNvSpPr/>
              <p:nvPr/>
            </p:nvSpPr>
            <p:spPr>
              <a:xfrm>
                <a:off x="7654805" y="6702606"/>
                <a:ext cx="54057" cy="96834"/>
              </a:xfrm>
              <a:custGeom>
                <a:avLst/>
                <a:gdLst>
                  <a:gd name="connsiteX0" fmla="*/ -365 w 54057"/>
                  <a:gd name="connsiteY0" fmla="*/ 48332 h 96834"/>
                  <a:gd name="connsiteX1" fmla="*/ -365 w 54057"/>
                  <a:gd name="connsiteY1" fmla="*/ -82 h 96834"/>
                  <a:gd name="connsiteX2" fmla="*/ 26667 w 54057"/>
                  <a:gd name="connsiteY2" fmla="*/ -82 h 96834"/>
                  <a:gd name="connsiteX3" fmla="*/ 53693 w 54057"/>
                  <a:gd name="connsiteY3" fmla="*/ -82 h 96834"/>
                  <a:gd name="connsiteX4" fmla="*/ 53693 w 54057"/>
                  <a:gd name="connsiteY4" fmla="*/ 8026 h 96834"/>
                  <a:gd name="connsiteX5" fmla="*/ 53693 w 54057"/>
                  <a:gd name="connsiteY5" fmla="*/ 16135 h 96834"/>
                  <a:gd name="connsiteX6" fmla="*/ 36985 w 54057"/>
                  <a:gd name="connsiteY6" fmla="*/ 16288 h 96834"/>
                  <a:gd name="connsiteX7" fmla="*/ 20273 w 54057"/>
                  <a:gd name="connsiteY7" fmla="*/ 16441 h 96834"/>
                  <a:gd name="connsiteX8" fmla="*/ 20273 w 54057"/>
                  <a:gd name="connsiteY8" fmla="*/ 27170 h 96834"/>
                  <a:gd name="connsiteX9" fmla="*/ 20273 w 54057"/>
                  <a:gd name="connsiteY9" fmla="*/ 37895 h 96834"/>
                  <a:gd name="connsiteX10" fmla="*/ 36111 w 54057"/>
                  <a:gd name="connsiteY10" fmla="*/ 38048 h 96834"/>
                  <a:gd name="connsiteX11" fmla="*/ 51949 w 54057"/>
                  <a:gd name="connsiteY11" fmla="*/ 38206 h 96834"/>
                  <a:gd name="connsiteX12" fmla="*/ 51949 w 54057"/>
                  <a:gd name="connsiteY12" fmla="*/ 46315 h 96834"/>
                  <a:gd name="connsiteX13" fmla="*/ 51949 w 54057"/>
                  <a:gd name="connsiteY13" fmla="*/ 54423 h 96834"/>
                  <a:gd name="connsiteX14" fmla="*/ 47736 w 54057"/>
                  <a:gd name="connsiteY14" fmla="*/ 54502 h 96834"/>
                  <a:gd name="connsiteX15" fmla="*/ 31898 w 54057"/>
                  <a:gd name="connsiteY15" fmla="*/ 54933 h 96834"/>
                  <a:gd name="connsiteX16" fmla="*/ 20273 w 54057"/>
                  <a:gd name="connsiteY16" fmla="*/ 55291 h 96834"/>
                  <a:gd name="connsiteX17" fmla="*/ 20119 w 54057"/>
                  <a:gd name="connsiteY17" fmla="*/ 76021 h 96834"/>
                  <a:gd name="connsiteX18" fmla="*/ 19966 w 54057"/>
                  <a:gd name="connsiteY18" fmla="*/ 96752 h 96834"/>
                  <a:gd name="connsiteX19" fmla="*/ 9801 w 54057"/>
                  <a:gd name="connsiteY19" fmla="*/ 96752 h 96834"/>
                  <a:gd name="connsiteX20" fmla="*/ -365 w 54057"/>
                  <a:gd name="connsiteY20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057" h="96834">
                    <a:moveTo>
                      <a:pt x="-365" y="48332"/>
                    </a:moveTo>
                    <a:lnTo>
                      <a:pt x="-365" y="-82"/>
                    </a:lnTo>
                    <a:lnTo>
                      <a:pt x="26667" y="-82"/>
                    </a:lnTo>
                    <a:lnTo>
                      <a:pt x="53693" y="-82"/>
                    </a:lnTo>
                    <a:lnTo>
                      <a:pt x="53693" y="8026"/>
                    </a:lnTo>
                    <a:lnTo>
                      <a:pt x="53693" y="16135"/>
                    </a:lnTo>
                    <a:lnTo>
                      <a:pt x="36985" y="16288"/>
                    </a:lnTo>
                    <a:lnTo>
                      <a:pt x="20273" y="16441"/>
                    </a:lnTo>
                    <a:lnTo>
                      <a:pt x="20273" y="27170"/>
                    </a:lnTo>
                    <a:lnTo>
                      <a:pt x="20273" y="37895"/>
                    </a:lnTo>
                    <a:lnTo>
                      <a:pt x="36111" y="38048"/>
                    </a:lnTo>
                    <a:lnTo>
                      <a:pt x="51949" y="38206"/>
                    </a:lnTo>
                    <a:lnTo>
                      <a:pt x="51949" y="46315"/>
                    </a:lnTo>
                    <a:lnTo>
                      <a:pt x="51949" y="54423"/>
                    </a:lnTo>
                    <a:lnTo>
                      <a:pt x="47736" y="54502"/>
                    </a:lnTo>
                    <a:cubicBezTo>
                      <a:pt x="45420" y="54544"/>
                      <a:pt x="38292" y="54739"/>
                      <a:pt x="31898" y="54933"/>
                    </a:cubicBezTo>
                    <a:lnTo>
                      <a:pt x="20273" y="55291"/>
                    </a:lnTo>
                    <a:lnTo>
                      <a:pt x="20119" y="76021"/>
                    </a:lnTo>
                    <a:lnTo>
                      <a:pt x="19966" y="96752"/>
                    </a:lnTo>
                    <a:lnTo>
                      <a:pt x="9801" y="96752"/>
                    </a:lnTo>
                    <a:lnTo>
                      <a:pt x="-365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8" name="Forme libre : forme 67">
                <a:extLst>
                  <a:ext uri="{FF2B5EF4-FFF2-40B4-BE49-F238E27FC236}">
                    <a16:creationId xmlns:a16="http://schemas.microsoft.com/office/drawing/2014/main" id="{A3BC3FE0-85CF-D5B6-BF7F-038404CF45B2}"/>
                  </a:ext>
                </a:extLst>
              </p:cNvPr>
              <p:cNvSpPr/>
              <p:nvPr/>
            </p:nvSpPr>
            <p:spPr>
              <a:xfrm>
                <a:off x="7720487" y="6702606"/>
                <a:ext cx="64552" cy="96834"/>
              </a:xfrm>
              <a:custGeom>
                <a:avLst/>
                <a:gdLst>
                  <a:gd name="connsiteX0" fmla="*/ -376 w 64552"/>
                  <a:gd name="connsiteY0" fmla="*/ 48332 h 96834"/>
                  <a:gd name="connsiteX1" fmla="*/ -376 w 64552"/>
                  <a:gd name="connsiteY1" fmla="*/ -82 h 96834"/>
                  <a:gd name="connsiteX2" fmla="*/ 19536 w 64552"/>
                  <a:gd name="connsiteY2" fmla="*/ -78 h 96834"/>
                  <a:gd name="connsiteX3" fmla="*/ 43219 w 64552"/>
                  <a:gd name="connsiteY3" fmla="*/ 521 h 96834"/>
                  <a:gd name="connsiteX4" fmla="*/ 59341 w 64552"/>
                  <a:gd name="connsiteY4" fmla="*/ 12600 h 96834"/>
                  <a:gd name="connsiteX5" fmla="*/ 60950 w 64552"/>
                  <a:gd name="connsiteY5" fmla="*/ 24559 h 96834"/>
                  <a:gd name="connsiteX6" fmla="*/ 59378 w 64552"/>
                  <a:gd name="connsiteY6" fmla="*/ 36448 h 96834"/>
                  <a:gd name="connsiteX7" fmla="*/ 49911 w 64552"/>
                  <a:gd name="connsiteY7" fmla="*/ 45855 h 96834"/>
                  <a:gd name="connsiteX8" fmla="*/ 48794 w 64552"/>
                  <a:gd name="connsiteY8" fmla="*/ 50582 h 96834"/>
                  <a:gd name="connsiteX9" fmla="*/ 59453 w 64552"/>
                  <a:gd name="connsiteY9" fmla="*/ 60607 h 96834"/>
                  <a:gd name="connsiteX10" fmla="*/ 60955 w 64552"/>
                  <a:gd name="connsiteY10" fmla="*/ 75683 h 96834"/>
                  <a:gd name="connsiteX11" fmla="*/ 63363 w 64552"/>
                  <a:gd name="connsiteY11" fmla="*/ 95156 h 96834"/>
                  <a:gd name="connsiteX12" fmla="*/ 64177 w 64552"/>
                  <a:gd name="connsiteY12" fmla="*/ 96752 h 96834"/>
                  <a:gd name="connsiteX13" fmla="*/ 56104 w 64552"/>
                  <a:gd name="connsiteY13" fmla="*/ 96752 h 96834"/>
                  <a:gd name="connsiteX14" fmla="*/ 42354 w 64552"/>
                  <a:gd name="connsiteY14" fmla="*/ 95105 h 96834"/>
                  <a:gd name="connsiteX15" fmla="*/ 41163 w 64552"/>
                  <a:gd name="connsiteY15" fmla="*/ 81115 h 96834"/>
                  <a:gd name="connsiteX16" fmla="*/ 37755 w 64552"/>
                  <a:gd name="connsiteY16" fmla="*/ 58900 h 96834"/>
                  <a:gd name="connsiteX17" fmla="*/ 26218 w 64552"/>
                  <a:gd name="connsiteY17" fmla="*/ 55615 h 96834"/>
                  <a:gd name="connsiteX18" fmla="*/ 19968 w 64552"/>
                  <a:gd name="connsiteY18" fmla="*/ 55583 h 96834"/>
                  <a:gd name="connsiteX19" fmla="*/ 19968 w 64552"/>
                  <a:gd name="connsiteY19" fmla="*/ 76165 h 96834"/>
                  <a:gd name="connsiteX20" fmla="*/ 19968 w 64552"/>
                  <a:gd name="connsiteY20" fmla="*/ 96752 h 96834"/>
                  <a:gd name="connsiteX21" fmla="*/ 9799 w 64552"/>
                  <a:gd name="connsiteY21" fmla="*/ 96752 h 96834"/>
                  <a:gd name="connsiteX22" fmla="*/ -376 w 64552"/>
                  <a:gd name="connsiteY22" fmla="*/ 96752 h 96834"/>
                  <a:gd name="connsiteX23" fmla="*/ 32589 w 64552"/>
                  <a:gd name="connsiteY23" fmla="*/ 40790 h 96834"/>
                  <a:gd name="connsiteX24" fmla="*/ 40271 w 64552"/>
                  <a:gd name="connsiteY24" fmla="*/ 33154 h 96834"/>
                  <a:gd name="connsiteX25" fmla="*/ 39992 w 64552"/>
                  <a:gd name="connsiteY25" fmla="*/ 20338 h 96834"/>
                  <a:gd name="connsiteX26" fmla="*/ 34258 w 64552"/>
                  <a:gd name="connsiteY26" fmla="*/ 14460 h 96834"/>
                  <a:gd name="connsiteX27" fmla="*/ 26218 w 64552"/>
                  <a:gd name="connsiteY27" fmla="*/ 13509 h 96834"/>
                  <a:gd name="connsiteX28" fmla="*/ 19968 w 64552"/>
                  <a:gd name="connsiteY28" fmla="*/ 13115 h 96834"/>
                  <a:gd name="connsiteX29" fmla="*/ 19968 w 64552"/>
                  <a:gd name="connsiteY29" fmla="*/ 26479 h 96834"/>
                  <a:gd name="connsiteX30" fmla="*/ 20884 w 64552"/>
                  <a:gd name="connsiteY30" fmla="*/ 40753 h 96834"/>
                  <a:gd name="connsiteX31" fmla="*/ 32589 w 64552"/>
                  <a:gd name="connsiteY31" fmla="*/ 40790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4552" h="96834">
                    <a:moveTo>
                      <a:pt x="-376" y="48332"/>
                    </a:moveTo>
                    <a:lnTo>
                      <a:pt x="-376" y="-82"/>
                    </a:lnTo>
                    <a:lnTo>
                      <a:pt x="19536" y="-78"/>
                    </a:lnTo>
                    <a:cubicBezTo>
                      <a:pt x="30482" y="-78"/>
                      <a:pt x="41140" y="191"/>
                      <a:pt x="43219" y="521"/>
                    </a:cubicBezTo>
                    <a:cubicBezTo>
                      <a:pt x="50724" y="1704"/>
                      <a:pt x="55881" y="5568"/>
                      <a:pt x="59341" y="12600"/>
                    </a:cubicBezTo>
                    <a:cubicBezTo>
                      <a:pt x="60880" y="15722"/>
                      <a:pt x="60950" y="16232"/>
                      <a:pt x="60950" y="24559"/>
                    </a:cubicBezTo>
                    <a:cubicBezTo>
                      <a:pt x="60950" y="32834"/>
                      <a:pt x="60875" y="33410"/>
                      <a:pt x="59378" y="36448"/>
                    </a:cubicBezTo>
                    <a:cubicBezTo>
                      <a:pt x="57453" y="40354"/>
                      <a:pt x="54495" y="43295"/>
                      <a:pt x="49911" y="45855"/>
                    </a:cubicBezTo>
                    <a:cubicBezTo>
                      <a:pt x="45460" y="48337"/>
                      <a:pt x="45218" y="49367"/>
                      <a:pt x="48794" y="50582"/>
                    </a:cubicBezTo>
                    <a:cubicBezTo>
                      <a:pt x="55174" y="52749"/>
                      <a:pt x="58090" y="55495"/>
                      <a:pt x="59453" y="60607"/>
                    </a:cubicBezTo>
                    <a:cubicBezTo>
                      <a:pt x="59806" y="61938"/>
                      <a:pt x="60485" y="68724"/>
                      <a:pt x="60955" y="75683"/>
                    </a:cubicBezTo>
                    <a:cubicBezTo>
                      <a:pt x="61954" y="90462"/>
                      <a:pt x="62270" y="93004"/>
                      <a:pt x="63363" y="95156"/>
                    </a:cubicBezTo>
                    <a:lnTo>
                      <a:pt x="64177" y="96752"/>
                    </a:lnTo>
                    <a:lnTo>
                      <a:pt x="56104" y="96752"/>
                    </a:lnTo>
                    <a:cubicBezTo>
                      <a:pt x="46269" y="96752"/>
                      <a:pt x="42828" y="96339"/>
                      <a:pt x="42354" y="95105"/>
                    </a:cubicBezTo>
                    <a:cubicBezTo>
                      <a:pt x="42159" y="94600"/>
                      <a:pt x="41624" y="88305"/>
                      <a:pt x="41163" y="81115"/>
                    </a:cubicBezTo>
                    <a:cubicBezTo>
                      <a:pt x="40201" y="66025"/>
                      <a:pt x="39508" y="61502"/>
                      <a:pt x="37755" y="58900"/>
                    </a:cubicBezTo>
                    <a:cubicBezTo>
                      <a:pt x="36039" y="56358"/>
                      <a:pt x="33570" y="55652"/>
                      <a:pt x="26218" y="55615"/>
                    </a:cubicBezTo>
                    <a:lnTo>
                      <a:pt x="19968" y="55583"/>
                    </a:lnTo>
                    <a:lnTo>
                      <a:pt x="19968" y="76165"/>
                    </a:lnTo>
                    <a:lnTo>
                      <a:pt x="19968" y="96752"/>
                    </a:lnTo>
                    <a:lnTo>
                      <a:pt x="9799" y="96752"/>
                    </a:lnTo>
                    <a:lnTo>
                      <a:pt x="-376" y="96752"/>
                    </a:lnTo>
                    <a:close/>
                    <a:moveTo>
                      <a:pt x="32589" y="40790"/>
                    </a:moveTo>
                    <a:cubicBezTo>
                      <a:pt x="36076" y="39760"/>
                      <a:pt x="39336" y="36518"/>
                      <a:pt x="40271" y="33154"/>
                    </a:cubicBezTo>
                    <a:cubicBezTo>
                      <a:pt x="41192" y="29842"/>
                      <a:pt x="41038" y="22838"/>
                      <a:pt x="39992" y="20338"/>
                    </a:cubicBezTo>
                    <a:cubicBezTo>
                      <a:pt x="38815" y="17531"/>
                      <a:pt x="36504" y="15161"/>
                      <a:pt x="34258" y="14460"/>
                    </a:cubicBezTo>
                    <a:cubicBezTo>
                      <a:pt x="33272" y="14154"/>
                      <a:pt x="29655" y="13727"/>
                      <a:pt x="26218" y="13509"/>
                    </a:cubicBezTo>
                    <a:lnTo>
                      <a:pt x="19968" y="13115"/>
                    </a:lnTo>
                    <a:lnTo>
                      <a:pt x="19968" y="26479"/>
                    </a:lnTo>
                    <a:cubicBezTo>
                      <a:pt x="19968" y="37854"/>
                      <a:pt x="20108" y="39978"/>
                      <a:pt x="20884" y="40753"/>
                    </a:cubicBezTo>
                    <a:cubicBezTo>
                      <a:pt x="22089" y="41954"/>
                      <a:pt x="28594" y="41973"/>
                      <a:pt x="32589" y="4079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E1CD87F-FA11-3B2C-F05B-19E0E1F41061}"/>
                  </a:ext>
                </a:extLst>
              </p:cNvPr>
              <p:cNvSpPr/>
              <p:nvPr/>
            </p:nvSpPr>
            <p:spPr>
              <a:xfrm>
                <a:off x="7792555" y="6702606"/>
                <a:ext cx="73601" cy="96848"/>
              </a:xfrm>
              <a:custGeom>
                <a:avLst/>
                <a:gdLst>
                  <a:gd name="connsiteX0" fmla="*/ -388 w 73601"/>
                  <a:gd name="connsiteY0" fmla="*/ 96316 h 96848"/>
                  <a:gd name="connsiteX1" fmla="*/ 11596 w 73601"/>
                  <a:gd name="connsiteY1" fmla="*/ 47896 h 96848"/>
                  <a:gd name="connsiteX2" fmla="*/ 23584 w 73601"/>
                  <a:gd name="connsiteY2" fmla="*/ -82 h 96848"/>
                  <a:gd name="connsiteX3" fmla="*/ 36850 w 73601"/>
                  <a:gd name="connsiteY3" fmla="*/ -82 h 96848"/>
                  <a:gd name="connsiteX4" fmla="*/ 50415 w 73601"/>
                  <a:gd name="connsiteY4" fmla="*/ 929 h 96848"/>
                  <a:gd name="connsiteX5" fmla="*/ 73144 w 73601"/>
                  <a:gd name="connsiteY5" fmla="*/ 94780 h 96848"/>
                  <a:gd name="connsiteX6" fmla="*/ 69508 w 73601"/>
                  <a:gd name="connsiteY6" fmla="*/ 96371 h 96848"/>
                  <a:gd name="connsiteX7" fmla="*/ 52846 w 73601"/>
                  <a:gd name="connsiteY7" fmla="*/ 96024 h 96848"/>
                  <a:gd name="connsiteX8" fmla="*/ 51172 w 73601"/>
                  <a:gd name="connsiteY8" fmla="*/ 87544 h 96848"/>
                  <a:gd name="connsiteX9" fmla="*/ 48871 w 73601"/>
                  <a:gd name="connsiteY9" fmla="*/ 78948 h 96848"/>
                  <a:gd name="connsiteX10" fmla="*/ 33930 w 73601"/>
                  <a:gd name="connsiteY10" fmla="*/ 77566 h 96848"/>
                  <a:gd name="connsiteX11" fmla="*/ 23769 w 73601"/>
                  <a:gd name="connsiteY11" fmla="*/ 77905 h 96848"/>
                  <a:gd name="connsiteX12" fmla="*/ 22012 w 73601"/>
                  <a:gd name="connsiteY12" fmla="*/ 86890 h 96848"/>
                  <a:gd name="connsiteX13" fmla="*/ 20259 w 73601"/>
                  <a:gd name="connsiteY13" fmla="*/ 95880 h 96848"/>
                  <a:gd name="connsiteX14" fmla="*/ 18515 w 73601"/>
                  <a:gd name="connsiteY14" fmla="*/ 96246 h 96848"/>
                  <a:gd name="connsiteX15" fmla="*/ -388 w 73601"/>
                  <a:gd name="connsiteY15" fmla="*/ 96316 h 96848"/>
                  <a:gd name="connsiteX16" fmla="*/ 45871 w 73601"/>
                  <a:gd name="connsiteY16" fmla="*/ 61247 h 96848"/>
                  <a:gd name="connsiteX17" fmla="*/ 37766 w 73601"/>
                  <a:gd name="connsiteY17" fmla="*/ 17893 h 96848"/>
                  <a:gd name="connsiteX18" fmla="*/ 35953 w 73601"/>
                  <a:gd name="connsiteY18" fmla="*/ 16441 h 96848"/>
                  <a:gd name="connsiteX19" fmla="*/ 30452 w 73601"/>
                  <a:gd name="connsiteY19" fmla="*/ 40794 h 96848"/>
                  <a:gd name="connsiteX20" fmla="*/ 28978 w 73601"/>
                  <a:gd name="connsiteY20" fmla="*/ 61479 h 96848"/>
                  <a:gd name="connsiteX21" fmla="*/ 45871 w 73601"/>
                  <a:gd name="connsiteY21" fmla="*/ 61247 h 9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3601" h="96848">
                    <a:moveTo>
                      <a:pt x="-388" y="96316"/>
                    </a:moveTo>
                    <a:cubicBezTo>
                      <a:pt x="-392" y="96075"/>
                      <a:pt x="4997" y="74286"/>
                      <a:pt x="11596" y="47896"/>
                    </a:cubicBezTo>
                    <a:lnTo>
                      <a:pt x="23584" y="-82"/>
                    </a:lnTo>
                    <a:lnTo>
                      <a:pt x="36850" y="-82"/>
                    </a:lnTo>
                    <a:cubicBezTo>
                      <a:pt x="48982" y="-82"/>
                      <a:pt x="50140" y="1"/>
                      <a:pt x="50415" y="929"/>
                    </a:cubicBezTo>
                    <a:cubicBezTo>
                      <a:pt x="50954" y="2761"/>
                      <a:pt x="71340" y="86950"/>
                      <a:pt x="73144" y="94780"/>
                    </a:cubicBezTo>
                    <a:cubicBezTo>
                      <a:pt x="73400" y="95908"/>
                      <a:pt x="73112" y="96033"/>
                      <a:pt x="69508" y="96371"/>
                    </a:cubicBezTo>
                    <a:cubicBezTo>
                      <a:pt x="62551" y="97030"/>
                      <a:pt x="53088" y="96831"/>
                      <a:pt x="52846" y="96024"/>
                    </a:cubicBezTo>
                    <a:cubicBezTo>
                      <a:pt x="52730" y="95625"/>
                      <a:pt x="51977" y="91812"/>
                      <a:pt x="51172" y="87544"/>
                    </a:cubicBezTo>
                    <a:cubicBezTo>
                      <a:pt x="50368" y="83276"/>
                      <a:pt x="49331" y="79408"/>
                      <a:pt x="48871" y="78948"/>
                    </a:cubicBezTo>
                    <a:cubicBezTo>
                      <a:pt x="47415" y="77492"/>
                      <a:pt x="44379" y="77213"/>
                      <a:pt x="33930" y="77566"/>
                    </a:cubicBezTo>
                    <a:lnTo>
                      <a:pt x="23769" y="77905"/>
                    </a:lnTo>
                    <a:lnTo>
                      <a:pt x="22012" y="86890"/>
                    </a:lnTo>
                    <a:lnTo>
                      <a:pt x="20259" y="95880"/>
                    </a:lnTo>
                    <a:lnTo>
                      <a:pt x="18515" y="96246"/>
                    </a:lnTo>
                    <a:cubicBezTo>
                      <a:pt x="16008" y="96775"/>
                      <a:pt x="-374" y="96835"/>
                      <a:pt x="-388" y="96316"/>
                    </a:cubicBezTo>
                    <a:close/>
                    <a:moveTo>
                      <a:pt x="45871" y="61247"/>
                    </a:moveTo>
                    <a:cubicBezTo>
                      <a:pt x="46267" y="60853"/>
                      <a:pt x="38552" y="19591"/>
                      <a:pt x="37766" y="17893"/>
                    </a:cubicBezTo>
                    <a:cubicBezTo>
                      <a:pt x="37385" y="17063"/>
                      <a:pt x="36608" y="16441"/>
                      <a:pt x="35953" y="16441"/>
                    </a:cubicBezTo>
                    <a:cubicBezTo>
                      <a:pt x="34655" y="16441"/>
                      <a:pt x="35092" y="14507"/>
                      <a:pt x="30452" y="40794"/>
                    </a:cubicBezTo>
                    <a:cubicBezTo>
                      <a:pt x="26732" y="61878"/>
                      <a:pt x="26797" y="60955"/>
                      <a:pt x="28978" y="61479"/>
                    </a:cubicBezTo>
                    <a:cubicBezTo>
                      <a:pt x="30791" y="61919"/>
                      <a:pt x="45402" y="61715"/>
                      <a:pt x="45871" y="61247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C17F738F-92EA-D191-7215-5CAC85FBD7B3}"/>
                  </a:ext>
                </a:extLst>
              </p:cNvPr>
              <p:cNvSpPr/>
              <p:nvPr/>
            </p:nvSpPr>
            <p:spPr>
              <a:xfrm>
                <a:off x="7876847" y="6702606"/>
                <a:ext cx="64520" cy="96834"/>
              </a:xfrm>
              <a:custGeom>
                <a:avLst/>
                <a:gdLst>
                  <a:gd name="connsiteX0" fmla="*/ -400 w 64520"/>
                  <a:gd name="connsiteY0" fmla="*/ 48332 h 96834"/>
                  <a:gd name="connsiteX1" fmla="*/ -400 w 64520"/>
                  <a:gd name="connsiteY1" fmla="*/ -82 h 96834"/>
                  <a:gd name="connsiteX2" fmla="*/ 11806 w 64520"/>
                  <a:gd name="connsiteY2" fmla="*/ -82 h 96834"/>
                  <a:gd name="connsiteX3" fmla="*/ 24013 w 64520"/>
                  <a:gd name="connsiteY3" fmla="*/ 233 h 96834"/>
                  <a:gd name="connsiteX4" fmla="*/ 39781 w 64520"/>
                  <a:gd name="connsiteY4" fmla="*/ 53936 h 96834"/>
                  <a:gd name="connsiteX5" fmla="*/ 44464 w 64520"/>
                  <a:gd name="connsiteY5" fmla="*/ 62657 h 96834"/>
                  <a:gd name="connsiteX6" fmla="*/ 45408 w 64520"/>
                  <a:gd name="connsiteY6" fmla="*/ 30909 h 96834"/>
                  <a:gd name="connsiteX7" fmla="*/ 45584 w 64520"/>
                  <a:gd name="connsiteY7" fmla="*/ -82 h 96834"/>
                  <a:gd name="connsiteX8" fmla="*/ 54852 w 64520"/>
                  <a:gd name="connsiteY8" fmla="*/ -82 h 96834"/>
                  <a:gd name="connsiteX9" fmla="*/ 64120 w 64520"/>
                  <a:gd name="connsiteY9" fmla="*/ -82 h 96834"/>
                  <a:gd name="connsiteX10" fmla="*/ 64120 w 64520"/>
                  <a:gd name="connsiteY10" fmla="*/ 48295 h 96834"/>
                  <a:gd name="connsiteX11" fmla="*/ 64120 w 64520"/>
                  <a:gd name="connsiteY11" fmla="*/ 96673 h 96834"/>
                  <a:gd name="connsiteX12" fmla="*/ 52350 w 64520"/>
                  <a:gd name="connsiteY12" fmla="*/ 96348 h 96834"/>
                  <a:gd name="connsiteX13" fmla="*/ 40251 w 64520"/>
                  <a:gd name="connsiteY13" fmla="*/ 95662 h 96834"/>
                  <a:gd name="connsiteX14" fmla="*/ 32741 w 64520"/>
                  <a:gd name="connsiteY14" fmla="*/ 70659 h 96834"/>
                  <a:gd name="connsiteX15" fmla="*/ 19683 w 64520"/>
                  <a:gd name="connsiteY15" fmla="*/ 29035 h 96834"/>
                  <a:gd name="connsiteX16" fmla="*/ 18846 w 64520"/>
                  <a:gd name="connsiteY16" fmla="*/ 29388 h 96834"/>
                  <a:gd name="connsiteX17" fmla="*/ 17619 w 64520"/>
                  <a:gd name="connsiteY17" fmla="*/ 86987 h 96834"/>
                  <a:gd name="connsiteX18" fmla="*/ 17619 w 64520"/>
                  <a:gd name="connsiteY18" fmla="*/ 96752 h 96834"/>
                  <a:gd name="connsiteX19" fmla="*/ 8611 w 64520"/>
                  <a:gd name="connsiteY19" fmla="*/ 96752 h 96834"/>
                  <a:gd name="connsiteX20" fmla="*/ -400 w 64520"/>
                  <a:gd name="connsiteY20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4520" h="96834">
                    <a:moveTo>
                      <a:pt x="-400" y="48332"/>
                    </a:moveTo>
                    <a:lnTo>
                      <a:pt x="-400" y="-82"/>
                    </a:lnTo>
                    <a:lnTo>
                      <a:pt x="11806" y="-82"/>
                    </a:lnTo>
                    <a:cubicBezTo>
                      <a:pt x="18521" y="-82"/>
                      <a:pt x="24013" y="57"/>
                      <a:pt x="24013" y="233"/>
                    </a:cubicBezTo>
                    <a:cubicBezTo>
                      <a:pt x="24013" y="855"/>
                      <a:pt x="37489" y="46760"/>
                      <a:pt x="39781" y="53936"/>
                    </a:cubicBezTo>
                    <a:cubicBezTo>
                      <a:pt x="42427" y="62235"/>
                      <a:pt x="43282" y="63821"/>
                      <a:pt x="44464" y="62657"/>
                    </a:cubicBezTo>
                    <a:cubicBezTo>
                      <a:pt x="45073" y="62054"/>
                      <a:pt x="45268" y="55597"/>
                      <a:pt x="45408" y="30909"/>
                    </a:cubicBezTo>
                    <a:lnTo>
                      <a:pt x="45584" y="-82"/>
                    </a:lnTo>
                    <a:lnTo>
                      <a:pt x="54852" y="-82"/>
                    </a:lnTo>
                    <a:lnTo>
                      <a:pt x="64120" y="-82"/>
                    </a:lnTo>
                    <a:lnTo>
                      <a:pt x="64120" y="48295"/>
                    </a:lnTo>
                    <a:lnTo>
                      <a:pt x="64120" y="96673"/>
                    </a:lnTo>
                    <a:lnTo>
                      <a:pt x="52350" y="96348"/>
                    </a:lnTo>
                    <a:cubicBezTo>
                      <a:pt x="45877" y="96172"/>
                      <a:pt x="40432" y="95861"/>
                      <a:pt x="40251" y="95662"/>
                    </a:cubicBezTo>
                    <a:cubicBezTo>
                      <a:pt x="40069" y="95462"/>
                      <a:pt x="36689" y="84213"/>
                      <a:pt x="32741" y="70659"/>
                    </a:cubicBezTo>
                    <a:cubicBezTo>
                      <a:pt x="25756" y="46676"/>
                      <a:pt x="20465" y="29815"/>
                      <a:pt x="19683" y="29035"/>
                    </a:cubicBezTo>
                    <a:cubicBezTo>
                      <a:pt x="19474" y="28827"/>
                      <a:pt x="19097" y="28984"/>
                      <a:pt x="18846" y="29388"/>
                    </a:cubicBezTo>
                    <a:cubicBezTo>
                      <a:pt x="18405" y="30097"/>
                      <a:pt x="17619" y="67008"/>
                      <a:pt x="17619" y="86987"/>
                    </a:cubicBezTo>
                    <a:lnTo>
                      <a:pt x="17619" y="96752"/>
                    </a:lnTo>
                    <a:lnTo>
                      <a:pt x="8611" y="96752"/>
                    </a:lnTo>
                    <a:lnTo>
                      <a:pt x="-400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D4998E14-8E4B-C9E5-987A-351675F082B2}"/>
                  </a:ext>
                </a:extLst>
              </p:cNvPr>
              <p:cNvSpPr/>
              <p:nvPr/>
            </p:nvSpPr>
            <p:spPr>
              <a:xfrm>
                <a:off x="7955923" y="6700866"/>
                <a:ext cx="63486" cy="99629"/>
              </a:xfrm>
              <a:custGeom>
                <a:avLst/>
                <a:gdLst>
                  <a:gd name="connsiteX0" fmla="*/ 19967 w 63486"/>
                  <a:gd name="connsiteY0" fmla="*/ 98765 h 99629"/>
                  <a:gd name="connsiteX1" fmla="*/ 176 w 63486"/>
                  <a:gd name="connsiteY1" fmla="*/ 67055 h 99629"/>
                  <a:gd name="connsiteX2" fmla="*/ 208 w 63486"/>
                  <a:gd name="connsiteY2" fmla="*/ 31517 h 99629"/>
                  <a:gd name="connsiteX3" fmla="*/ 9658 w 63486"/>
                  <a:gd name="connsiteY3" fmla="*/ 7275 h 99629"/>
                  <a:gd name="connsiteX4" fmla="*/ 32517 w 63486"/>
                  <a:gd name="connsiteY4" fmla="*/ -82 h 99629"/>
                  <a:gd name="connsiteX5" fmla="*/ 48184 w 63486"/>
                  <a:gd name="connsiteY5" fmla="*/ 2771 h 99629"/>
                  <a:gd name="connsiteX6" fmla="*/ 61455 w 63486"/>
                  <a:gd name="connsiteY6" fmla="*/ 25139 h 99629"/>
                  <a:gd name="connsiteX7" fmla="*/ 62129 w 63486"/>
                  <a:gd name="connsiteY7" fmla="*/ 30793 h 99629"/>
                  <a:gd name="connsiteX8" fmla="*/ 62441 w 63486"/>
                  <a:gd name="connsiteY8" fmla="*/ 32969 h 99629"/>
                  <a:gd name="connsiteX9" fmla="*/ 52304 w 63486"/>
                  <a:gd name="connsiteY9" fmla="*/ 32969 h 99629"/>
                  <a:gd name="connsiteX10" fmla="*/ 42162 w 63486"/>
                  <a:gd name="connsiteY10" fmla="*/ 32969 h 99629"/>
                  <a:gd name="connsiteX11" fmla="*/ 41850 w 63486"/>
                  <a:gd name="connsiteY11" fmla="*/ 26883 h 99629"/>
                  <a:gd name="connsiteX12" fmla="*/ 32778 w 63486"/>
                  <a:gd name="connsiteY12" fmla="*/ 12814 h 99629"/>
                  <a:gd name="connsiteX13" fmla="*/ 23180 w 63486"/>
                  <a:gd name="connsiteY13" fmla="*/ 17833 h 99629"/>
                  <a:gd name="connsiteX14" fmla="*/ 21943 w 63486"/>
                  <a:gd name="connsiteY14" fmla="*/ 49492 h 99629"/>
                  <a:gd name="connsiteX15" fmla="*/ 21943 w 63486"/>
                  <a:gd name="connsiteY15" fmla="*/ 78484 h 99629"/>
                  <a:gd name="connsiteX16" fmla="*/ 23394 w 63486"/>
                  <a:gd name="connsiteY16" fmla="*/ 81356 h 99629"/>
                  <a:gd name="connsiteX17" fmla="*/ 31685 w 63486"/>
                  <a:gd name="connsiteY17" fmla="*/ 86751 h 99629"/>
                  <a:gd name="connsiteX18" fmla="*/ 37177 w 63486"/>
                  <a:gd name="connsiteY18" fmla="*/ 85786 h 99629"/>
                  <a:gd name="connsiteX19" fmla="*/ 42576 w 63486"/>
                  <a:gd name="connsiteY19" fmla="*/ 68019 h 99629"/>
                  <a:gd name="connsiteX20" fmla="*/ 42576 w 63486"/>
                  <a:gd name="connsiteY20" fmla="*/ 61961 h 99629"/>
                  <a:gd name="connsiteX21" fmla="*/ 52824 w 63486"/>
                  <a:gd name="connsiteY21" fmla="*/ 61961 h 99629"/>
                  <a:gd name="connsiteX22" fmla="*/ 63073 w 63486"/>
                  <a:gd name="connsiteY22" fmla="*/ 61961 h 99629"/>
                  <a:gd name="connsiteX23" fmla="*/ 62664 w 63486"/>
                  <a:gd name="connsiteY23" fmla="*/ 67166 h 99629"/>
                  <a:gd name="connsiteX24" fmla="*/ 43985 w 63486"/>
                  <a:gd name="connsiteY24" fmla="*/ 97981 h 99629"/>
                  <a:gd name="connsiteX25" fmla="*/ 19967 w 63486"/>
                  <a:gd name="connsiteY25" fmla="*/ 98765 h 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3486" h="99629">
                    <a:moveTo>
                      <a:pt x="19967" y="98765"/>
                    </a:moveTo>
                    <a:cubicBezTo>
                      <a:pt x="7974" y="95416"/>
                      <a:pt x="2264" y="86264"/>
                      <a:pt x="176" y="67055"/>
                    </a:cubicBezTo>
                    <a:cubicBezTo>
                      <a:pt x="-624" y="59679"/>
                      <a:pt x="-605" y="38146"/>
                      <a:pt x="208" y="31517"/>
                    </a:cubicBezTo>
                    <a:cubicBezTo>
                      <a:pt x="1613" y="20078"/>
                      <a:pt x="4668" y="12238"/>
                      <a:pt x="9658" y="7275"/>
                    </a:cubicBezTo>
                    <a:cubicBezTo>
                      <a:pt x="15066" y="1894"/>
                      <a:pt x="21213" y="-82"/>
                      <a:pt x="32517" y="-82"/>
                    </a:cubicBezTo>
                    <a:cubicBezTo>
                      <a:pt x="39730" y="-82"/>
                      <a:pt x="43571" y="618"/>
                      <a:pt x="48184" y="2771"/>
                    </a:cubicBezTo>
                    <a:cubicBezTo>
                      <a:pt x="56019" y="6426"/>
                      <a:pt x="60255" y="13565"/>
                      <a:pt x="61455" y="25139"/>
                    </a:cubicBezTo>
                    <a:cubicBezTo>
                      <a:pt x="61655" y="27055"/>
                      <a:pt x="61957" y="29597"/>
                      <a:pt x="62129" y="30793"/>
                    </a:cubicBezTo>
                    <a:lnTo>
                      <a:pt x="62441" y="32969"/>
                    </a:lnTo>
                    <a:lnTo>
                      <a:pt x="52304" y="32969"/>
                    </a:lnTo>
                    <a:lnTo>
                      <a:pt x="42162" y="32969"/>
                    </a:lnTo>
                    <a:lnTo>
                      <a:pt x="41850" y="26883"/>
                    </a:lnTo>
                    <a:cubicBezTo>
                      <a:pt x="41367" y="17369"/>
                      <a:pt x="38795" y="13389"/>
                      <a:pt x="32778" y="12814"/>
                    </a:cubicBezTo>
                    <a:cubicBezTo>
                      <a:pt x="28449" y="12396"/>
                      <a:pt x="24822" y="14293"/>
                      <a:pt x="23180" y="17833"/>
                    </a:cubicBezTo>
                    <a:cubicBezTo>
                      <a:pt x="21971" y="20440"/>
                      <a:pt x="21943" y="21140"/>
                      <a:pt x="21943" y="49492"/>
                    </a:cubicBezTo>
                    <a:lnTo>
                      <a:pt x="21943" y="78484"/>
                    </a:lnTo>
                    <a:lnTo>
                      <a:pt x="23394" y="81356"/>
                    </a:lnTo>
                    <a:cubicBezTo>
                      <a:pt x="25393" y="85303"/>
                      <a:pt x="27240" y="86505"/>
                      <a:pt x="31685" y="86751"/>
                    </a:cubicBezTo>
                    <a:cubicBezTo>
                      <a:pt x="34559" y="86913"/>
                      <a:pt x="35698" y="86714"/>
                      <a:pt x="37177" y="85786"/>
                    </a:cubicBezTo>
                    <a:cubicBezTo>
                      <a:pt x="40836" y="83494"/>
                      <a:pt x="42576" y="77765"/>
                      <a:pt x="42576" y="68019"/>
                    </a:cubicBezTo>
                    <a:lnTo>
                      <a:pt x="42576" y="61961"/>
                    </a:lnTo>
                    <a:lnTo>
                      <a:pt x="52824" y="61961"/>
                    </a:lnTo>
                    <a:lnTo>
                      <a:pt x="63073" y="61961"/>
                    </a:lnTo>
                    <a:lnTo>
                      <a:pt x="62664" y="67166"/>
                    </a:lnTo>
                    <a:cubicBezTo>
                      <a:pt x="61241" y="85299"/>
                      <a:pt x="56219" y="93588"/>
                      <a:pt x="43985" y="97981"/>
                    </a:cubicBezTo>
                    <a:cubicBezTo>
                      <a:pt x="39376" y="99637"/>
                      <a:pt x="24789" y="100110"/>
                      <a:pt x="19967" y="98765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71CBE5A0-5B11-F644-80E9-F110D04BDAF9}"/>
                  </a:ext>
                </a:extLst>
              </p:cNvPr>
              <p:cNvSpPr/>
              <p:nvPr/>
            </p:nvSpPr>
            <p:spPr>
              <a:xfrm>
                <a:off x="8031463" y="6702606"/>
                <a:ext cx="55219" cy="96834"/>
              </a:xfrm>
              <a:custGeom>
                <a:avLst/>
                <a:gdLst>
                  <a:gd name="connsiteX0" fmla="*/ -424 w 55219"/>
                  <a:gd name="connsiteY0" fmla="*/ 48332 h 96834"/>
                  <a:gd name="connsiteX1" fmla="*/ -424 w 55219"/>
                  <a:gd name="connsiteY1" fmla="*/ -82 h 96834"/>
                  <a:gd name="connsiteX2" fmla="*/ 26314 w 55219"/>
                  <a:gd name="connsiteY2" fmla="*/ -82 h 96834"/>
                  <a:gd name="connsiteX3" fmla="*/ 53052 w 55219"/>
                  <a:gd name="connsiteY3" fmla="*/ -82 h 96834"/>
                  <a:gd name="connsiteX4" fmla="*/ 53052 w 55219"/>
                  <a:gd name="connsiteY4" fmla="*/ 8036 h 96834"/>
                  <a:gd name="connsiteX5" fmla="*/ 53052 w 55219"/>
                  <a:gd name="connsiteY5" fmla="*/ 16153 h 96834"/>
                  <a:gd name="connsiteX6" fmla="*/ 36488 w 55219"/>
                  <a:gd name="connsiteY6" fmla="*/ 16153 h 96834"/>
                  <a:gd name="connsiteX7" fmla="*/ 19920 w 55219"/>
                  <a:gd name="connsiteY7" fmla="*/ 16153 h 96834"/>
                  <a:gd name="connsiteX8" fmla="*/ 19920 w 55219"/>
                  <a:gd name="connsiteY8" fmla="*/ 27170 h 96834"/>
                  <a:gd name="connsiteX9" fmla="*/ 19920 w 55219"/>
                  <a:gd name="connsiteY9" fmla="*/ 38188 h 96834"/>
                  <a:gd name="connsiteX10" fmla="*/ 35614 w 55219"/>
                  <a:gd name="connsiteY10" fmla="*/ 38188 h 96834"/>
                  <a:gd name="connsiteX11" fmla="*/ 51308 w 55219"/>
                  <a:gd name="connsiteY11" fmla="*/ 38188 h 96834"/>
                  <a:gd name="connsiteX12" fmla="*/ 51308 w 55219"/>
                  <a:gd name="connsiteY12" fmla="*/ 46213 h 96834"/>
                  <a:gd name="connsiteX13" fmla="*/ 51308 w 55219"/>
                  <a:gd name="connsiteY13" fmla="*/ 54242 h 96834"/>
                  <a:gd name="connsiteX14" fmla="*/ 43026 w 55219"/>
                  <a:gd name="connsiteY14" fmla="*/ 54618 h 96834"/>
                  <a:gd name="connsiteX15" fmla="*/ 27332 w 55219"/>
                  <a:gd name="connsiteY15" fmla="*/ 54998 h 96834"/>
                  <a:gd name="connsiteX16" fmla="*/ 19920 w 55219"/>
                  <a:gd name="connsiteY16" fmla="*/ 55003 h 96834"/>
                  <a:gd name="connsiteX17" fmla="*/ 19920 w 55219"/>
                  <a:gd name="connsiteY17" fmla="*/ 67467 h 96834"/>
                  <a:gd name="connsiteX18" fmla="*/ 19920 w 55219"/>
                  <a:gd name="connsiteY18" fmla="*/ 79936 h 96834"/>
                  <a:gd name="connsiteX19" fmla="*/ 31694 w 55219"/>
                  <a:gd name="connsiteY19" fmla="*/ 79936 h 96834"/>
                  <a:gd name="connsiteX20" fmla="*/ 49132 w 55219"/>
                  <a:gd name="connsiteY20" fmla="*/ 80317 h 96834"/>
                  <a:gd name="connsiteX21" fmla="*/ 54796 w 55219"/>
                  <a:gd name="connsiteY21" fmla="*/ 80688 h 96834"/>
                  <a:gd name="connsiteX22" fmla="*/ 54796 w 55219"/>
                  <a:gd name="connsiteY22" fmla="*/ 88718 h 96834"/>
                  <a:gd name="connsiteX23" fmla="*/ 54796 w 55219"/>
                  <a:gd name="connsiteY23" fmla="*/ 96752 h 96834"/>
                  <a:gd name="connsiteX24" fmla="*/ 27188 w 55219"/>
                  <a:gd name="connsiteY24" fmla="*/ 96752 h 96834"/>
                  <a:gd name="connsiteX25" fmla="*/ -424 w 55219"/>
                  <a:gd name="connsiteY25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5219" h="96834">
                    <a:moveTo>
                      <a:pt x="-424" y="48332"/>
                    </a:moveTo>
                    <a:lnTo>
                      <a:pt x="-424" y="-82"/>
                    </a:lnTo>
                    <a:lnTo>
                      <a:pt x="26314" y="-82"/>
                    </a:lnTo>
                    <a:lnTo>
                      <a:pt x="53052" y="-82"/>
                    </a:lnTo>
                    <a:lnTo>
                      <a:pt x="53052" y="8036"/>
                    </a:lnTo>
                    <a:lnTo>
                      <a:pt x="53052" y="16153"/>
                    </a:lnTo>
                    <a:lnTo>
                      <a:pt x="36488" y="16153"/>
                    </a:lnTo>
                    <a:lnTo>
                      <a:pt x="19920" y="16153"/>
                    </a:lnTo>
                    <a:lnTo>
                      <a:pt x="19920" y="27170"/>
                    </a:lnTo>
                    <a:lnTo>
                      <a:pt x="19920" y="38188"/>
                    </a:lnTo>
                    <a:lnTo>
                      <a:pt x="35614" y="38188"/>
                    </a:lnTo>
                    <a:lnTo>
                      <a:pt x="51308" y="38188"/>
                    </a:lnTo>
                    <a:lnTo>
                      <a:pt x="51308" y="46213"/>
                    </a:lnTo>
                    <a:lnTo>
                      <a:pt x="51308" y="54242"/>
                    </a:lnTo>
                    <a:lnTo>
                      <a:pt x="43026" y="54618"/>
                    </a:lnTo>
                    <a:cubicBezTo>
                      <a:pt x="38469" y="54827"/>
                      <a:pt x="31410" y="54998"/>
                      <a:pt x="27332" y="54998"/>
                    </a:cubicBezTo>
                    <a:lnTo>
                      <a:pt x="19920" y="55003"/>
                    </a:lnTo>
                    <a:lnTo>
                      <a:pt x="19920" y="67467"/>
                    </a:lnTo>
                    <a:lnTo>
                      <a:pt x="19920" y="79936"/>
                    </a:lnTo>
                    <a:lnTo>
                      <a:pt x="31694" y="79936"/>
                    </a:lnTo>
                    <a:cubicBezTo>
                      <a:pt x="38167" y="79941"/>
                      <a:pt x="46012" y="80108"/>
                      <a:pt x="49132" y="80317"/>
                    </a:cubicBezTo>
                    <a:lnTo>
                      <a:pt x="54796" y="80688"/>
                    </a:lnTo>
                    <a:lnTo>
                      <a:pt x="54796" y="88718"/>
                    </a:lnTo>
                    <a:lnTo>
                      <a:pt x="54796" y="96752"/>
                    </a:lnTo>
                    <a:lnTo>
                      <a:pt x="27188" y="96752"/>
                    </a:lnTo>
                    <a:lnTo>
                      <a:pt x="-424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F2C6BDE-F701-4E7B-666F-6C744C85A931}"/>
                  </a:ext>
                </a:extLst>
              </p:cNvPr>
              <p:cNvSpPr/>
              <p:nvPr/>
            </p:nvSpPr>
            <p:spPr>
              <a:xfrm>
                <a:off x="7405443" y="6751893"/>
                <a:ext cx="38944" cy="16235"/>
              </a:xfrm>
              <a:custGeom>
                <a:avLst/>
                <a:gdLst>
                  <a:gd name="connsiteX0" fmla="*/ -324 w 38944"/>
                  <a:gd name="connsiteY0" fmla="*/ 8034 h 16235"/>
                  <a:gd name="connsiteX1" fmla="*/ -324 w 38944"/>
                  <a:gd name="connsiteY1" fmla="*/ -84 h 16235"/>
                  <a:gd name="connsiteX2" fmla="*/ 19151 w 38944"/>
                  <a:gd name="connsiteY2" fmla="*/ -84 h 16235"/>
                  <a:gd name="connsiteX3" fmla="*/ 38621 w 38944"/>
                  <a:gd name="connsiteY3" fmla="*/ -84 h 16235"/>
                  <a:gd name="connsiteX4" fmla="*/ 38621 w 38944"/>
                  <a:gd name="connsiteY4" fmla="*/ 8034 h 16235"/>
                  <a:gd name="connsiteX5" fmla="*/ 38621 w 38944"/>
                  <a:gd name="connsiteY5" fmla="*/ 16152 h 16235"/>
                  <a:gd name="connsiteX6" fmla="*/ 19151 w 38944"/>
                  <a:gd name="connsiteY6" fmla="*/ 16152 h 16235"/>
                  <a:gd name="connsiteX7" fmla="*/ -324 w 38944"/>
                  <a:gd name="connsiteY7" fmla="*/ 16152 h 1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44" h="16235">
                    <a:moveTo>
                      <a:pt x="-324" y="8034"/>
                    </a:moveTo>
                    <a:lnTo>
                      <a:pt x="-324" y="-84"/>
                    </a:lnTo>
                    <a:lnTo>
                      <a:pt x="19151" y="-84"/>
                    </a:lnTo>
                    <a:lnTo>
                      <a:pt x="38621" y="-84"/>
                    </a:lnTo>
                    <a:lnTo>
                      <a:pt x="38621" y="8034"/>
                    </a:lnTo>
                    <a:lnTo>
                      <a:pt x="38621" y="16152"/>
                    </a:lnTo>
                    <a:lnTo>
                      <a:pt x="19151" y="16152"/>
                    </a:lnTo>
                    <a:lnTo>
                      <a:pt x="-324" y="161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F5ABEF29-8A07-85C8-C145-D118267286FD}"/>
                  </a:ext>
                </a:extLst>
              </p:cNvPr>
              <p:cNvSpPr/>
              <p:nvPr/>
            </p:nvSpPr>
            <p:spPr>
              <a:xfrm>
                <a:off x="7331088" y="6700880"/>
                <a:ext cx="62729" cy="99644"/>
              </a:xfrm>
              <a:custGeom>
                <a:avLst/>
                <a:gdLst>
                  <a:gd name="connsiteX0" fmla="*/ 18821 w 62729"/>
                  <a:gd name="connsiteY0" fmla="*/ 98705 h 99644"/>
                  <a:gd name="connsiteX1" fmla="*/ 12 w 62729"/>
                  <a:gd name="connsiteY1" fmla="*/ 73976 h 99644"/>
                  <a:gd name="connsiteX2" fmla="*/ -314 w 62729"/>
                  <a:gd name="connsiteY2" fmla="*/ 70065 h 99644"/>
                  <a:gd name="connsiteX3" fmla="*/ 9837 w 62729"/>
                  <a:gd name="connsiteY3" fmla="*/ 70065 h 99644"/>
                  <a:gd name="connsiteX4" fmla="*/ 19984 w 62729"/>
                  <a:gd name="connsiteY4" fmla="*/ 70065 h 99644"/>
                  <a:gd name="connsiteX5" fmla="*/ 19988 w 62729"/>
                  <a:gd name="connsiteY5" fmla="*/ 73688 h 99644"/>
                  <a:gd name="connsiteX6" fmla="*/ 31032 w 62729"/>
                  <a:gd name="connsiteY6" fmla="*/ 86881 h 99644"/>
                  <a:gd name="connsiteX7" fmla="*/ 39281 w 62729"/>
                  <a:gd name="connsiteY7" fmla="*/ 83596 h 99644"/>
                  <a:gd name="connsiteX8" fmla="*/ 41760 w 62729"/>
                  <a:gd name="connsiteY8" fmla="*/ 69420 h 99644"/>
                  <a:gd name="connsiteX9" fmla="*/ 25508 w 62729"/>
                  <a:gd name="connsiteY9" fmla="*/ 57030 h 99644"/>
                  <a:gd name="connsiteX10" fmla="*/ 9209 w 62729"/>
                  <a:gd name="connsiteY10" fmla="*/ 47957 h 99644"/>
                  <a:gd name="connsiteX11" fmla="*/ 8414 w 62729"/>
                  <a:gd name="connsiteY11" fmla="*/ 7730 h 99644"/>
                  <a:gd name="connsiteX12" fmla="*/ 31028 w 62729"/>
                  <a:gd name="connsiteY12" fmla="*/ -82 h 99644"/>
                  <a:gd name="connsiteX13" fmla="*/ 47633 w 62729"/>
                  <a:gd name="connsiteY13" fmla="*/ 2734 h 99644"/>
                  <a:gd name="connsiteX14" fmla="*/ 57994 w 62729"/>
                  <a:gd name="connsiteY14" fmla="*/ 12392 h 99644"/>
                  <a:gd name="connsiteX15" fmla="*/ 61244 w 62729"/>
                  <a:gd name="connsiteY15" fmla="*/ 24703 h 99644"/>
                  <a:gd name="connsiteX16" fmla="*/ 61253 w 62729"/>
                  <a:gd name="connsiteY16" fmla="*/ 26025 h 99644"/>
                  <a:gd name="connsiteX17" fmla="*/ 51567 w 62729"/>
                  <a:gd name="connsiteY17" fmla="*/ 25862 h 99644"/>
                  <a:gd name="connsiteX18" fmla="*/ 41881 w 62729"/>
                  <a:gd name="connsiteY18" fmla="*/ 25705 h 99644"/>
                  <a:gd name="connsiteX19" fmla="*/ 41156 w 62729"/>
                  <a:gd name="connsiteY19" fmla="*/ 22151 h 99644"/>
                  <a:gd name="connsiteX20" fmla="*/ 37421 w 62729"/>
                  <a:gd name="connsiteY20" fmla="*/ 14108 h 99644"/>
                  <a:gd name="connsiteX21" fmla="*/ 25406 w 62729"/>
                  <a:gd name="connsiteY21" fmla="*/ 14145 h 99644"/>
                  <a:gd name="connsiteX22" fmla="*/ 21704 w 62729"/>
                  <a:gd name="connsiteY22" fmla="*/ 28238 h 99644"/>
                  <a:gd name="connsiteX23" fmla="*/ 33208 w 62729"/>
                  <a:gd name="connsiteY23" fmla="*/ 38846 h 99644"/>
                  <a:gd name="connsiteX24" fmla="*/ 59342 w 62729"/>
                  <a:gd name="connsiteY24" fmla="*/ 55959 h 99644"/>
                  <a:gd name="connsiteX25" fmla="*/ 62416 w 62729"/>
                  <a:gd name="connsiteY25" fmla="*/ 71127 h 99644"/>
                  <a:gd name="connsiteX26" fmla="*/ 40960 w 62729"/>
                  <a:gd name="connsiteY26" fmla="*/ 98807 h 99644"/>
                  <a:gd name="connsiteX27" fmla="*/ 18821 w 62729"/>
                  <a:gd name="connsiteY27" fmla="*/ 98700 h 9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2729" h="99644">
                    <a:moveTo>
                      <a:pt x="18821" y="98705"/>
                    </a:moveTo>
                    <a:cubicBezTo>
                      <a:pt x="6257" y="95337"/>
                      <a:pt x="1258" y="88764"/>
                      <a:pt x="12" y="73976"/>
                    </a:cubicBezTo>
                    <a:lnTo>
                      <a:pt x="-314" y="70065"/>
                    </a:lnTo>
                    <a:lnTo>
                      <a:pt x="9837" y="70065"/>
                    </a:lnTo>
                    <a:lnTo>
                      <a:pt x="19984" y="70065"/>
                    </a:lnTo>
                    <a:lnTo>
                      <a:pt x="19988" y="73688"/>
                    </a:lnTo>
                    <a:cubicBezTo>
                      <a:pt x="19998" y="82451"/>
                      <a:pt x="23704" y="86881"/>
                      <a:pt x="31032" y="86881"/>
                    </a:cubicBezTo>
                    <a:cubicBezTo>
                      <a:pt x="34120" y="86881"/>
                      <a:pt x="37538" y="85517"/>
                      <a:pt x="39281" y="83596"/>
                    </a:cubicBezTo>
                    <a:cubicBezTo>
                      <a:pt x="42369" y="80187"/>
                      <a:pt x="43429" y="74138"/>
                      <a:pt x="41760" y="69420"/>
                    </a:cubicBezTo>
                    <a:cubicBezTo>
                      <a:pt x="40095" y="64717"/>
                      <a:pt x="36101" y="61669"/>
                      <a:pt x="25508" y="57030"/>
                    </a:cubicBezTo>
                    <a:cubicBezTo>
                      <a:pt x="15101" y="52470"/>
                      <a:pt x="12404" y="50972"/>
                      <a:pt x="9209" y="47957"/>
                    </a:cubicBezTo>
                    <a:cubicBezTo>
                      <a:pt x="-1588" y="37770"/>
                      <a:pt x="-1970" y="18677"/>
                      <a:pt x="8414" y="7730"/>
                    </a:cubicBezTo>
                    <a:cubicBezTo>
                      <a:pt x="13762" y="2084"/>
                      <a:pt x="20012" y="-73"/>
                      <a:pt x="31028" y="-82"/>
                    </a:cubicBezTo>
                    <a:cubicBezTo>
                      <a:pt x="38900" y="-91"/>
                      <a:pt x="43109" y="623"/>
                      <a:pt x="47633" y="2734"/>
                    </a:cubicBezTo>
                    <a:cubicBezTo>
                      <a:pt x="52376" y="4946"/>
                      <a:pt x="55994" y="8323"/>
                      <a:pt x="57994" y="12392"/>
                    </a:cubicBezTo>
                    <a:cubicBezTo>
                      <a:pt x="59528" y="15518"/>
                      <a:pt x="61225" y="21943"/>
                      <a:pt x="61244" y="24703"/>
                    </a:cubicBezTo>
                    <a:lnTo>
                      <a:pt x="61253" y="26025"/>
                    </a:lnTo>
                    <a:lnTo>
                      <a:pt x="51567" y="25862"/>
                    </a:lnTo>
                    <a:lnTo>
                      <a:pt x="41881" y="25705"/>
                    </a:lnTo>
                    <a:lnTo>
                      <a:pt x="41156" y="22151"/>
                    </a:lnTo>
                    <a:cubicBezTo>
                      <a:pt x="40323" y="18069"/>
                      <a:pt x="39249" y="15759"/>
                      <a:pt x="37421" y="14108"/>
                    </a:cubicBezTo>
                    <a:cubicBezTo>
                      <a:pt x="35534" y="12405"/>
                      <a:pt x="27763" y="12429"/>
                      <a:pt x="25406" y="14145"/>
                    </a:cubicBezTo>
                    <a:cubicBezTo>
                      <a:pt x="22053" y="16590"/>
                      <a:pt x="20328" y="23149"/>
                      <a:pt x="21704" y="28238"/>
                    </a:cubicBezTo>
                    <a:cubicBezTo>
                      <a:pt x="22737" y="32037"/>
                      <a:pt x="26977" y="35952"/>
                      <a:pt x="33208" y="38846"/>
                    </a:cubicBezTo>
                    <a:cubicBezTo>
                      <a:pt x="53553" y="48296"/>
                      <a:pt x="56213" y="50035"/>
                      <a:pt x="59342" y="55959"/>
                    </a:cubicBezTo>
                    <a:cubicBezTo>
                      <a:pt x="61644" y="60310"/>
                      <a:pt x="62416" y="64132"/>
                      <a:pt x="62416" y="71127"/>
                    </a:cubicBezTo>
                    <a:cubicBezTo>
                      <a:pt x="62416" y="86644"/>
                      <a:pt x="54915" y="96325"/>
                      <a:pt x="40960" y="98807"/>
                    </a:cubicBezTo>
                    <a:cubicBezTo>
                      <a:pt x="35064" y="99860"/>
                      <a:pt x="22923" y="99800"/>
                      <a:pt x="18821" y="9870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525E7D25-8091-59CC-06A3-69EA2D1DEDBD}"/>
                  </a:ext>
                </a:extLst>
              </p:cNvPr>
              <p:cNvSpPr/>
              <p:nvPr/>
            </p:nvSpPr>
            <p:spPr>
              <a:xfrm>
                <a:off x="7263034" y="6702606"/>
                <a:ext cx="61032" cy="96834"/>
              </a:xfrm>
              <a:custGeom>
                <a:avLst/>
                <a:gdLst>
                  <a:gd name="connsiteX0" fmla="*/ 20529 w 61032"/>
                  <a:gd name="connsiteY0" fmla="*/ 96603 h 96834"/>
                  <a:gd name="connsiteX1" fmla="*/ 20092 w 61032"/>
                  <a:gd name="connsiteY1" fmla="*/ 56450 h 96834"/>
                  <a:gd name="connsiteX2" fmla="*/ 19753 w 61032"/>
                  <a:gd name="connsiteY2" fmla="*/ 16441 h 96834"/>
                  <a:gd name="connsiteX3" fmla="*/ 9727 w 61032"/>
                  <a:gd name="connsiteY3" fmla="*/ 16283 h 96834"/>
                  <a:gd name="connsiteX4" fmla="*/ -303 w 61032"/>
                  <a:gd name="connsiteY4" fmla="*/ 16126 h 96834"/>
                  <a:gd name="connsiteX5" fmla="*/ -303 w 61032"/>
                  <a:gd name="connsiteY5" fmla="*/ 8022 h 96834"/>
                  <a:gd name="connsiteX6" fmla="*/ -303 w 61032"/>
                  <a:gd name="connsiteY6" fmla="*/ -82 h 96834"/>
                  <a:gd name="connsiteX7" fmla="*/ 30216 w 61032"/>
                  <a:gd name="connsiteY7" fmla="*/ -82 h 96834"/>
                  <a:gd name="connsiteX8" fmla="*/ 60729 w 61032"/>
                  <a:gd name="connsiteY8" fmla="*/ -82 h 96834"/>
                  <a:gd name="connsiteX9" fmla="*/ 60729 w 61032"/>
                  <a:gd name="connsiteY9" fmla="*/ 8036 h 96834"/>
                  <a:gd name="connsiteX10" fmla="*/ 60729 w 61032"/>
                  <a:gd name="connsiteY10" fmla="*/ 16153 h 96834"/>
                  <a:gd name="connsiteX11" fmla="*/ 50560 w 61032"/>
                  <a:gd name="connsiteY11" fmla="*/ 16153 h 96834"/>
                  <a:gd name="connsiteX12" fmla="*/ 40385 w 61032"/>
                  <a:gd name="connsiteY12" fmla="*/ 16153 h 96834"/>
                  <a:gd name="connsiteX13" fmla="*/ 40385 w 61032"/>
                  <a:gd name="connsiteY13" fmla="*/ 56450 h 96834"/>
                  <a:gd name="connsiteX14" fmla="*/ 40385 w 61032"/>
                  <a:gd name="connsiteY14" fmla="*/ 96752 h 96834"/>
                  <a:gd name="connsiteX15" fmla="*/ 30504 w 61032"/>
                  <a:gd name="connsiteY15" fmla="*/ 96752 h 96834"/>
                  <a:gd name="connsiteX16" fmla="*/ 20529 w 61032"/>
                  <a:gd name="connsiteY16" fmla="*/ 96603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032" h="96834">
                    <a:moveTo>
                      <a:pt x="20529" y="96603"/>
                    </a:moveTo>
                    <a:cubicBezTo>
                      <a:pt x="20478" y="96525"/>
                      <a:pt x="20283" y="78457"/>
                      <a:pt x="20092" y="56450"/>
                    </a:cubicBezTo>
                    <a:lnTo>
                      <a:pt x="19753" y="16441"/>
                    </a:lnTo>
                    <a:lnTo>
                      <a:pt x="9727" y="16283"/>
                    </a:lnTo>
                    <a:lnTo>
                      <a:pt x="-303" y="16126"/>
                    </a:lnTo>
                    <a:lnTo>
                      <a:pt x="-303" y="8022"/>
                    </a:lnTo>
                    <a:lnTo>
                      <a:pt x="-303" y="-82"/>
                    </a:lnTo>
                    <a:lnTo>
                      <a:pt x="30216" y="-82"/>
                    </a:lnTo>
                    <a:lnTo>
                      <a:pt x="60729" y="-82"/>
                    </a:lnTo>
                    <a:lnTo>
                      <a:pt x="60729" y="8036"/>
                    </a:lnTo>
                    <a:lnTo>
                      <a:pt x="60729" y="16153"/>
                    </a:lnTo>
                    <a:lnTo>
                      <a:pt x="50560" y="16153"/>
                    </a:lnTo>
                    <a:lnTo>
                      <a:pt x="40385" y="16153"/>
                    </a:lnTo>
                    <a:lnTo>
                      <a:pt x="40385" y="56450"/>
                    </a:lnTo>
                    <a:lnTo>
                      <a:pt x="40385" y="96752"/>
                    </a:lnTo>
                    <a:lnTo>
                      <a:pt x="30504" y="96752"/>
                    </a:lnTo>
                    <a:cubicBezTo>
                      <a:pt x="25072" y="96752"/>
                      <a:pt x="20580" y="96687"/>
                      <a:pt x="20529" y="9660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BE6E64F8-43AE-B0BB-F0FB-1BE59D7974C4}"/>
                  </a:ext>
                </a:extLst>
              </p:cNvPr>
              <p:cNvSpPr/>
              <p:nvPr/>
            </p:nvSpPr>
            <p:spPr>
              <a:xfrm>
                <a:off x="7192701" y="6702606"/>
                <a:ext cx="61181" cy="97910"/>
              </a:xfrm>
              <a:custGeom>
                <a:avLst/>
                <a:gdLst>
                  <a:gd name="connsiteX0" fmla="*/ 18983 w 61181"/>
                  <a:gd name="connsiteY0" fmla="*/ 96988 h 97910"/>
                  <a:gd name="connsiteX1" fmla="*/ 2359 w 61181"/>
                  <a:gd name="connsiteY1" fmla="*/ 83615 h 97910"/>
                  <a:gd name="connsiteX2" fmla="*/ -273 w 61181"/>
                  <a:gd name="connsiteY2" fmla="*/ 33113 h 97910"/>
                  <a:gd name="connsiteX3" fmla="*/ -292 w 61181"/>
                  <a:gd name="connsiteY3" fmla="*/ -82 h 97910"/>
                  <a:gd name="connsiteX4" fmla="*/ 9589 w 61181"/>
                  <a:gd name="connsiteY4" fmla="*/ -82 h 97910"/>
                  <a:gd name="connsiteX5" fmla="*/ 19471 w 61181"/>
                  <a:gd name="connsiteY5" fmla="*/ -82 h 97910"/>
                  <a:gd name="connsiteX6" fmla="*/ 19499 w 61181"/>
                  <a:gd name="connsiteY6" fmla="*/ 33113 h 97910"/>
                  <a:gd name="connsiteX7" fmla="*/ 20010 w 61181"/>
                  <a:gd name="connsiteY7" fmla="*/ 72510 h 97910"/>
                  <a:gd name="connsiteX8" fmla="*/ 24735 w 61181"/>
                  <a:gd name="connsiteY8" fmla="*/ 83902 h 97910"/>
                  <a:gd name="connsiteX9" fmla="*/ 30324 w 61181"/>
                  <a:gd name="connsiteY9" fmla="*/ 84988 h 97910"/>
                  <a:gd name="connsiteX10" fmla="*/ 38871 w 61181"/>
                  <a:gd name="connsiteY10" fmla="*/ 79407 h 97910"/>
                  <a:gd name="connsiteX11" fmla="*/ 40285 w 61181"/>
                  <a:gd name="connsiteY11" fmla="*/ 38331 h 97910"/>
                  <a:gd name="connsiteX12" fmla="*/ 40461 w 61181"/>
                  <a:gd name="connsiteY12" fmla="*/ -82 h 97910"/>
                  <a:gd name="connsiteX13" fmla="*/ 50678 w 61181"/>
                  <a:gd name="connsiteY13" fmla="*/ -82 h 97910"/>
                  <a:gd name="connsiteX14" fmla="*/ 60889 w 61181"/>
                  <a:gd name="connsiteY14" fmla="*/ -82 h 97910"/>
                  <a:gd name="connsiteX15" fmla="*/ 60471 w 61181"/>
                  <a:gd name="connsiteY15" fmla="*/ 36012 h 97910"/>
                  <a:gd name="connsiteX16" fmla="*/ 59578 w 61181"/>
                  <a:gd name="connsiteY16" fmla="*/ 76021 h 97910"/>
                  <a:gd name="connsiteX17" fmla="*/ 40341 w 61181"/>
                  <a:gd name="connsiteY17" fmla="*/ 97016 h 97910"/>
                  <a:gd name="connsiteX18" fmla="*/ 18978 w 61181"/>
                  <a:gd name="connsiteY18" fmla="*/ 96988 h 9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181" h="97910">
                    <a:moveTo>
                      <a:pt x="18983" y="96988"/>
                    </a:moveTo>
                    <a:cubicBezTo>
                      <a:pt x="11733" y="95407"/>
                      <a:pt x="5804" y="90633"/>
                      <a:pt x="2359" y="83615"/>
                    </a:cubicBezTo>
                    <a:cubicBezTo>
                      <a:pt x="89" y="78995"/>
                      <a:pt x="-250" y="72449"/>
                      <a:pt x="-273" y="33113"/>
                    </a:cubicBezTo>
                    <a:lnTo>
                      <a:pt x="-292" y="-82"/>
                    </a:lnTo>
                    <a:lnTo>
                      <a:pt x="9589" y="-82"/>
                    </a:lnTo>
                    <a:lnTo>
                      <a:pt x="19471" y="-82"/>
                    </a:lnTo>
                    <a:lnTo>
                      <a:pt x="19499" y="33113"/>
                    </a:lnTo>
                    <a:cubicBezTo>
                      <a:pt x="19513" y="51371"/>
                      <a:pt x="19745" y="69100"/>
                      <a:pt x="20010" y="72510"/>
                    </a:cubicBezTo>
                    <a:cubicBezTo>
                      <a:pt x="20545" y="79477"/>
                      <a:pt x="21461" y="81676"/>
                      <a:pt x="24735" y="83902"/>
                    </a:cubicBezTo>
                    <a:cubicBezTo>
                      <a:pt x="26455" y="85071"/>
                      <a:pt x="27241" y="85229"/>
                      <a:pt x="30324" y="84988"/>
                    </a:cubicBezTo>
                    <a:cubicBezTo>
                      <a:pt x="34774" y="84649"/>
                      <a:pt x="37164" y="83086"/>
                      <a:pt x="38871" y="79407"/>
                    </a:cubicBezTo>
                    <a:cubicBezTo>
                      <a:pt x="40085" y="76791"/>
                      <a:pt x="40108" y="76077"/>
                      <a:pt x="40285" y="38331"/>
                    </a:cubicBezTo>
                    <a:lnTo>
                      <a:pt x="40461" y="-82"/>
                    </a:lnTo>
                    <a:lnTo>
                      <a:pt x="50678" y="-82"/>
                    </a:lnTo>
                    <a:lnTo>
                      <a:pt x="60889" y="-82"/>
                    </a:lnTo>
                    <a:lnTo>
                      <a:pt x="60471" y="36012"/>
                    </a:lnTo>
                    <a:cubicBezTo>
                      <a:pt x="60243" y="55866"/>
                      <a:pt x="59843" y="73869"/>
                      <a:pt x="59578" y="76021"/>
                    </a:cubicBezTo>
                    <a:cubicBezTo>
                      <a:pt x="58299" y="86560"/>
                      <a:pt x="51017" y="94507"/>
                      <a:pt x="40341" y="97016"/>
                    </a:cubicBezTo>
                    <a:cubicBezTo>
                      <a:pt x="35681" y="98111"/>
                      <a:pt x="24056" y="98097"/>
                      <a:pt x="18978" y="9698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18FF6656-1FFF-1DA8-8B4A-C62274831801}"/>
                  </a:ext>
                </a:extLst>
              </p:cNvPr>
              <p:cNvSpPr/>
              <p:nvPr/>
            </p:nvSpPr>
            <p:spPr>
              <a:xfrm>
                <a:off x="7110762" y="6702583"/>
                <a:ext cx="73220" cy="96872"/>
              </a:xfrm>
              <a:custGeom>
                <a:avLst/>
                <a:gdLst>
                  <a:gd name="connsiteX0" fmla="*/ 1013 w 73220"/>
                  <a:gd name="connsiteY0" fmla="*/ 96362 h 96872"/>
                  <a:gd name="connsiteX1" fmla="*/ -280 w 73220"/>
                  <a:gd name="connsiteY1" fmla="*/ 95138 h 96872"/>
                  <a:gd name="connsiteX2" fmla="*/ 11527 w 73220"/>
                  <a:gd name="connsiteY2" fmla="*/ 47196 h 96872"/>
                  <a:gd name="connsiteX3" fmla="*/ 23315 w 73220"/>
                  <a:gd name="connsiteY3" fmla="*/ 228 h 96872"/>
                  <a:gd name="connsiteX4" fmla="*/ 36744 w 73220"/>
                  <a:gd name="connsiteY4" fmla="*/ 75 h 96872"/>
                  <a:gd name="connsiteX5" fmla="*/ 50169 w 73220"/>
                  <a:gd name="connsiteY5" fmla="*/ -82 h 96872"/>
                  <a:gd name="connsiteX6" fmla="*/ 51383 w 73220"/>
                  <a:gd name="connsiteY6" fmla="*/ 5067 h 96872"/>
                  <a:gd name="connsiteX7" fmla="*/ 62766 w 73220"/>
                  <a:gd name="connsiteY7" fmla="*/ 52183 h 96872"/>
                  <a:gd name="connsiteX8" fmla="*/ 72941 w 73220"/>
                  <a:gd name="connsiteY8" fmla="*/ 95100 h 96872"/>
                  <a:gd name="connsiteX9" fmla="*/ 62771 w 73220"/>
                  <a:gd name="connsiteY9" fmla="*/ 96775 h 96872"/>
                  <a:gd name="connsiteX10" fmla="*/ 50950 w 73220"/>
                  <a:gd name="connsiteY10" fmla="*/ 87331 h 96872"/>
                  <a:gd name="connsiteX11" fmla="*/ 48681 w 73220"/>
                  <a:gd name="connsiteY11" fmla="*/ 78141 h 96872"/>
                  <a:gd name="connsiteX12" fmla="*/ 28541 w 73220"/>
                  <a:gd name="connsiteY12" fmla="*/ 77315 h 96872"/>
                  <a:gd name="connsiteX13" fmla="*/ 24142 w 73220"/>
                  <a:gd name="connsiteY13" fmla="*/ 78772 h 96872"/>
                  <a:gd name="connsiteX14" fmla="*/ 22134 w 73220"/>
                  <a:gd name="connsiteY14" fmla="*/ 85248 h 96872"/>
                  <a:gd name="connsiteX15" fmla="*/ 20567 w 73220"/>
                  <a:gd name="connsiteY15" fmla="*/ 93727 h 96872"/>
                  <a:gd name="connsiteX16" fmla="*/ 19967 w 73220"/>
                  <a:gd name="connsiteY16" fmla="*/ 96775 h 96872"/>
                  <a:gd name="connsiteX17" fmla="*/ 11141 w 73220"/>
                  <a:gd name="connsiteY17" fmla="*/ 96696 h 96872"/>
                  <a:gd name="connsiteX18" fmla="*/ 1013 w 73220"/>
                  <a:gd name="connsiteY18" fmla="*/ 96362 h 96872"/>
                  <a:gd name="connsiteX19" fmla="*/ 44975 w 73220"/>
                  <a:gd name="connsiteY19" fmla="*/ 60927 h 96872"/>
                  <a:gd name="connsiteX20" fmla="*/ 36874 w 73220"/>
                  <a:gd name="connsiteY20" fmla="*/ 16756 h 96872"/>
                  <a:gd name="connsiteX21" fmla="*/ 29606 w 73220"/>
                  <a:gd name="connsiteY21" fmla="*/ 43958 h 96872"/>
                  <a:gd name="connsiteX22" fmla="*/ 27021 w 73220"/>
                  <a:gd name="connsiteY22" fmla="*/ 59721 h 96872"/>
                  <a:gd name="connsiteX23" fmla="*/ 37363 w 73220"/>
                  <a:gd name="connsiteY23" fmla="*/ 61771 h 96872"/>
                  <a:gd name="connsiteX24" fmla="*/ 44975 w 73220"/>
                  <a:gd name="connsiteY24" fmla="*/ 60927 h 9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220" h="96872">
                    <a:moveTo>
                      <a:pt x="1013" y="96362"/>
                    </a:moveTo>
                    <a:cubicBezTo>
                      <a:pt x="264" y="96218"/>
                      <a:pt x="-289" y="95694"/>
                      <a:pt x="-280" y="95138"/>
                    </a:cubicBezTo>
                    <a:cubicBezTo>
                      <a:pt x="-271" y="94604"/>
                      <a:pt x="5045" y="73029"/>
                      <a:pt x="11527" y="47196"/>
                    </a:cubicBezTo>
                    <a:lnTo>
                      <a:pt x="23315" y="228"/>
                    </a:lnTo>
                    <a:lnTo>
                      <a:pt x="36744" y="75"/>
                    </a:lnTo>
                    <a:lnTo>
                      <a:pt x="50169" y="-82"/>
                    </a:lnTo>
                    <a:lnTo>
                      <a:pt x="51383" y="5067"/>
                    </a:lnTo>
                    <a:cubicBezTo>
                      <a:pt x="52048" y="7901"/>
                      <a:pt x="57172" y="29100"/>
                      <a:pt x="62766" y="52183"/>
                    </a:cubicBezTo>
                    <a:cubicBezTo>
                      <a:pt x="68365" y="75270"/>
                      <a:pt x="72941" y="94581"/>
                      <a:pt x="72941" y="95100"/>
                    </a:cubicBezTo>
                    <a:cubicBezTo>
                      <a:pt x="72941" y="96395"/>
                      <a:pt x="70634" y="96775"/>
                      <a:pt x="62771" y="96775"/>
                    </a:cubicBezTo>
                    <a:cubicBezTo>
                      <a:pt x="52085" y="96775"/>
                      <a:pt x="53099" y="97582"/>
                      <a:pt x="50950" y="87331"/>
                    </a:cubicBezTo>
                    <a:cubicBezTo>
                      <a:pt x="49946" y="82516"/>
                      <a:pt x="48923" y="78382"/>
                      <a:pt x="48681" y="78141"/>
                    </a:cubicBezTo>
                    <a:cubicBezTo>
                      <a:pt x="48011" y="77478"/>
                      <a:pt x="32373" y="76838"/>
                      <a:pt x="28541" y="77315"/>
                    </a:cubicBezTo>
                    <a:cubicBezTo>
                      <a:pt x="26556" y="77561"/>
                      <a:pt x="24756" y="78160"/>
                      <a:pt x="24142" y="78772"/>
                    </a:cubicBezTo>
                    <a:cubicBezTo>
                      <a:pt x="23491" y="79421"/>
                      <a:pt x="22738" y="81838"/>
                      <a:pt x="22134" y="85248"/>
                    </a:cubicBezTo>
                    <a:cubicBezTo>
                      <a:pt x="21599" y="88240"/>
                      <a:pt x="20897" y="92053"/>
                      <a:pt x="20567" y="93727"/>
                    </a:cubicBezTo>
                    <a:lnTo>
                      <a:pt x="19967" y="96775"/>
                    </a:lnTo>
                    <a:lnTo>
                      <a:pt x="11141" y="96696"/>
                    </a:lnTo>
                    <a:cubicBezTo>
                      <a:pt x="6291" y="96654"/>
                      <a:pt x="1729" y="96501"/>
                      <a:pt x="1013" y="96362"/>
                    </a:cubicBezTo>
                    <a:close/>
                    <a:moveTo>
                      <a:pt x="44975" y="60927"/>
                    </a:moveTo>
                    <a:cubicBezTo>
                      <a:pt x="45933" y="59382"/>
                      <a:pt x="38590" y="19363"/>
                      <a:pt x="36874" y="16756"/>
                    </a:cubicBezTo>
                    <a:cubicBezTo>
                      <a:pt x="35368" y="14465"/>
                      <a:pt x="34173" y="18927"/>
                      <a:pt x="29606" y="43958"/>
                    </a:cubicBezTo>
                    <a:cubicBezTo>
                      <a:pt x="28183" y="51742"/>
                      <a:pt x="27021" y="58835"/>
                      <a:pt x="27021" y="59721"/>
                    </a:cubicBezTo>
                    <a:cubicBezTo>
                      <a:pt x="27021" y="61734"/>
                      <a:pt x="27765" y="61882"/>
                      <a:pt x="37363" y="61771"/>
                    </a:cubicBezTo>
                    <a:cubicBezTo>
                      <a:pt x="42575" y="61715"/>
                      <a:pt x="44631" y="61488"/>
                      <a:pt x="44975" y="60927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7D2F6755-CD85-A822-4DCA-4E6806C07891}"/>
                  </a:ext>
                </a:extLst>
              </p:cNvPr>
              <p:cNvSpPr/>
              <p:nvPr/>
            </p:nvSpPr>
            <p:spPr>
              <a:xfrm>
                <a:off x="7038086" y="6702606"/>
                <a:ext cx="62195" cy="96834"/>
              </a:xfrm>
              <a:custGeom>
                <a:avLst/>
                <a:gdLst>
                  <a:gd name="connsiteX0" fmla="*/ -268 w 62195"/>
                  <a:gd name="connsiteY0" fmla="*/ 48332 h 96834"/>
                  <a:gd name="connsiteX1" fmla="*/ -268 w 62195"/>
                  <a:gd name="connsiteY1" fmla="*/ -82 h 96834"/>
                  <a:gd name="connsiteX2" fmla="*/ 10195 w 62195"/>
                  <a:gd name="connsiteY2" fmla="*/ -82 h 96834"/>
                  <a:gd name="connsiteX3" fmla="*/ 20658 w 62195"/>
                  <a:gd name="connsiteY3" fmla="*/ -82 h 96834"/>
                  <a:gd name="connsiteX4" fmla="*/ 20658 w 62195"/>
                  <a:gd name="connsiteY4" fmla="*/ 18181 h 96834"/>
                  <a:gd name="connsiteX5" fmla="*/ 20658 w 62195"/>
                  <a:gd name="connsiteY5" fmla="*/ 36448 h 96834"/>
                  <a:gd name="connsiteX6" fmla="*/ 30744 w 62195"/>
                  <a:gd name="connsiteY6" fmla="*/ 36448 h 96834"/>
                  <a:gd name="connsiteX7" fmla="*/ 40830 w 62195"/>
                  <a:gd name="connsiteY7" fmla="*/ 36448 h 96834"/>
                  <a:gd name="connsiteX8" fmla="*/ 41207 w 62195"/>
                  <a:gd name="connsiteY8" fmla="*/ 31137 h 96834"/>
                  <a:gd name="connsiteX9" fmla="*/ 41583 w 62195"/>
                  <a:gd name="connsiteY9" fmla="*/ 12874 h 96834"/>
                  <a:gd name="connsiteX10" fmla="*/ 41583 w 62195"/>
                  <a:gd name="connsiteY10" fmla="*/ -82 h 96834"/>
                  <a:gd name="connsiteX11" fmla="*/ 51758 w 62195"/>
                  <a:gd name="connsiteY11" fmla="*/ -82 h 96834"/>
                  <a:gd name="connsiteX12" fmla="*/ 61927 w 62195"/>
                  <a:gd name="connsiteY12" fmla="*/ -82 h 96834"/>
                  <a:gd name="connsiteX13" fmla="*/ 61927 w 62195"/>
                  <a:gd name="connsiteY13" fmla="*/ 48332 h 96834"/>
                  <a:gd name="connsiteX14" fmla="*/ 61927 w 62195"/>
                  <a:gd name="connsiteY14" fmla="*/ 96752 h 96834"/>
                  <a:gd name="connsiteX15" fmla="*/ 51790 w 62195"/>
                  <a:gd name="connsiteY15" fmla="*/ 96752 h 96834"/>
                  <a:gd name="connsiteX16" fmla="*/ 41653 w 62195"/>
                  <a:gd name="connsiteY16" fmla="*/ 96752 h 96834"/>
                  <a:gd name="connsiteX17" fmla="*/ 41472 w 62195"/>
                  <a:gd name="connsiteY17" fmla="*/ 75924 h 96834"/>
                  <a:gd name="connsiteX18" fmla="*/ 40811 w 62195"/>
                  <a:gd name="connsiteY18" fmla="*/ 54613 h 96834"/>
                  <a:gd name="connsiteX19" fmla="*/ 30493 w 62195"/>
                  <a:gd name="connsiteY19" fmla="*/ 53950 h 96834"/>
                  <a:gd name="connsiteX20" fmla="*/ 20658 w 62195"/>
                  <a:gd name="connsiteY20" fmla="*/ 53764 h 96834"/>
                  <a:gd name="connsiteX21" fmla="*/ 20658 w 62195"/>
                  <a:gd name="connsiteY21" fmla="*/ 75256 h 96834"/>
                  <a:gd name="connsiteX22" fmla="*/ 20658 w 62195"/>
                  <a:gd name="connsiteY22" fmla="*/ 96752 h 96834"/>
                  <a:gd name="connsiteX23" fmla="*/ 10195 w 62195"/>
                  <a:gd name="connsiteY23" fmla="*/ 96752 h 96834"/>
                  <a:gd name="connsiteX24" fmla="*/ -268 w 62195"/>
                  <a:gd name="connsiteY24" fmla="*/ 96752 h 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195" h="96834">
                    <a:moveTo>
                      <a:pt x="-268" y="48332"/>
                    </a:moveTo>
                    <a:lnTo>
                      <a:pt x="-268" y="-82"/>
                    </a:lnTo>
                    <a:lnTo>
                      <a:pt x="10195" y="-82"/>
                    </a:lnTo>
                    <a:lnTo>
                      <a:pt x="20658" y="-82"/>
                    </a:lnTo>
                    <a:lnTo>
                      <a:pt x="20658" y="18181"/>
                    </a:lnTo>
                    <a:lnTo>
                      <a:pt x="20658" y="36448"/>
                    </a:lnTo>
                    <a:lnTo>
                      <a:pt x="30744" y="36448"/>
                    </a:lnTo>
                    <a:lnTo>
                      <a:pt x="40830" y="36448"/>
                    </a:lnTo>
                    <a:lnTo>
                      <a:pt x="41207" y="31137"/>
                    </a:lnTo>
                    <a:cubicBezTo>
                      <a:pt x="41416" y="28219"/>
                      <a:pt x="41583" y="19999"/>
                      <a:pt x="41583" y="12874"/>
                    </a:cubicBezTo>
                    <a:lnTo>
                      <a:pt x="41583" y="-82"/>
                    </a:lnTo>
                    <a:lnTo>
                      <a:pt x="51758" y="-82"/>
                    </a:lnTo>
                    <a:lnTo>
                      <a:pt x="61927" y="-82"/>
                    </a:lnTo>
                    <a:lnTo>
                      <a:pt x="61927" y="48332"/>
                    </a:lnTo>
                    <a:lnTo>
                      <a:pt x="61927" y="96752"/>
                    </a:lnTo>
                    <a:lnTo>
                      <a:pt x="51790" y="96752"/>
                    </a:lnTo>
                    <a:lnTo>
                      <a:pt x="41653" y="96752"/>
                    </a:lnTo>
                    <a:lnTo>
                      <a:pt x="41472" y="75924"/>
                    </a:lnTo>
                    <a:cubicBezTo>
                      <a:pt x="41374" y="64471"/>
                      <a:pt x="41076" y="54878"/>
                      <a:pt x="40811" y="54613"/>
                    </a:cubicBezTo>
                    <a:cubicBezTo>
                      <a:pt x="40546" y="54349"/>
                      <a:pt x="35901" y="54047"/>
                      <a:pt x="30493" y="53950"/>
                    </a:cubicBezTo>
                    <a:lnTo>
                      <a:pt x="20658" y="53764"/>
                    </a:lnTo>
                    <a:lnTo>
                      <a:pt x="20658" y="75256"/>
                    </a:lnTo>
                    <a:lnTo>
                      <a:pt x="20658" y="96752"/>
                    </a:lnTo>
                    <a:lnTo>
                      <a:pt x="10195" y="96752"/>
                    </a:lnTo>
                    <a:lnTo>
                      <a:pt x="-268" y="967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FBA83D73-78BB-45EE-640D-3597EA942474}"/>
              </a:ext>
            </a:extLst>
          </p:cNvPr>
          <p:cNvSpPr/>
          <p:nvPr userDrawn="1"/>
        </p:nvSpPr>
        <p:spPr>
          <a:xfrm>
            <a:off x="838200" y="1235869"/>
            <a:ext cx="1900238" cy="70645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2A824E-5940-A712-6EA8-3E3C4940674B}"/>
              </a:ext>
            </a:extLst>
          </p:cNvPr>
          <p:cNvSpPr/>
          <p:nvPr userDrawn="1"/>
        </p:nvSpPr>
        <p:spPr>
          <a:xfrm rot="16200000">
            <a:off x="10991055" y="970757"/>
            <a:ext cx="2171701" cy="230188"/>
          </a:xfrm>
          <a:prstGeom prst="rect">
            <a:avLst/>
          </a:prstGeom>
          <a:solidFill>
            <a:srgbClr val="E42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1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FE0AB-AA03-D8B3-CAF2-B1482261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AD2A7-4A36-22CA-BC6F-2DC16541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A3B7F3-E8E5-F374-A491-2DCC5977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4118FB-DFD2-2443-43CC-62E68871E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192AEC-3691-2F40-10D2-4EDE75D1D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CD6092-0DDA-66CC-16A6-51DCAFC5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6DB-7EDE-4869-8496-49C6A4985BF2}" type="datetime1">
              <a:rPr lang="fr-FR" smtClean="0"/>
              <a:t>02/12/2023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3CA0DA-C518-E2CE-3919-97A22C55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AF3939-2B84-FFB7-9462-F0AF292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0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4FFC5-909E-7672-396C-2C45B26D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14CD8-E543-F0DA-9944-1990AB96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E6F8-FE5E-48D7-A91B-4686805D1AB4}" type="datetime1">
              <a:rPr lang="fr-FR" smtClean="0"/>
              <a:t>02/12/2023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E0B007-B1CC-F2D6-989E-2CE2888A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44228C-3E1B-C057-F77B-7DD30E7A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75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0779A8-A44F-ECA8-D592-E74E093A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50ACD7-B57D-85F5-4C3C-3EEE32318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9D00EC-E493-0D17-F0E3-8680F8430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8CB9-60C5-449D-AC3A-D199452558C6}" type="datetime1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1B7C8-A69F-BCE3-7102-5C5E10F17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Technologies Web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D2DC9-47F8-15A6-E7AE-0DDBA8E24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153E-04DA-4826-87AC-003303780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20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trine-project.org/projects/doctrine-orm/en/current/reference/association-mapping.html" TargetMode="External"/><Relationship Id="rId7" Type="http://schemas.openxmlformats.org/officeDocument/2006/relationships/hyperlink" Target="https://www.sans.org/top25-software-errors/" TargetMode="External"/><Relationship Id="rId2" Type="http://schemas.openxmlformats.org/officeDocument/2006/relationships/hyperlink" Target="https://www.youtube.com/watch?v=RIZiOGjOsQI&amp;t=1082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wasp.org/Top10/fr/" TargetMode="External"/><Relationship Id="rId5" Type="http://schemas.openxmlformats.org/officeDocument/2006/relationships/hyperlink" Target="https://www.youtube.com/watch?v=-qfEOE4vtxE" TargetMode="External"/><Relationship Id="rId4" Type="http://schemas.openxmlformats.org/officeDocument/2006/relationships/hyperlink" Target="https://symfony.com/doc/current/create_framework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php.net/doc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wig.symfony.com/doc/3.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octrine-project.org/projects/doctrine-orm/en/current/tutorials/getting-starte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CABE68-A32B-CAB3-9A7E-294D38EFF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E272CA-0B42-77E0-5E88-CA0613CF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r-FR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INSA HDF – FISA 3</a:t>
            </a:r>
            <a:endParaRPr lang="fr-FR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D34B269-A2BB-B325-FF0A-DBE1FC27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7" name="Graphique 6">
            <a:extLst>
              <a:ext uri="{FF2B5EF4-FFF2-40B4-BE49-F238E27FC236}">
                <a16:creationId xmlns:a16="http://schemas.microsoft.com/office/drawing/2014/main" id="{B885296E-5FBC-3055-3B6F-C16BA87E4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7850" y="168448"/>
            <a:ext cx="2600959" cy="5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9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8CCE6-7215-5312-819B-9C6AA72D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Ressources supplémentaires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CB5AF6-024A-F5F9-FDFC-48B096B5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Lior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 CHAMLA 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ON RECREE SYMFONY : EPISODE #1 #2 #3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Doctrine - Association Mapping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Symfony 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Create your own PHP Framework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freeCodeCamp.org 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Bootstrap CSS Framework - Full Course for Beginners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OWASP Top 10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Sans Top 25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9C44B8-A46D-3E40-0548-1F807DD8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10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0DFC48-5A37-DA05-AE16-5B0BFC0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</p:spTree>
    <p:extLst>
      <p:ext uri="{BB962C8B-B14F-4D97-AF65-F5344CB8AC3E}">
        <p14:creationId xmlns:p14="http://schemas.microsoft.com/office/powerpoint/2010/main" val="317267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1904B-5420-98CC-2D10-6952002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35051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Nicolas Cauchois</a:t>
            </a:r>
            <a:b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3100" dirty="0">
                <a:solidFill>
                  <a:srgbClr val="E426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Concepteur Développeur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1460B-B862-854C-D540-20071530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fr-FR" b="1" dirty="0">
                <a:solidFill>
                  <a:srgbClr val="E426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b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Symfony depuis 2018</a:t>
            </a:r>
          </a:p>
          <a:p>
            <a:pPr>
              <a:buClr>
                <a:srgbClr val="E42618"/>
              </a:buClr>
              <a:buFont typeface="Calibri" panose="020F0502020204030204" pitchFamily="34" charset="0"/>
              <a:buChar char="→"/>
            </a:pP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fr-FR" b="1" dirty="0" err="1">
                <a:solidFill>
                  <a:srgbClr val="E426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Cpam</a:t>
            </a:r>
            <a:r>
              <a:rPr lang="fr-FR" b="1" dirty="0">
                <a:solidFill>
                  <a:srgbClr val="E426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l’Oise</a:t>
            </a:r>
            <a:b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Depuis (2018)</a:t>
            </a:r>
          </a:p>
          <a:p>
            <a:pPr>
              <a:buClr>
                <a:srgbClr val="E42618"/>
              </a:buClr>
              <a:buFont typeface="Calibri" panose="020F0502020204030204" pitchFamily="34" charset="0"/>
              <a:buChar char="→"/>
            </a:pP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fr-FR" b="1" dirty="0">
                <a:solidFill>
                  <a:srgbClr val="E426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Ingénieur INSA FISA 2019-2022</a:t>
            </a:r>
            <a:b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6DEE1-3F74-159D-E09D-0CE5043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 5" descr="Une image contenant habits, personne, Blazer, vêtements habillés&#10;&#10;Description générée automatiquement">
            <a:extLst>
              <a:ext uri="{FF2B5EF4-FFF2-40B4-BE49-F238E27FC236}">
                <a16:creationId xmlns:a16="http://schemas.microsoft.com/office/drawing/2014/main" id="{AD5CA6A9-9096-B399-4070-C08B4E70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0" y="943283"/>
            <a:ext cx="3200400" cy="48098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17C1092-A747-D61D-42B4-7977C76D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</p:spTree>
    <p:extLst>
      <p:ext uri="{BB962C8B-B14F-4D97-AF65-F5344CB8AC3E}">
        <p14:creationId xmlns:p14="http://schemas.microsoft.com/office/powerpoint/2010/main" val="31206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6232595-8330-601F-3F87-269053ECC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2D0A5-EB64-E332-482C-E4170605DB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Objectifs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Twig</a:t>
            </a:r>
            <a:endParaRPr lang="fr-F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Doctrine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  <a:endParaRPr lang="fr-F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A54CA-0651-A7B8-A3F9-07460000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32399-26B1-070D-B6F1-94C7CB55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</p:spTree>
    <p:extLst>
      <p:ext uri="{BB962C8B-B14F-4D97-AF65-F5344CB8AC3E}">
        <p14:creationId xmlns:p14="http://schemas.microsoft.com/office/powerpoint/2010/main" val="225484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CFA2-5371-3425-EE0F-948D482D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FF3F1-0A76-BE3B-1315-55628F17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Initiation au WEB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Modèles de conception MVC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et style d’interfaces Web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Interfaces responsives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Stockage des données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des saisies</a:t>
            </a:r>
          </a:p>
          <a:p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BE06B5-D7CD-2721-6793-4B1A3957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9" name="Image 338">
            <a:extLst>
              <a:ext uri="{FF2B5EF4-FFF2-40B4-BE49-F238E27FC236}">
                <a16:creationId xmlns:a16="http://schemas.microsoft.com/office/drawing/2014/main" id="{2F1CC8EA-46B6-34E5-0827-BB636965B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00" y="844551"/>
            <a:ext cx="4572000" cy="4572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71" name="Espace réservé du pied de page 670">
            <a:extLst>
              <a:ext uri="{FF2B5EF4-FFF2-40B4-BE49-F238E27FC236}">
                <a16:creationId xmlns:a16="http://schemas.microsoft.com/office/drawing/2014/main" id="{0563B810-9B50-BDB2-799B-854378DD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</p:spTree>
    <p:extLst>
      <p:ext uri="{BB962C8B-B14F-4D97-AF65-F5344CB8AC3E}">
        <p14:creationId xmlns:p14="http://schemas.microsoft.com/office/powerpoint/2010/main" val="371932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82025-A121-80A2-9104-16C38FD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</a:p>
        </p:txBody>
      </p:sp>
      <p:pic>
        <p:nvPicPr>
          <p:cNvPr id="10" name="Espace réservé du contenu 9" descr="Une image contenant symbole, Police, cercle, Marque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E8DB1611-17C0-80A2-8080-435DE6DF5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105" b="-34891"/>
          <a:stretch/>
        </p:blipFill>
        <p:spPr>
          <a:xfrm>
            <a:off x="7107797" y="1825625"/>
            <a:ext cx="4246003" cy="396716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4E70CC-76F8-1DDD-B565-8F864EEA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BE56363-ADCC-762A-904F-6132F4B0D2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 ancienne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Typage faible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spaghetti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Sécurité insuffisante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Fonctionnalités manquantes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Performances faibles</a:t>
            </a:r>
          </a:p>
          <a:p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BEC249BC-2A2E-6947-8608-A0FB599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</p:spTree>
    <p:extLst>
      <p:ext uri="{BB962C8B-B14F-4D97-AF65-F5344CB8AC3E}">
        <p14:creationId xmlns:p14="http://schemas.microsoft.com/office/powerpoint/2010/main" val="393438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54B5A-85F0-A4DB-3F6D-E19120DE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3C2FC-A7BD-6EC3-9582-9B5F089D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10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b="1" dirty="0">
                <a:solidFill>
                  <a:srgbClr val="E426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</a:t>
            </a:r>
            <a:b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Élément qui contient les données</a:t>
            </a:r>
            <a:b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Validation, Lecture, Enregistrement</a:t>
            </a:r>
          </a:p>
          <a:p>
            <a:pPr marL="533400" indent="-533400">
              <a:lnSpc>
                <a:spcPct val="10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endParaRPr lang="fr-F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3400" indent="-533400"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b="1" dirty="0">
                <a:solidFill>
                  <a:srgbClr val="E426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</a:t>
            </a:r>
            <a:b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Partie visible d'une interface graphique</a:t>
            </a:r>
          </a:p>
          <a:p>
            <a:pPr marL="533400" indent="-533400">
              <a:buClr>
                <a:srgbClr val="E42618"/>
              </a:buClr>
              <a:buFont typeface="Calibri" panose="020F0502020204030204" pitchFamily="34" charset="0"/>
              <a:buChar char="→"/>
            </a:pPr>
            <a:endParaRPr lang="fr-F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3400" indent="-533400"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b="1" dirty="0">
                <a:solidFill>
                  <a:srgbClr val="E426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Contrôleur</a:t>
            </a:r>
            <a:b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qui traite les actions de l'utilisateur</a:t>
            </a:r>
            <a:b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Fait le lien entre la vue et le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A2D8F-2E79-5629-F82A-57915006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97ADE3-DA7E-959C-2FE4-E236051A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3153" y="1350963"/>
            <a:ext cx="3669414" cy="366941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74976B79-216E-5C3B-3B5F-4C749AF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</p:spTree>
    <p:extLst>
      <p:ext uri="{BB962C8B-B14F-4D97-AF65-F5344CB8AC3E}">
        <p14:creationId xmlns:p14="http://schemas.microsoft.com/office/powerpoint/2010/main" val="40144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A29F6-3BAE-6BAE-B6A1-6B446028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Twig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478B8-BA07-026C-091F-B581ACC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Espace réservé du contenu 5" descr="Une image contenant plante, plante d’intérieur, Plante terrestre, fleur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325A8FEF-8AFF-119B-0753-1F435ADBA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52" t="-6786" r="-18485" b="-4124"/>
          <a:stretch/>
        </p:blipFill>
        <p:spPr>
          <a:xfrm>
            <a:off x="7863007" y="1646238"/>
            <a:ext cx="3490793" cy="413067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8F3E3E0-FCE9-1DAF-60E4-0107FC4324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Moteur de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templates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performant et complet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Protège des injections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Intégration simple avec PHP</a:t>
            </a:r>
          </a:p>
          <a:p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FEBADA8E-C771-EEA2-6AE1-8DFC0365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</p:spTree>
    <p:extLst>
      <p:ext uri="{BB962C8B-B14F-4D97-AF65-F5344CB8AC3E}">
        <p14:creationId xmlns:p14="http://schemas.microsoft.com/office/powerpoint/2010/main" val="323496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A29F6-3BAE-6BAE-B6A1-6B446028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Doctrine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478B8-BA07-026C-091F-B581ACC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Espace réservé du contenu 5">
            <a:hlinkClick r:id="rId2"/>
            <a:extLst>
              <a:ext uri="{FF2B5EF4-FFF2-40B4-BE49-F238E27FC236}">
                <a16:creationId xmlns:a16="http://schemas.microsoft.com/office/drawing/2014/main" id="{325A8FEF-8AFF-119B-0753-1F435AD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2" r="26232"/>
          <a:stretch/>
        </p:blipFill>
        <p:spPr>
          <a:xfrm>
            <a:off x="7863007" y="1646238"/>
            <a:ext cx="3490793" cy="413067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8F3E3E0-FCE9-1DAF-60E4-0107FC4324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 (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object-relational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mapping)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performant et complet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Fourni avec de nombreux Framework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Protège des injections SQL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Intégration simple avec PHP</a:t>
            </a:r>
          </a:p>
          <a:p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2FD842-BC9C-428D-55B3-1BE7ECC5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</p:spTree>
    <p:extLst>
      <p:ext uri="{BB962C8B-B14F-4D97-AF65-F5344CB8AC3E}">
        <p14:creationId xmlns:p14="http://schemas.microsoft.com/office/powerpoint/2010/main" val="12335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A29F6-3BAE-6BAE-B6A1-6B446028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478B8-BA07-026C-091F-B581ACC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53E-04DA-4826-87AC-0033037803C9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Espace réservé du contenu 5">
            <a:hlinkClick r:id="rId2"/>
            <a:extLst>
              <a:ext uri="{FF2B5EF4-FFF2-40B4-BE49-F238E27FC236}">
                <a16:creationId xmlns:a16="http://schemas.microsoft.com/office/drawing/2014/main" id="{325A8FEF-8AFF-119B-0753-1F435ADBA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93" t="-37044" r="-9639" b="-41786"/>
          <a:stretch/>
        </p:blipFill>
        <p:spPr>
          <a:xfrm>
            <a:off x="7863007" y="1646238"/>
            <a:ext cx="3490793" cy="413067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8F3E3E0-FCE9-1DAF-60E4-0107FC4324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 d’interface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et complet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Très utilisé</a:t>
            </a:r>
          </a:p>
          <a:p>
            <a:pPr marL="536575" indent="-536575" defTabSz="1160463">
              <a:lnSpc>
                <a:spcPct val="150000"/>
              </a:lnSpc>
              <a:buClr>
                <a:srgbClr val="E42618"/>
              </a:buClr>
              <a:buFont typeface="Calibri" panose="020F0502020204030204" pitchFamily="34" charset="0"/>
              <a:buChar char="→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Facilite les interfaces responsives</a:t>
            </a:r>
          </a:p>
          <a:p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97EFD4-D308-9C03-224B-66A0E0B2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Web</a:t>
            </a:r>
          </a:p>
        </p:txBody>
      </p:sp>
    </p:spTree>
    <p:extLst>
      <p:ext uri="{BB962C8B-B14F-4D97-AF65-F5344CB8AC3E}">
        <p14:creationId xmlns:p14="http://schemas.microsoft.com/office/powerpoint/2010/main" val="284547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246</Words>
  <Application>Microsoft Office PowerPoint</Application>
  <PresentationFormat>Grand écran</PresentationFormat>
  <Paragraphs>82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Thème Office</vt:lpstr>
      <vt:lpstr>Technologies Web</vt:lpstr>
      <vt:lpstr>Nicolas Cauchois Concepteur Développeur</vt:lpstr>
      <vt:lpstr>Présentation PowerPoint</vt:lpstr>
      <vt:lpstr>Objectifs</vt:lpstr>
      <vt:lpstr>PHP</vt:lpstr>
      <vt:lpstr>MVC</vt:lpstr>
      <vt:lpstr>Twig</vt:lpstr>
      <vt:lpstr>Doctrine </vt:lpstr>
      <vt:lpstr>Bootstrap </vt:lpstr>
      <vt:lpstr>Ressources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recherche</dc:title>
  <dc:creator>Nicolas Cauchois</dc:creator>
  <cp:lastModifiedBy>Nicolas Cauchois</cp:lastModifiedBy>
  <cp:revision>31</cp:revision>
  <dcterms:created xsi:type="dcterms:W3CDTF">2023-11-29T20:56:23Z</dcterms:created>
  <dcterms:modified xsi:type="dcterms:W3CDTF">2023-12-02T16:02:25Z</dcterms:modified>
</cp:coreProperties>
</file>