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231"/>
    <a:srgbClr val="9D9D9D"/>
    <a:srgbClr val="F0F0F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75" d="100"/>
          <a:sy n="75" d="100"/>
        </p:scale>
        <p:origin x="84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8E63-EAF1-498E-BA48-B5772E88443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4A53-AFFA-4553-8F2C-2F75F3EFF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9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8E63-EAF1-498E-BA48-B5772E88443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4A53-AFFA-4553-8F2C-2F75F3EFF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3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8E63-EAF1-498E-BA48-B5772E88443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4A53-AFFA-4553-8F2C-2F75F3EFF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9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8E63-EAF1-498E-BA48-B5772E88443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4A53-AFFA-4553-8F2C-2F75F3EFF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86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8E63-EAF1-498E-BA48-B5772E88443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4A53-AFFA-4553-8F2C-2F75F3EFF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6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8E63-EAF1-498E-BA48-B5772E88443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4A53-AFFA-4553-8F2C-2F75F3EFF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14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8E63-EAF1-498E-BA48-B5772E88443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4A53-AFFA-4553-8F2C-2F75F3EFF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6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8E63-EAF1-498E-BA48-B5772E88443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4A53-AFFA-4553-8F2C-2F75F3EFF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9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8E63-EAF1-498E-BA48-B5772E88443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4A53-AFFA-4553-8F2C-2F75F3EFF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4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8E63-EAF1-498E-BA48-B5772E88443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4A53-AFFA-4553-8F2C-2F75F3EFF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29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18E63-EAF1-498E-BA48-B5772E88443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4A53-AFFA-4553-8F2C-2F75F3EFF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10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18E63-EAF1-498E-BA48-B5772E884431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4A53-AFFA-4553-8F2C-2F75F3EFF7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96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/>
          <p:cNvSpPr>
            <a:spLocks/>
          </p:cNvSpPr>
          <p:nvPr/>
        </p:nvSpPr>
        <p:spPr>
          <a:xfrm>
            <a:off x="7173502" y="1120453"/>
            <a:ext cx="4356000" cy="4356000"/>
          </a:xfrm>
          <a:prstGeom prst="rect">
            <a:avLst/>
          </a:prstGeom>
          <a:gradFill flip="none" rotWithShape="1">
            <a:gsLst>
              <a:gs pos="0">
                <a:srgbClr val="666666">
                  <a:shade val="30000"/>
                  <a:satMod val="115000"/>
                </a:srgbClr>
              </a:gs>
              <a:gs pos="89000">
                <a:srgbClr val="666666">
                  <a:shade val="67500"/>
                  <a:satMod val="115000"/>
                </a:srgbClr>
              </a:gs>
              <a:gs pos="100000">
                <a:srgbClr val="6666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ángulo 3"/>
          <p:cNvSpPr>
            <a:spLocks noChangeAspect="1"/>
          </p:cNvSpPr>
          <p:nvPr/>
        </p:nvSpPr>
        <p:spPr>
          <a:xfrm>
            <a:off x="3288276" y="0"/>
            <a:ext cx="3846054" cy="6837430"/>
          </a:xfrm>
          <a:prstGeom prst="rect">
            <a:avLst/>
          </a:prstGeom>
          <a:gradFill flip="none" rotWithShape="1">
            <a:gsLst>
              <a:gs pos="0">
                <a:srgbClr val="666666">
                  <a:shade val="30000"/>
                  <a:satMod val="115000"/>
                </a:srgbClr>
              </a:gs>
              <a:gs pos="89000">
                <a:srgbClr val="666666">
                  <a:shade val="67500"/>
                  <a:satMod val="115000"/>
                </a:srgbClr>
              </a:gs>
              <a:gs pos="100000">
                <a:srgbClr val="6666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ángulo redondeado 4"/>
          <p:cNvSpPr>
            <a:spLocks/>
          </p:cNvSpPr>
          <p:nvPr/>
        </p:nvSpPr>
        <p:spPr>
          <a:xfrm>
            <a:off x="4131303" y="1659653"/>
            <a:ext cx="2160000" cy="2160000"/>
          </a:xfrm>
          <a:prstGeom prst="roundRect">
            <a:avLst>
              <a:gd name="adj" fmla="val 0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ángulo redondeado 8"/>
          <p:cNvSpPr>
            <a:spLocks/>
          </p:cNvSpPr>
          <p:nvPr/>
        </p:nvSpPr>
        <p:spPr>
          <a:xfrm>
            <a:off x="4131303" y="2686050"/>
            <a:ext cx="2160000" cy="1133603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cto 11"/>
          <p:cNvCxnSpPr/>
          <p:nvPr/>
        </p:nvCxnSpPr>
        <p:spPr>
          <a:xfrm>
            <a:off x="4841240" y="2686050"/>
            <a:ext cx="0" cy="1133603"/>
          </a:xfrm>
          <a:prstGeom prst="line">
            <a:avLst/>
          </a:prstGeom>
          <a:ln w="19050"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>
            <a:spLocks/>
          </p:cNvSpPr>
          <p:nvPr/>
        </p:nvSpPr>
        <p:spPr>
          <a:xfrm>
            <a:off x="5562600" y="2686050"/>
            <a:ext cx="728702" cy="1133603"/>
          </a:xfrm>
          <a:prstGeom prst="roundRect">
            <a:avLst>
              <a:gd name="adj" fmla="val 0"/>
            </a:avLst>
          </a:prstGeom>
          <a:solidFill>
            <a:srgbClr val="FB8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cto 14"/>
          <p:cNvCxnSpPr/>
          <p:nvPr/>
        </p:nvCxnSpPr>
        <p:spPr>
          <a:xfrm flipH="1">
            <a:off x="4131303" y="3048000"/>
            <a:ext cx="2159999" cy="0"/>
          </a:xfrm>
          <a:prstGeom prst="line">
            <a:avLst/>
          </a:prstGeom>
          <a:ln w="19050"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H="1">
            <a:off x="4131303" y="3482340"/>
            <a:ext cx="2159999" cy="0"/>
          </a:xfrm>
          <a:prstGeom prst="line">
            <a:avLst/>
          </a:prstGeom>
          <a:ln w="19050"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5562600" y="2686050"/>
            <a:ext cx="0" cy="1133603"/>
          </a:xfrm>
          <a:prstGeom prst="line">
            <a:avLst/>
          </a:prstGeom>
          <a:ln w="19050"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126712" y="4057650"/>
            <a:ext cx="2169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Futura-Medium" panose="020B0600000000000000" pitchFamily="34" charset="0"/>
              </a:rPr>
              <a:t>Simple</a:t>
            </a:r>
            <a:endParaRPr lang="pt-BR" sz="3600" dirty="0">
              <a:solidFill>
                <a:schemeClr val="bg1"/>
              </a:solidFill>
              <a:latin typeface="Futura-Medium" panose="020B0600000000000000" pitchFamily="34" charset="0"/>
            </a:endParaRPr>
          </a:p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Futura-Medium" panose="020B0600000000000000" pitchFamily="34" charset="0"/>
              </a:rPr>
              <a:t>Calculator</a:t>
            </a:r>
            <a:endParaRPr lang="pt-BR" sz="3600" dirty="0">
              <a:solidFill>
                <a:schemeClr val="bg1"/>
              </a:solidFill>
              <a:latin typeface="Futura-Medium" panose="020B0600000000000000" pitchFamily="34" charset="0"/>
            </a:endParaRPr>
          </a:p>
        </p:txBody>
      </p:sp>
      <p:sp>
        <p:nvSpPr>
          <p:cNvPr id="20" name="Rectángulo redondeado 19"/>
          <p:cNvSpPr>
            <a:spLocks/>
          </p:cNvSpPr>
          <p:nvPr/>
        </p:nvSpPr>
        <p:spPr>
          <a:xfrm>
            <a:off x="8271503" y="2218453"/>
            <a:ext cx="2160000" cy="2160000"/>
          </a:xfrm>
          <a:prstGeom prst="roundRect">
            <a:avLst>
              <a:gd name="adj" fmla="val 0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ángulo redondeado 20"/>
          <p:cNvSpPr>
            <a:spLocks/>
          </p:cNvSpPr>
          <p:nvPr/>
        </p:nvSpPr>
        <p:spPr>
          <a:xfrm>
            <a:off x="8271503" y="3244850"/>
            <a:ext cx="2160000" cy="1133603"/>
          </a:xfrm>
          <a:prstGeom prst="roundRect">
            <a:avLst>
              <a:gd name="adj" fmla="val 0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cto 21"/>
          <p:cNvCxnSpPr/>
          <p:nvPr/>
        </p:nvCxnSpPr>
        <p:spPr>
          <a:xfrm>
            <a:off x="8981440" y="3244850"/>
            <a:ext cx="0" cy="1133603"/>
          </a:xfrm>
          <a:prstGeom prst="line">
            <a:avLst/>
          </a:prstGeom>
          <a:ln w="19050"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>
            <a:spLocks/>
          </p:cNvSpPr>
          <p:nvPr/>
        </p:nvSpPr>
        <p:spPr>
          <a:xfrm>
            <a:off x="9702800" y="3244850"/>
            <a:ext cx="728702" cy="1133603"/>
          </a:xfrm>
          <a:prstGeom prst="roundRect">
            <a:avLst>
              <a:gd name="adj" fmla="val 0"/>
            </a:avLst>
          </a:prstGeom>
          <a:solidFill>
            <a:srgbClr val="FB8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cto 23"/>
          <p:cNvCxnSpPr/>
          <p:nvPr/>
        </p:nvCxnSpPr>
        <p:spPr>
          <a:xfrm flipH="1">
            <a:off x="8271503" y="3606800"/>
            <a:ext cx="2159999" cy="0"/>
          </a:xfrm>
          <a:prstGeom prst="line">
            <a:avLst/>
          </a:prstGeom>
          <a:ln w="19050"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>
            <a:off x="8271503" y="4041140"/>
            <a:ext cx="2159999" cy="0"/>
          </a:xfrm>
          <a:prstGeom prst="line">
            <a:avLst/>
          </a:prstGeom>
          <a:ln w="19050"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9702800" y="3244850"/>
            <a:ext cx="0" cy="1133603"/>
          </a:xfrm>
          <a:prstGeom prst="line">
            <a:avLst/>
          </a:prstGeom>
          <a:ln w="19050">
            <a:solidFill>
              <a:srgbClr val="9D9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20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Futura-Medium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IngJeanPaulRojas</dc:creator>
  <cp:lastModifiedBy>IngJeanPaulRojas</cp:lastModifiedBy>
  <cp:revision>2</cp:revision>
  <dcterms:created xsi:type="dcterms:W3CDTF">2023-09-21T20:43:28Z</dcterms:created>
  <dcterms:modified xsi:type="dcterms:W3CDTF">2023-09-21T21:03:36Z</dcterms:modified>
</cp:coreProperties>
</file>