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1221"/>
    <a:srgbClr val="AF0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772" y="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B86D-CBD7-4FBD-A810-BEFE6B67FF1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CCA4-4E10-4C1E-B095-8EC10E5F1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8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B86D-CBD7-4FBD-A810-BEFE6B67FF1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CCA4-4E10-4C1E-B095-8EC10E5F1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64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B86D-CBD7-4FBD-A810-BEFE6B67FF1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CCA4-4E10-4C1E-B095-8EC10E5F1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02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B86D-CBD7-4FBD-A810-BEFE6B67FF1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CCA4-4E10-4C1E-B095-8EC10E5F1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03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B86D-CBD7-4FBD-A810-BEFE6B67FF1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CCA4-4E10-4C1E-B095-8EC10E5F1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97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B86D-CBD7-4FBD-A810-BEFE6B67FF1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CCA4-4E10-4C1E-B095-8EC10E5F1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1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B86D-CBD7-4FBD-A810-BEFE6B67FF1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CCA4-4E10-4C1E-B095-8EC10E5F1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61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B86D-CBD7-4FBD-A810-BEFE6B67FF1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CCA4-4E10-4C1E-B095-8EC10E5F1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99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B86D-CBD7-4FBD-A810-BEFE6B67FF1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CCA4-4E10-4C1E-B095-8EC10E5F1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06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B86D-CBD7-4FBD-A810-BEFE6B67FF1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CCA4-4E10-4C1E-B095-8EC10E5F1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80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B86D-CBD7-4FBD-A810-BEFE6B67FF1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2CCA4-4E10-4C1E-B095-8EC10E5F1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3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AB86D-CBD7-4FBD-A810-BEFE6B67FF1D}" type="datetimeFigureOut">
              <a:rPr lang="pt-BR" smtClean="0"/>
              <a:t>20/11/2022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CCA4-4E10-4C1E-B095-8EC10E5F19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91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fif"/><Relationship Id="rId13" Type="http://schemas.openxmlformats.org/officeDocument/2006/relationships/image" Target="../media/image12.png"/><Relationship Id="rId3" Type="http://schemas.openxmlformats.org/officeDocument/2006/relationships/image" Target="../media/image2.jfif"/><Relationship Id="rId7" Type="http://schemas.openxmlformats.org/officeDocument/2006/relationships/image" Target="../media/image6.jfif"/><Relationship Id="rId12" Type="http://schemas.openxmlformats.org/officeDocument/2006/relationships/image" Target="../media/image11.png"/><Relationship Id="rId2" Type="http://schemas.openxmlformats.org/officeDocument/2006/relationships/image" Target="../media/image1.jfi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fif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5" Type="http://schemas.openxmlformats.org/officeDocument/2006/relationships/image" Target="../media/image14.png"/><Relationship Id="rId10" Type="http://schemas.openxmlformats.org/officeDocument/2006/relationships/image" Target="../media/image9.jfif"/><Relationship Id="rId4" Type="http://schemas.openxmlformats.org/officeDocument/2006/relationships/image" Target="../media/image3.jfif"/><Relationship Id="rId9" Type="http://schemas.openxmlformats.org/officeDocument/2006/relationships/image" Target="../media/image8.jfi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-1398569" y="-4342561"/>
            <a:ext cx="4258800" cy="42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ángulo 20"/>
          <p:cNvSpPr/>
          <p:nvPr/>
        </p:nvSpPr>
        <p:spPr>
          <a:xfrm>
            <a:off x="6479258" y="219075"/>
            <a:ext cx="3086100" cy="670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 rot="1169013">
            <a:off x="5997445" y="-1151818"/>
            <a:ext cx="4049724" cy="9237832"/>
            <a:chOff x="2707467" y="-119064"/>
            <a:chExt cx="4049724" cy="9237832"/>
          </a:xfrm>
        </p:grpSpPr>
        <p:sp>
          <p:nvSpPr>
            <p:cNvPr id="43" name="Rectángulo redondeado 42"/>
            <p:cNvSpPr/>
            <p:nvPr/>
          </p:nvSpPr>
          <p:spPr>
            <a:xfrm>
              <a:off x="4125910" y="-119064"/>
              <a:ext cx="1213200" cy="2160000"/>
            </a:xfrm>
            <a:prstGeom prst="roundRect">
              <a:avLst>
                <a:gd name="adj" fmla="val 10135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ángulo redondeado 41"/>
            <p:cNvSpPr/>
            <p:nvPr/>
          </p:nvSpPr>
          <p:spPr>
            <a:xfrm>
              <a:off x="2707467" y="845893"/>
              <a:ext cx="1213200" cy="2160000"/>
            </a:xfrm>
            <a:prstGeom prst="roundRect">
              <a:avLst>
                <a:gd name="adj" fmla="val 10135"/>
              </a:avLst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ángulo redondeado 43"/>
            <p:cNvSpPr/>
            <p:nvPr/>
          </p:nvSpPr>
          <p:spPr>
            <a:xfrm>
              <a:off x="4125910" y="2250486"/>
              <a:ext cx="1213200" cy="2160000"/>
            </a:xfrm>
            <a:prstGeom prst="roundRect">
              <a:avLst>
                <a:gd name="adj" fmla="val 10135"/>
              </a:avLst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ángulo redondeado 45"/>
            <p:cNvSpPr/>
            <p:nvPr/>
          </p:nvSpPr>
          <p:spPr>
            <a:xfrm>
              <a:off x="2707467" y="3215443"/>
              <a:ext cx="1213200" cy="2160000"/>
            </a:xfrm>
            <a:prstGeom prst="roundRect">
              <a:avLst>
                <a:gd name="adj" fmla="val 10135"/>
              </a:avLst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ángulo redondeado 46"/>
            <p:cNvSpPr/>
            <p:nvPr/>
          </p:nvSpPr>
          <p:spPr>
            <a:xfrm>
              <a:off x="4125548" y="4589218"/>
              <a:ext cx="1213200" cy="2160000"/>
            </a:xfrm>
            <a:prstGeom prst="roundRect">
              <a:avLst>
                <a:gd name="adj" fmla="val 10135"/>
              </a:avLst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ángulo redondeado 47"/>
            <p:cNvSpPr/>
            <p:nvPr/>
          </p:nvSpPr>
          <p:spPr>
            <a:xfrm>
              <a:off x="5543991" y="3624261"/>
              <a:ext cx="1213200" cy="2160000"/>
            </a:xfrm>
            <a:prstGeom prst="roundRect">
              <a:avLst>
                <a:gd name="adj" fmla="val 10135"/>
              </a:avLst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ángulo redondeado 48"/>
            <p:cNvSpPr/>
            <p:nvPr/>
          </p:nvSpPr>
          <p:spPr>
            <a:xfrm>
              <a:off x="5543991" y="5993811"/>
              <a:ext cx="1213200" cy="2160000"/>
            </a:xfrm>
            <a:prstGeom prst="roundRect">
              <a:avLst>
                <a:gd name="adj" fmla="val 10135"/>
              </a:avLst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ángulo redondeado 49"/>
            <p:cNvSpPr/>
            <p:nvPr/>
          </p:nvSpPr>
          <p:spPr>
            <a:xfrm>
              <a:off x="4125548" y="6958768"/>
              <a:ext cx="1213200" cy="2160000"/>
            </a:xfrm>
            <a:prstGeom prst="roundRect">
              <a:avLst>
                <a:gd name="adj" fmla="val 10135"/>
              </a:avLst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ctángulo redondeado 52"/>
            <p:cNvSpPr/>
            <p:nvPr/>
          </p:nvSpPr>
          <p:spPr>
            <a:xfrm>
              <a:off x="5543991" y="1249168"/>
              <a:ext cx="1213200" cy="2160000"/>
            </a:xfrm>
            <a:prstGeom prst="roundRect">
              <a:avLst>
                <a:gd name="adj" fmla="val 10135"/>
              </a:avLst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ctángulo redondeado 53"/>
            <p:cNvSpPr/>
            <p:nvPr/>
          </p:nvSpPr>
          <p:spPr>
            <a:xfrm>
              <a:off x="2724083" y="5584993"/>
              <a:ext cx="1213200" cy="2160000"/>
            </a:xfrm>
            <a:prstGeom prst="roundRect">
              <a:avLst>
                <a:gd name="adj" fmla="val 10135"/>
              </a:avLst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11213234" y="-6615936"/>
            <a:ext cx="4976435" cy="4985563"/>
            <a:chOff x="2685760" y="675111"/>
            <a:chExt cx="4976435" cy="4985563"/>
          </a:xfrm>
        </p:grpSpPr>
        <p:sp>
          <p:nvSpPr>
            <p:cNvPr id="4" name="Rectángulo 3"/>
            <p:cNvSpPr/>
            <p:nvPr/>
          </p:nvSpPr>
          <p:spPr>
            <a:xfrm>
              <a:off x="2685760" y="675117"/>
              <a:ext cx="1091481" cy="4985557"/>
            </a:xfrm>
            <a:prstGeom prst="rect">
              <a:avLst/>
            </a:prstGeom>
            <a:solidFill>
              <a:srgbClr val="AF0C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6570714" y="675111"/>
              <a:ext cx="1091481" cy="4985557"/>
            </a:xfrm>
            <a:prstGeom prst="rect">
              <a:avLst/>
            </a:prstGeom>
            <a:solidFill>
              <a:srgbClr val="E212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Paralelogramo 13"/>
            <p:cNvSpPr/>
            <p:nvPr/>
          </p:nvSpPr>
          <p:spPr>
            <a:xfrm>
              <a:off x="4618712" y="675111"/>
              <a:ext cx="3043483" cy="4985557"/>
            </a:xfrm>
            <a:prstGeom prst="parallelogram">
              <a:avLst>
                <a:gd name="adj" fmla="val 63468"/>
              </a:avLst>
            </a:prstGeom>
            <a:solidFill>
              <a:srgbClr val="AF0C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Paralelogramo 14"/>
            <p:cNvSpPr/>
            <p:nvPr/>
          </p:nvSpPr>
          <p:spPr>
            <a:xfrm flipH="1">
              <a:off x="2685760" y="675114"/>
              <a:ext cx="3043483" cy="4985557"/>
            </a:xfrm>
            <a:prstGeom prst="parallelogram">
              <a:avLst>
                <a:gd name="adj" fmla="val 63468"/>
              </a:avLst>
            </a:prstGeom>
            <a:solidFill>
              <a:srgbClr val="E212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n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1074156" y="-119064"/>
            <a:ext cx="3609975" cy="7172325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6479258" y="219075"/>
            <a:ext cx="3086100" cy="67056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7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43767" y="4461119"/>
            <a:ext cx="1061882" cy="1064485"/>
          </a:xfrm>
          <a:prstGeom prst="rect">
            <a:avLst/>
          </a:prstGeom>
          <a:effectLst>
            <a:glow rad="495300">
              <a:srgbClr val="FFFFFF">
                <a:alpha val="68000"/>
              </a:srgbClr>
            </a:glow>
          </a:effectLst>
        </p:spPr>
      </p:pic>
      <p:pic>
        <p:nvPicPr>
          <p:cNvPr id="56" name="Imagen 55"/>
          <p:cNvPicPr>
            <a:picLocks noChangeAspect="1"/>
          </p:cNvPicPr>
          <p:nvPr/>
        </p:nvPicPr>
        <p:blipFill rotWithShape="1">
          <a:blip r:embed="rId14"/>
          <a:srcRect l="24285" t="14317" r="24703" b="11983"/>
          <a:stretch/>
        </p:blipFill>
        <p:spPr>
          <a:xfrm>
            <a:off x="2518147" y="12831"/>
            <a:ext cx="3013529" cy="667226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2433" y="673275"/>
            <a:ext cx="4258277" cy="4258277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521100" y="-3468161"/>
            <a:ext cx="2503863" cy="2510000"/>
          </a:xfrm>
          <a:prstGeom prst="rect">
            <a:avLst/>
          </a:prstGeom>
          <a:effectLst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48897" y="-5000344"/>
            <a:ext cx="4255377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74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IngJeanPaulRojas</dc:creator>
  <cp:lastModifiedBy>IngJeanPaulRojas</cp:lastModifiedBy>
  <cp:revision>4</cp:revision>
  <dcterms:created xsi:type="dcterms:W3CDTF">2022-11-20T20:10:19Z</dcterms:created>
  <dcterms:modified xsi:type="dcterms:W3CDTF">2022-11-20T20:32:13Z</dcterms:modified>
</cp:coreProperties>
</file>