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2161540" y="408940"/>
            <a:ext cx="4518025" cy="443230"/>
            <a:chOff x="3230" y="1157"/>
            <a:chExt cx="7115" cy="698"/>
          </a:xfrm>
        </p:grpSpPr>
        <p:sp>
          <p:nvSpPr>
            <p:cNvPr id="18" name="Rectangle 17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61540" y="861695"/>
            <a:ext cx="4518025" cy="443230"/>
            <a:chOff x="3230" y="1157"/>
            <a:chExt cx="7115" cy="698"/>
          </a:xfrm>
        </p:grpSpPr>
        <p:sp>
          <p:nvSpPr>
            <p:cNvPr id="41" name="Rectangle 40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61540" y="1314450"/>
            <a:ext cx="4518025" cy="443230"/>
            <a:chOff x="3230" y="1157"/>
            <a:chExt cx="7115" cy="698"/>
          </a:xfrm>
        </p:grpSpPr>
        <p:sp>
          <p:nvSpPr>
            <p:cNvPr id="52" name="Rectangle 51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161540" y="1767205"/>
            <a:ext cx="4518025" cy="443230"/>
            <a:chOff x="3230" y="1157"/>
            <a:chExt cx="7115" cy="698"/>
          </a:xfrm>
        </p:grpSpPr>
        <p:sp>
          <p:nvSpPr>
            <p:cNvPr id="64" name="Rectangle 63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161540" y="2219960"/>
            <a:ext cx="4518025" cy="443230"/>
            <a:chOff x="3230" y="1157"/>
            <a:chExt cx="7115" cy="698"/>
          </a:xfrm>
        </p:grpSpPr>
        <p:sp>
          <p:nvSpPr>
            <p:cNvPr id="75" name="Rectangle 74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61540" y="2672715"/>
            <a:ext cx="4518025" cy="443230"/>
            <a:chOff x="3230" y="1157"/>
            <a:chExt cx="7115" cy="698"/>
          </a:xfrm>
        </p:grpSpPr>
        <p:sp>
          <p:nvSpPr>
            <p:cNvPr id="86" name="Rectangle 85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161540" y="3125470"/>
            <a:ext cx="4518025" cy="443230"/>
            <a:chOff x="3230" y="1157"/>
            <a:chExt cx="7115" cy="698"/>
          </a:xfrm>
        </p:grpSpPr>
        <p:sp>
          <p:nvSpPr>
            <p:cNvPr id="97" name="Rectangle 96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161540" y="3578225"/>
            <a:ext cx="4518025" cy="443230"/>
            <a:chOff x="3230" y="1157"/>
            <a:chExt cx="7115" cy="698"/>
          </a:xfrm>
        </p:grpSpPr>
        <p:sp>
          <p:nvSpPr>
            <p:cNvPr id="108" name="Rectangle 107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61540" y="4030980"/>
            <a:ext cx="4518025" cy="443230"/>
            <a:chOff x="3230" y="1157"/>
            <a:chExt cx="7115" cy="698"/>
          </a:xfrm>
        </p:grpSpPr>
        <p:sp>
          <p:nvSpPr>
            <p:cNvPr id="119" name="Rectangle 118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161540" y="4483735"/>
            <a:ext cx="4518025" cy="443230"/>
            <a:chOff x="3230" y="1157"/>
            <a:chExt cx="7115" cy="698"/>
          </a:xfrm>
        </p:grpSpPr>
        <p:sp>
          <p:nvSpPr>
            <p:cNvPr id="130" name="Rectangle 129"/>
            <p:cNvSpPr/>
            <p:nvPr/>
          </p:nvSpPr>
          <p:spPr>
            <a:xfrm>
              <a:off x="3230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943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56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369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082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795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508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221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934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9647" y="1157"/>
              <a:ext cx="699" cy="6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8038465" y="1317625"/>
            <a:ext cx="1983105" cy="19831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ym typeface="+mn-ea"/>
              </a:rPr>
              <a:t>（x,y）</a:t>
            </a:r>
            <a:endParaRPr lang="en-US"/>
          </a:p>
        </p:txBody>
      </p:sp>
      <p:cxnSp>
        <p:nvCxnSpPr>
          <p:cNvPr id="141" name="Straight Arrow Connector 140"/>
          <p:cNvCxnSpPr>
            <a:endCxn id="140" idx="1"/>
          </p:cNvCxnSpPr>
          <p:nvPr/>
        </p:nvCxnSpPr>
        <p:spPr>
          <a:xfrm>
            <a:off x="4694555" y="666115"/>
            <a:ext cx="3343910" cy="1643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Text Box 141"/>
          <p:cNvSpPr txBox="1"/>
          <p:nvPr/>
        </p:nvSpPr>
        <p:spPr>
          <a:xfrm>
            <a:off x="6963410" y="3803015"/>
            <a:ext cx="426148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假设grid的size为S*S，</a:t>
            </a:r>
            <a:endParaRPr lang="x-none" altLang="en-US"/>
          </a:p>
          <a:p>
            <a:r>
              <a:rPr lang="x-none" altLang="en-US"/>
              <a:t>某物体中心的坐标为（x,y），且其所在的cell左上角坐标为（5,0）</a:t>
            </a:r>
            <a:endParaRPr lang="x-none" altLang="en-US"/>
          </a:p>
          <a:p>
            <a:r>
              <a:rPr lang="x-none" altLang="en-US"/>
              <a:t>则坐标的偏移值计算如下：(x/S-5,y/S-0)</a:t>
            </a:r>
            <a:endParaRPr lang="x-none" altLang="en-US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2110740" y="271780"/>
            <a:ext cx="47840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100580" y="281940"/>
            <a:ext cx="0" cy="4991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 Box 144"/>
          <p:cNvSpPr txBox="1"/>
          <p:nvPr/>
        </p:nvSpPr>
        <p:spPr>
          <a:xfrm>
            <a:off x="7002145" y="123825"/>
            <a:ext cx="355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x</a:t>
            </a:r>
            <a:endParaRPr lang="x-none" altLang="en-US"/>
          </a:p>
        </p:txBody>
      </p:sp>
      <p:sp>
        <p:nvSpPr>
          <p:cNvPr id="146" name="Text Box 145"/>
          <p:cNvSpPr txBox="1"/>
          <p:nvPr/>
        </p:nvSpPr>
        <p:spPr>
          <a:xfrm>
            <a:off x="1606550" y="5085080"/>
            <a:ext cx="355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y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Kingsoft Office WPP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pi</dc:creator>
  <cp:lastModifiedBy>pi</cp:lastModifiedBy>
  <cp:revision>1</cp:revision>
  <dcterms:created xsi:type="dcterms:W3CDTF">2018-03-20T07:48:48Z</dcterms:created>
  <dcterms:modified xsi:type="dcterms:W3CDTF">2018-03-20T07:48:48Z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