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1" r:id="rId4"/>
  </p:sldMasterIdLst>
  <p:notesMasterIdLst>
    <p:notesMasterId r:id="rId8"/>
  </p:notesMasterIdLst>
  <p:sldIdLst>
    <p:sldId id="355" r:id="rId5"/>
    <p:sldId id="415" r:id="rId6"/>
    <p:sldId id="3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135665" y="1639404"/>
            <a:ext cx="2274703" cy="4596316"/>
            <a:chOff x="7135665" y="1639404"/>
            <a:chExt cx="2274703" cy="4596316"/>
          </a:xfrm>
        </p:grpSpPr>
        <p:sp>
          <p:nvSpPr>
            <p:cNvPr id="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28" hasCustomPrompt="1"/>
          </p:nvPr>
        </p:nvSpPr>
        <p:spPr>
          <a:xfrm>
            <a:off x="9985288" y="2984465"/>
            <a:ext cx="1357892" cy="213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7267082" y="1741838"/>
            <a:ext cx="2014580" cy="4391451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853872" y="2311904"/>
            <a:ext cx="1647318" cy="3328608"/>
            <a:chOff x="7135665" y="1639404"/>
            <a:chExt cx="2274703" cy="4596316"/>
          </a:xfrm>
        </p:grpSpPr>
        <p:sp>
          <p:nvSpPr>
            <p:cNvPr id="2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Picture Placeholder 39"/>
          <p:cNvSpPr>
            <a:spLocks noGrp="1"/>
          </p:cNvSpPr>
          <p:nvPr>
            <p:ph type="pic" sz="quarter" idx="42" hasCustomPrompt="1"/>
          </p:nvPr>
        </p:nvSpPr>
        <p:spPr>
          <a:xfrm>
            <a:off x="9958982" y="2406562"/>
            <a:ext cx="1458939" cy="3180246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/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491"/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/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4" name="Freeform: Shape 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58486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28208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97929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2192572" cy="6575753"/>
          </a:xfrm>
          <a:custGeom>
            <a:avLst/>
            <a:gdLst>
              <a:gd name="connsiteX0" fmla="*/ 3673737 w 12192572"/>
              <a:gd name="connsiteY0" fmla="*/ 5517849 h 6575753"/>
              <a:gd name="connsiteX1" fmla="*/ 3660078 w 12192572"/>
              <a:gd name="connsiteY1" fmla="*/ 5541801 h 6575753"/>
              <a:gd name="connsiteX2" fmla="*/ 3643242 w 12192572"/>
              <a:gd name="connsiteY2" fmla="*/ 5682527 h 6575753"/>
              <a:gd name="connsiteX3" fmla="*/ 3597498 w 12192572"/>
              <a:gd name="connsiteY3" fmla="*/ 6105594 h 6575753"/>
              <a:gd name="connsiteX4" fmla="*/ 3575452 w 12192572"/>
              <a:gd name="connsiteY4" fmla="*/ 6262457 h 6575753"/>
              <a:gd name="connsiteX5" fmla="*/ 3443112 w 12192572"/>
              <a:gd name="connsiteY5" fmla="*/ 6253118 h 6575753"/>
              <a:gd name="connsiteX6" fmla="*/ 3386631 w 12192572"/>
              <a:gd name="connsiteY6" fmla="*/ 6537047 h 6575753"/>
              <a:gd name="connsiteX7" fmla="*/ 3792608 w 12192572"/>
              <a:gd name="connsiteY7" fmla="*/ 6555662 h 6575753"/>
              <a:gd name="connsiteX8" fmla="*/ 3777042 w 12192572"/>
              <a:gd name="connsiteY8" fmla="*/ 6264681 h 6575753"/>
              <a:gd name="connsiteX9" fmla="*/ 3645465 w 12192572"/>
              <a:gd name="connsiteY9" fmla="*/ 6264681 h 6575753"/>
              <a:gd name="connsiteX10" fmla="*/ 3685682 w 12192572"/>
              <a:gd name="connsiteY10" fmla="*/ 5523631 h 6575753"/>
              <a:gd name="connsiteX11" fmla="*/ 3673737 w 12192572"/>
              <a:gd name="connsiteY11" fmla="*/ 5517849 h 6575753"/>
              <a:gd name="connsiteX12" fmla="*/ 3913257 w 12192572"/>
              <a:gd name="connsiteY12" fmla="*/ 5506477 h 6575753"/>
              <a:gd name="connsiteX13" fmla="*/ 3835366 w 12192572"/>
              <a:gd name="connsiteY13" fmla="*/ 5520899 h 6575753"/>
              <a:gd name="connsiteX14" fmla="*/ 3927235 w 12192572"/>
              <a:gd name="connsiteY14" fmla="*/ 6260297 h 6575753"/>
              <a:gd name="connsiteX15" fmla="*/ 3800613 w 12192572"/>
              <a:gd name="connsiteY15" fmla="*/ 6267476 h 6575753"/>
              <a:gd name="connsiteX16" fmla="*/ 3814971 w 12192572"/>
              <a:gd name="connsiteY16" fmla="*/ 6553820 h 6575753"/>
              <a:gd name="connsiteX17" fmla="*/ 4216946 w 12192572"/>
              <a:gd name="connsiteY17" fmla="*/ 6508775 h 6575753"/>
              <a:gd name="connsiteX18" fmla="*/ 3913257 w 12192572"/>
              <a:gd name="connsiteY18" fmla="*/ 5506477 h 6575753"/>
              <a:gd name="connsiteX19" fmla="*/ 4030857 w 12192572"/>
              <a:gd name="connsiteY19" fmla="*/ 5482842 h 6575753"/>
              <a:gd name="connsiteX20" fmla="*/ 3935303 w 12192572"/>
              <a:gd name="connsiteY20" fmla="*/ 5505651 h 6575753"/>
              <a:gd name="connsiteX21" fmla="*/ 4240262 w 12192572"/>
              <a:gd name="connsiteY21" fmla="*/ 6512269 h 6575753"/>
              <a:gd name="connsiteX22" fmla="*/ 4637662 w 12192572"/>
              <a:gd name="connsiteY22" fmla="*/ 6410108 h 6575753"/>
              <a:gd name="connsiteX23" fmla="*/ 4482641 w 12192572"/>
              <a:gd name="connsiteY23" fmla="*/ 6149178 h 6575753"/>
              <a:gd name="connsiteX24" fmla="*/ 4365994 w 12192572"/>
              <a:gd name="connsiteY24" fmla="*/ 6182532 h 6575753"/>
              <a:gd name="connsiteX25" fmla="*/ 4030857 w 12192572"/>
              <a:gd name="connsiteY25" fmla="*/ 5482842 h 6575753"/>
              <a:gd name="connsiteX26" fmla="*/ 3378563 w 12192572"/>
              <a:gd name="connsiteY26" fmla="*/ 5477379 h 6575753"/>
              <a:gd name="connsiteX27" fmla="*/ 2993679 w 12192572"/>
              <a:gd name="connsiteY27" fmla="*/ 6469067 h 6575753"/>
              <a:gd name="connsiteX28" fmla="*/ 3366301 w 12192572"/>
              <a:gd name="connsiteY28" fmla="*/ 6533172 h 6575753"/>
              <a:gd name="connsiteX29" fmla="*/ 3419732 w 12192572"/>
              <a:gd name="connsiteY29" fmla="*/ 6249877 h 6575753"/>
              <a:gd name="connsiteX30" fmla="*/ 3305246 w 12192572"/>
              <a:gd name="connsiteY30" fmla="*/ 6231135 h 6575753"/>
              <a:gd name="connsiteX31" fmla="*/ 3496925 w 12192572"/>
              <a:gd name="connsiteY31" fmla="*/ 5501204 h 6575753"/>
              <a:gd name="connsiteX32" fmla="*/ 3378563 w 12192572"/>
              <a:gd name="connsiteY32" fmla="*/ 5477379 h 6575753"/>
              <a:gd name="connsiteX33" fmla="*/ 3245270 w 12192572"/>
              <a:gd name="connsiteY33" fmla="*/ 5443198 h 6575753"/>
              <a:gd name="connsiteX34" fmla="*/ 3065027 w 12192572"/>
              <a:gd name="connsiteY34" fmla="*/ 5806988 h 6575753"/>
              <a:gd name="connsiteX35" fmla="*/ 2911468 w 12192572"/>
              <a:gd name="connsiteY35" fmla="*/ 6116966 h 6575753"/>
              <a:gd name="connsiteX36" fmla="*/ 2871696 w 12192572"/>
              <a:gd name="connsiteY36" fmla="*/ 6134184 h 6575753"/>
              <a:gd name="connsiteX37" fmla="*/ 2790755 w 12192572"/>
              <a:gd name="connsiteY37" fmla="*/ 6109469 h 6575753"/>
              <a:gd name="connsiteX38" fmla="*/ 2645582 w 12192572"/>
              <a:gd name="connsiteY38" fmla="*/ 6375927 h 6575753"/>
              <a:gd name="connsiteX39" fmla="*/ 2973349 w 12192572"/>
              <a:gd name="connsiteY39" fmla="*/ 6462650 h 6575753"/>
              <a:gd name="connsiteX40" fmla="*/ 3357470 w 12192572"/>
              <a:gd name="connsiteY40" fmla="*/ 5472931 h 6575753"/>
              <a:gd name="connsiteX41" fmla="*/ 3245270 w 12192572"/>
              <a:gd name="connsiteY41" fmla="*/ 5443198 h 6575753"/>
              <a:gd name="connsiteX42" fmla="*/ 4174505 w 12192572"/>
              <a:gd name="connsiteY42" fmla="*/ 5431929 h 6575753"/>
              <a:gd name="connsiteX43" fmla="*/ 4158813 w 12192572"/>
              <a:gd name="connsiteY43" fmla="*/ 5438115 h 6575753"/>
              <a:gd name="connsiteX44" fmla="*/ 4224316 w 12192572"/>
              <a:gd name="connsiteY44" fmla="*/ 5531636 h 6575753"/>
              <a:gd name="connsiteX45" fmla="*/ 4606403 w 12192572"/>
              <a:gd name="connsiteY45" fmla="*/ 6062900 h 6575753"/>
              <a:gd name="connsiteX46" fmla="*/ 4621334 w 12192572"/>
              <a:gd name="connsiteY46" fmla="*/ 6093015 h 6575753"/>
              <a:gd name="connsiteX47" fmla="*/ 4503226 w 12192572"/>
              <a:gd name="connsiteY47" fmla="*/ 6142634 h 6575753"/>
              <a:gd name="connsiteX48" fmla="*/ 4658819 w 12192572"/>
              <a:gd name="connsiteY48" fmla="*/ 6404453 h 6575753"/>
              <a:gd name="connsiteX49" fmla="*/ 5030614 w 12192572"/>
              <a:gd name="connsiteY49" fmla="*/ 6236408 h 6575753"/>
              <a:gd name="connsiteX50" fmla="*/ 4812187 w 12192572"/>
              <a:gd name="connsiteY50" fmla="*/ 6003814 h 6575753"/>
              <a:gd name="connsiteX51" fmla="*/ 4698210 w 12192572"/>
              <a:gd name="connsiteY51" fmla="*/ 6058579 h 6575753"/>
              <a:gd name="connsiteX52" fmla="*/ 4679212 w 12192572"/>
              <a:gd name="connsiteY52" fmla="*/ 6035708 h 6575753"/>
              <a:gd name="connsiteX53" fmla="*/ 4441409 w 12192572"/>
              <a:gd name="connsiteY53" fmla="*/ 5744218 h 6575753"/>
              <a:gd name="connsiteX54" fmla="*/ 4200173 w 12192572"/>
              <a:gd name="connsiteY54" fmla="*/ 5449297 h 6575753"/>
              <a:gd name="connsiteX55" fmla="*/ 4174505 w 12192572"/>
              <a:gd name="connsiteY55" fmla="*/ 5431929 h 6575753"/>
              <a:gd name="connsiteX56" fmla="*/ 3033769 w 12192572"/>
              <a:gd name="connsiteY56" fmla="*/ 5373820 h 6575753"/>
              <a:gd name="connsiteX57" fmla="*/ 2599838 w 12192572"/>
              <a:gd name="connsiteY57" fmla="*/ 6040854 h 6575753"/>
              <a:gd name="connsiteX58" fmla="*/ 2495516 w 12192572"/>
              <a:gd name="connsiteY58" fmla="*/ 6002416 h 6575753"/>
              <a:gd name="connsiteX59" fmla="*/ 2321309 w 12192572"/>
              <a:gd name="connsiteY59" fmla="*/ 6258518 h 6575753"/>
              <a:gd name="connsiteX60" fmla="*/ 2623726 w 12192572"/>
              <a:gd name="connsiteY60" fmla="*/ 6366080 h 6575753"/>
              <a:gd name="connsiteX61" fmla="*/ 2768582 w 12192572"/>
              <a:gd name="connsiteY61" fmla="*/ 6102862 h 6575753"/>
              <a:gd name="connsiteX62" fmla="*/ 2655556 w 12192572"/>
              <a:gd name="connsiteY62" fmla="*/ 6061502 h 6575753"/>
              <a:gd name="connsiteX63" fmla="*/ 3068585 w 12192572"/>
              <a:gd name="connsiteY63" fmla="*/ 5386082 h 6575753"/>
              <a:gd name="connsiteX64" fmla="*/ 3033769 w 12192572"/>
              <a:gd name="connsiteY64" fmla="*/ 5373820 h 6575753"/>
              <a:gd name="connsiteX65" fmla="*/ 4341383 w 12192572"/>
              <a:gd name="connsiteY65" fmla="*/ 5342395 h 6575753"/>
              <a:gd name="connsiteX66" fmla="*/ 4315739 w 12192572"/>
              <a:gd name="connsiteY66" fmla="*/ 5358572 h 6575753"/>
              <a:gd name="connsiteX67" fmla="*/ 4924069 w 12192572"/>
              <a:gd name="connsiteY67" fmla="*/ 5934372 h 6575753"/>
              <a:gd name="connsiteX68" fmla="*/ 4829595 w 12192572"/>
              <a:gd name="connsiteY68" fmla="*/ 5994284 h 6575753"/>
              <a:gd name="connsiteX69" fmla="*/ 5050120 w 12192572"/>
              <a:gd name="connsiteY69" fmla="*/ 6227196 h 6575753"/>
              <a:gd name="connsiteX70" fmla="*/ 5343324 w 12192572"/>
              <a:gd name="connsiteY70" fmla="*/ 6035898 h 6575753"/>
              <a:gd name="connsiteX71" fmla="*/ 5081123 w 12192572"/>
              <a:gd name="connsiteY71" fmla="*/ 5829924 h 6575753"/>
              <a:gd name="connsiteX72" fmla="*/ 4986141 w 12192572"/>
              <a:gd name="connsiteY72" fmla="*/ 5893711 h 6575753"/>
              <a:gd name="connsiteX73" fmla="*/ 4962253 w 12192572"/>
              <a:gd name="connsiteY73" fmla="*/ 5877192 h 6575753"/>
              <a:gd name="connsiteX74" fmla="*/ 4597001 w 12192572"/>
              <a:gd name="connsiteY74" fmla="*/ 5559845 h 6575753"/>
              <a:gd name="connsiteX75" fmla="*/ 4364978 w 12192572"/>
              <a:gd name="connsiteY75" fmla="*/ 5357619 h 6575753"/>
              <a:gd name="connsiteX76" fmla="*/ 4341383 w 12192572"/>
              <a:gd name="connsiteY76" fmla="*/ 5342395 h 6575753"/>
              <a:gd name="connsiteX77" fmla="*/ 2815660 w 12192572"/>
              <a:gd name="connsiteY77" fmla="*/ 5281506 h 6575753"/>
              <a:gd name="connsiteX78" fmla="*/ 2307077 w 12192572"/>
              <a:gd name="connsiteY78" fmla="*/ 5917091 h 6575753"/>
              <a:gd name="connsiteX79" fmla="*/ 2209681 w 12192572"/>
              <a:gd name="connsiteY79" fmla="*/ 5871792 h 6575753"/>
              <a:gd name="connsiteX80" fmla="*/ 2002309 w 12192572"/>
              <a:gd name="connsiteY80" fmla="*/ 6116776 h 6575753"/>
              <a:gd name="connsiteX81" fmla="*/ 2297103 w 12192572"/>
              <a:gd name="connsiteY81" fmla="*/ 6251021 h 6575753"/>
              <a:gd name="connsiteX82" fmla="*/ 2476457 w 12192572"/>
              <a:gd name="connsiteY82" fmla="*/ 5993903 h 6575753"/>
              <a:gd name="connsiteX83" fmla="*/ 2370674 w 12192572"/>
              <a:gd name="connsiteY83" fmla="*/ 5945300 h 6575753"/>
              <a:gd name="connsiteX84" fmla="*/ 2859243 w 12192572"/>
              <a:gd name="connsiteY84" fmla="*/ 5298660 h 6575753"/>
              <a:gd name="connsiteX85" fmla="*/ 2815660 w 12192572"/>
              <a:gd name="connsiteY85" fmla="*/ 5281506 h 6575753"/>
              <a:gd name="connsiteX86" fmla="*/ 4552972 w 12192572"/>
              <a:gd name="connsiteY86" fmla="*/ 5167401 h 6575753"/>
              <a:gd name="connsiteX87" fmla="*/ 4469871 w 12192572"/>
              <a:gd name="connsiteY87" fmla="*/ 5239638 h 6575753"/>
              <a:gd name="connsiteX88" fmla="*/ 5177502 w 12192572"/>
              <a:gd name="connsiteY88" fmla="*/ 5751651 h 6575753"/>
              <a:gd name="connsiteX89" fmla="*/ 5096434 w 12192572"/>
              <a:gd name="connsiteY89" fmla="*/ 5817789 h 6575753"/>
              <a:gd name="connsiteX90" fmla="*/ 5361685 w 12192572"/>
              <a:gd name="connsiteY90" fmla="*/ 6026114 h 6575753"/>
              <a:gd name="connsiteX91" fmla="*/ 5595995 w 12192572"/>
              <a:gd name="connsiteY91" fmla="*/ 5830115 h 6575753"/>
              <a:gd name="connsiteX92" fmla="*/ 4552972 w 12192572"/>
              <a:gd name="connsiteY92" fmla="*/ 5167401 h 6575753"/>
              <a:gd name="connsiteX93" fmla="*/ 2530777 w 12192572"/>
              <a:gd name="connsiteY93" fmla="*/ 5130425 h 6575753"/>
              <a:gd name="connsiteX94" fmla="*/ 1709803 w 12192572"/>
              <a:gd name="connsiteY94" fmla="*/ 5957308 h 6575753"/>
              <a:gd name="connsiteX95" fmla="*/ 1984266 w 12192572"/>
              <a:gd name="connsiteY95" fmla="*/ 6106610 h 6575753"/>
              <a:gd name="connsiteX96" fmla="*/ 2190240 w 12192572"/>
              <a:gd name="connsiteY96" fmla="*/ 5863533 h 6575753"/>
              <a:gd name="connsiteX97" fmla="*/ 2090811 w 12192572"/>
              <a:gd name="connsiteY97" fmla="*/ 5808704 h 6575753"/>
              <a:gd name="connsiteX98" fmla="*/ 2644184 w 12192572"/>
              <a:gd name="connsiteY98" fmla="*/ 5194593 h 6575753"/>
              <a:gd name="connsiteX99" fmla="*/ 2530777 w 12192572"/>
              <a:gd name="connsiteY99" fmla="*/ 5130425 h 6575753"/>
              <a:gd name="connsiteX100" fmla="*/ 4652528 w 12192572"/>
              <a:gd name="connsiteY100" fmla="*/ 5076675 h 6575753"/>
              <a:gd name="connsiteX101" fmla="*/ 4568347 w 12192572"/>
              <a:gd name="connsiteY101" fmla="*/ 5155583 h 6575753"/>
              <a:gd name="connsiteX102" fmla="*/ 5607812 w 12192572"/>
              <a:gd name="connsiteY102" fmla="*/ 5816264 h 6575753"/>
              <a:gd name="connsiteX103" fmla="*/ 5805464 w 12192572"/>
              <a:gd name="connsiteY103" fmla="*/ 5614420 h 6575753"/>
              <a:gd name="connsiteX104" fmla="*/ 5494469 w 12192572"/>
              <a:gd name="connsiteY104" fmla="*/ 5447073 h 6575753"/>
              <a:gd name="connsiteX105" fmla="*/ 5474647 w 12192572"/>
              <a:gd name="connsiteY105" fmla="*/ 5473249 h 6575753"/>
              <a:gd name="connsiteX106" fmla="*/ 5382842 w 12192572"/>
              <a:gd name="connsiteY106" fmla="*/ 5489069 h 6575753"/>
              <a:gd name="connsiteX107" fmla="*/ 4694460 w 12192572"/>
              <a:gd name="connsiteY107" fmla="*/ 5098213 h 6575753"/>
              <a:gd name="connsiteX108" fmla="*/ 4652528 w 12192572"/>
              <a:gd name="connsiteY108" fmla="*/ 5076675 h 6575753"/>
              <a:gd name="connsiteX109" fmla="*/ 2402822 w 12192572"/>
              <a:gd name="connsiteY109" fmla="*/ 5054375 h 6575753"/>
              <a:gd name="connsiteX110" fmla="*/ 1780642 w 12192572"/>
              <a:gd name="connsiteY110" fmla="*/ 5628524 h 6575753"/>
              <a:gd name="connsiteX111" fmla="*/ 1693411 w 12192572"/>
              <a:gd name="connsiteY111" fmla="*/ 5574076 h 6575753"/>
              <a:gd name="connsiteX112" fmla="*/ 1446013 w 12192572"/>
              <a:gd name="connsiteY112" fmla="*/ 5791423 h 6575753"/>
              <a:gd name="connsiteX113" fmla="*/ 1693411 w 12192572"/>
              <a:gd name="connsiteY113" fmla="*/ 5946444 h 6575753"/>
              <a:gd name="connsiteX114" fmla="*/ 2513179 w 12192572"/>
              <a:gd name="connsiteY114" fmla="*/ 5120259 h 6575753"/>
              <a:gd name="connsiteX115" fmla="*/ 2402822 w 12192572"/>
              <a:gd name="connsiteY115" fmla="*/ 5054375 h 6575753"/>
              <a:gd name="connsiteX116" fmla="*/ 2211683 w 12192572"/>
              <a:gd name="connsiteY116" fmla="*/ 4931931 h 6575753"/>
              <a:gd name="connsiteX117" fmla="*/ 2186555 w 12192572"/>
              <a:gd name="connsiteY117" fmla="*/ 4945353 h 6575753"/>
              <a:gd name="connsiteX118" fmla="*/ 1796335 w 12192572"/>
              <a:gd name="connsiteY118" fmla="*/ 5263780 h 6575753"/>
              <a:gd name="connsiteX119" fmla="*/ 1543791 w 12192572"/>
              <a:gd name="connsiteY119" fmla="*/ 5467849 h 6575753"/>
              <a:gd name="connsiteX120" fmla="*/ 1452621 w 12192572"/>
              <a:gd name="connsiteY120" fmla="*/ 5403172 h 6575753"/>
              <a:gd name="connsiteX121" fmla="*/ 1186671 w 12192572"/>
              <a:gd name="connsiteY121" fmla="*/ 5608511 h 6575753"/>
              <a:gd name="connsiteX122" fmla="*/ 1411832 w 12192572"/>
              <a:gd name="connsiteY122" fmla="*/ 5768424 h 6575753"/>
              <a:gd name="connsiteX123" fmla="*/ 1454209 w 12192572"/>
              <a:gd name="connsiteY123" fmla="*/ 5759021 h 6575753"/>
              <a:gd name="connsiteX124" fmla="*/ 1582228 w 12192572"/>
              <a:gd name="connsiteY124" fmla="*/ 5645678 h 6575753"/>
              <a:gd name="connsiteX125" fmla="*/ 1676448 w 12192572"/>
              <a:gd name="connsiteY125" fmla="*/ 5561878 h 6575753"/>
              <a:gd name="connsiteX126" fmla="*/ 1587184 w 12192572"/>
              <a:gd name="connsiteY126" fmla="*/ 5499552 h 6575753"/>
              <a:gd name="connsiteX127" fmla="*/ 2240050 w 12192572"/>
              <a:gd name="connsiteY127" fmla="*/ 4950054 h 6575753"/>
              <a:gd name="connsiteX128" fmla="*/ 2211683 w 12192572"/>
              <a:gd name="connsiteY128" fmla="*/ 4931931 h 6575753"/>
              <a:gd name="connsiteX129" fmla="*/ 4798845 w 12192572"/>
              <a:gd name="connsiteY129" fmla="*/ 4908249 h 6575753"/>
              <a:gd name="connsiteX130" fmla="*/ 4770001 w 12192572"/>
              <a:gd name="connsiteY130" fmla="*/ 4942748 h 6575753"/>
              <a:gd name="connsiteX131" fmla="*/ 5579413 w 12192572"/>
              <a:gd name="connsiteY131" fmla="*/ 5355141 h 6575753"/>
              <a:gd name="connsiteX132" fmla="*/ 5512830 w 12192572"/>
              <a:gd name="connsiteY132" fmla="*/ 5436209 h 6575753"/>
              <a:gd name="connsiteX133" fmla="*/ 5818361 w 12192572"/>
              <a:gd name="connsiteY133" fmla="*/ 5600633 h 6575753"/>
              <a:gd name="connsiteX134" fmla="*/ 5998286 w 12192572"/>
              <a:gd name="connsiteY134" fmla="*/ 5389512 h 6575753"/>
              <a:gd name="connsiteX135" fmla="*/ 5678969 w 12192572"/>
              <a:gd name="connsiteY135" fmla="*/ 5240210 h 6575753"/>
              <a:gd name="connsiteX136" fmla="*/ 5618614 w 12192572"/>
              <a:gd name="connsiteY136" fmla="*/ 5309080 h 6575753"/>
              <a:gd name="connsiteX137" fmla="*/ 4798845 w 12192572"/>
              <a:gd name="connsiteY137" fmla="*/ 4908249 h 6575753"/>
              <a:gd name="connsiteX138" fmla="*/ 1956502 w 12192572"/>
              <a:gd name="connsiteY138" fmla="*/ 4725274 h 6575753"/>
              <a:gd name="connsiteX139" fmla="*/ 947850 w 12192572"/>
              <a:gd name="connsiteY139" fmla="*/ 5409970 h 6575753"/>
              <a:gd name="connsiteX140" fmla="*/ 1175680 w 12192572"/>
              <a:gd name="connsiteY140" fmla="*/ 5593009 h 6575753"/>
              <a:gd name="connsiteX141" fmla="*/ 1436166 w 12192572"/>
              <a:gd name="connsiteY141" fmla="*/ 5391545 h 6575753"/>
              <a:gd name="connsiteX142" fmla="*/ 1363039 w 12192572"/>
              <a:gd name="connsiteY142" fmla="*/ 5329410 h 6575753"/>
              <a:gd name="connsiteX143" fmla="*/ 2061141 w 12192572"/>
              <a:gd name="connsiteY143" fmla="*/ 4811679 h 6575753"/>
              <a:gd name="connsiteX144" fmla="*/ 1956502 w 12192572"/>
              <a:gd name="connsiteY144" fmla="*/ 4725274 h 6575753"/>
              <a:gd name="connsiteX145" fmla="*/ 4985251 w 12192572"/>
              <a:gd name="connsiteY145" fmla="*/ 4665934 h 6575753"/>
              <a:gd name="connsiteX146" fmla="*/ 4911934 w 12192572"/>
              <a:gd name="connsiteY146" fmla="*/ 4766634 h 6575753"/>
              <a:gd name="connsiteX147" fmla="*/ 5750253 w 12192572"/>
              <a:gd name="connsiteY147" fmla="*/ 5143004 h 6575753"/>
              <a:gd name="connsiteX148" fmla="*/ 5690151 w 12192572"/>
              <a:gd name="connsiteY148" fmla="*/ 5225533 h 6575753"/>
              <a:gd name="connsiteX149" fmla="*/ 6012646 w 12192572"/>
              <a:gd name="connsiteY149" fmla="*/ 5376615 h 6575753"/>
              <a:gd name="connsiteX150" fmla="*/ 6172494 w 12192572"/>
              <a:gd name="connsiteY150" fmla="*/ 5165304 h 6575753"/>
              <a:gd name="connsiteX151" fmla="*/ 4985251 w 12192572"/>
              <a:gd name="connsiteY151" fmla="*/ 4665934 h 6575753"/>
              <a:gd name="connsiteX152" fmla="*/ 1850401 w 12192572"/>
              <a:gd name="connsiteY152" fmla="*/ 4631054 h 6575753"/>
              <a:gd name="connsiteX153" fmla="*/ 1097471 w 12192572"/>
              <a:gd name="connsiteY153" fmla="*/ 5100119 h 6575753"/>
              <a:gd name="connsiteX154" fmla="*/ 1023836 w 12192572"/>
              <a:gd name="connsiteY154" fmla="*/ 5034998 h 6575753"/>
              <a:gd name="connsiteX155" fmla="*/ 723896 w 12192572"/>
              <a:gd name="connsiteY155" fmla="*/ 5212382 h 6575753"/>
              <a:gd name="connsiteX156" fmla="*/ 918561 w 12192572"/>
              <a:gd name="connsiteY156" fmla="*/ 5385637 h 6575753"/>
              <a:gd name="connsiteX157" fmla="*/ 949248 w 12192572"/>
              <a:gd name="connsiteY157" fmla="*/ 5386526 h 6575753"/>
              <a:gd name="connsiteX158" fmla="*/ 977584 w 12192572"/>
              <a:gd name="connsiteY158" fmla="*/ 5367657 h 6575753"/>
              <a:gd name="connsiteX159" fmla="*/ 1770858 w 12192572"/>
              <a:gd name="connsiteY159" fmla="*/ 4829595 h 6575753"/>
              <a:gd name="connsiteX160" fmla="*/ 1942334 w 12192572"/>
              <a:gd name="connsiteY160" fmla="*/ 4712059 h 6575753"/>
              <a:gd name="connsiteX161" fmla="*/ 1850401 w 12192572"/>
              <a:gd name="connsiteY161" fmla="*/ 4631054 h 6575753"/>
              <a:gd name="connsiteX162" fmla="*/ 5069051 w 12192572"/>
              <a:gd name="connsiteY162" fmla="*/ 4545793 h 6575753"/>
              <a:gd name="connsiteX163" fmla="*/ 4996307 w 12192572"/>
              <a:gd name="connsiteY163" fmla="*/ 4651703 h 6575753"/>
              <a:gd name="connsiteX164" fmla="*/ 6181770 w 12192572"/>
              <a:gd name="connsiteY164" fmla="*/ 5150247 h 6575753"/>
              <a:gd name="connsiteX165" fmla="*/ 6323766 w 12192572"/>
              <a:gd name="connsiteY165" fmla="*/ 4938427 h 6575753"/>
              <a:gd name="connsiteX166" fmla="*/ 5988629 w 12192572"/>
              <a:gd name="connsiteY166" fmla="*/ 4809455 h 6575753"/>
              <a:gd name="connsiteX167" fmla="*/ 5932212 w 12192572"/>
              <a:gd name="connsiteY167" fmla="*/ 4888618 h 6575753"/>
              <a:gd name="connsiteX168" fmla="*/ 5069051 w 12192572"/>
              <a:gd name="connsiteY168" fmla="*/ 4545793 h 6575753"/>
              <a:gd name="connsiteX169" fmla="*/ 1698748 w 12192572"/>
              <a:gd name="connsiteY169" fmla="*/ 4478448 h 6575753"/>
              <a:gd name="connsiteX170" fmla="*/ 903186 w 12192572"/>
              <a:gd name="connsiteY170" fmla="*/ 4906724 h 6575753"/>
              <a:gd name="connsiteX171" fmla="*/ 830886 w 12192572"/>
              <a:gd name="connsiteY171" fmla="*/ 4828579 h 6575753"/>
              <a:gd name="connsiteX172" fmla="*/ 512077 w 12192572"/>
              <a:gd name="connsiteY172" fmla="*/ 4990842 h 6575753"/>
              <a:gd name="connsiteX173" fmla="*/ 710872 w 12192572"/>
              <a:gd name="connsiteY173" fmla="*/ 5199421 h 6575753"/>
              <a:gd name="connsiteX174" fmla="*/ 1009350 w 12192572"/>
              <a:gd name="connsiteY174" fmla="*/ 5021656 h 6575753"/>
              <a:gd name="connsiteX175" fmla="*/ 940544 w 12192572"/>
              <a:gd name="connsiteY175" fmla="*/ 4944146 h 6575753"/>
              <a:gd name="connsiteX176" fmla="*/ 1721937 w 12192572"/>
              <a:gd name="connsiteY176" fmla="*/ 4504814 h 6575753"/>
              <a:gd name="connsiteX177" fmla="*/ 1698748 w 12192572"/>
              <a:gd name="connsiteY177" fmla="*/ 4478448 h 6575753"/>
              <a:gd name="connsiteX178" fmla="*/ 5202280 w 12192572"/>
              <a:gd name="connsiteY178" fmla="*/ 4348840 h 6575753"/>
              <a:gd name="connsiteX179" fmla="*/ 5170577 w 12192572"/>
              <a:gd name="connsiteY179" fmla="*/ 4388930 h 6575753"/>
              <a:gd name="connsiteX180" fmla="*/ 6044856 w 12192572"/>
              <a:gd name="connsiteY180" fmla="*/ 4719048 h 6575753"/>
              <a:gd name="connsiteX181" fmla="*/ 5999112 w 12192572"/>
              <a:gd name="connsiteY181" fmla="*/ 4794207 h 6575753"/>
              <a:gd name="connsiteX182" fmla="*/ 6336346 w 12192572"/>
              <a:gd name="connsiteY182" fmla="*/ 4924577 h 6575753"/>
              <a:gd name="connsiteX183" fmla="*/ 6468685 w 12192572"/>
              <a:gd name="connsiteY183" fmla="*/ 4715808 h 6575753"/>
              <a:gd name="connsiteX184" fmla="*/ 6127703 w 12192572"/>
              <a:gd name="connsiteY184" fmla="*/ 4592236 h 6575753"/>
              <a:gd name="connsiteX185" fmla="*/ 6073382 w 12192572"/>
              <a:gd name="connsiteY185" fmla="*/ 4671080 h 6575753"/>
              <a:gd name="connsiteX186" fmla="*/ 5202280 w 12192572"/>
              <a:gd name="connsiteY186" fmla="*/ 4348840 h 6575753"/>
              <a:gd name="connsiteX187" fmla="*/ 1563613 w 12192572"/>
              <a:gd name="connsiteY187" fmla="*/ 4314469 h 6575753"/>
              <a:gd name="connsiteX188" fmla="*/ 723324 w 12192572"/>
              <a:gd name="connsiteY188" fmla="*/ 4693317 h 6575753"/>
              <a:gd name="connsiteX189" fmla="*/ 656615 w 12192572"/>
              <a:gd name="connsiteY189" fmla="*/ 4609390 h 6575753"/>
              <a:gd name="connsiteX190" fmla="*/ 323002 w 12192572"/>
              <a:gd name="connsiteY190" fmla="*/ 4748781 h 6575753"/>
              <a:gd name="connsiteX191" fmla="*/ 500260 w 12192572"/>
              <a:gd name="connsiteY191" fmla="*/ 4976357 h 6575753"/>
              <a:gd name="connsiteX192" fmla="*/ 660998 w 12192572"/>
              <a:gd name="connsiteY192" fmla="*/ 4894399 h 6575753"/>
              <a:gd name="connsiteX193" fmla="*/ 815511 w 12192572"/>
              <a:gd name="connsiteY193" fmla="*/ 4812950 h 6575753"/>
              <a:gd name="connsiteX194" fmla="*/ 762524 w 12192572"/>
              <a:gd name="connsiteY194" fmla="*/ 4741221 h 6575753"/>
              <a:gd name="connsiteX195" fmla="*/ 1584261 w 12192572"/>
              <a:gd name="connsiteY195" fmla="*/ 4348396 h 6575753"/>
              <a:gd name="connsiteX196" fmla="*/ 1563613 w 12192572"/>
              <a:gd name="connsiteY196" fmla="*/ 4314469 h 6575753"/>
              <a:gd name="connsiteX197" fmla="*/ 5334384 w 12192572"/>
              <a:gd name="connsiteY197" fmla="*/ 4156113 h 6575753"/>
              <a:gd name="connsiteX198" fmla="*/ 5305776 w 12192572"/>
              <a:gd name="connsiteY198" fmla="*/ 4188419 h 6575753"/>
              <a:gd name="connsiteX199" fmla="*/ 6179483 w 12192572"/>
              <a:gd name="connsiteY199" fmla="*/ 4501129 h 6575753"/>
              <a:gd name="connsiteX200" fmla="*/ 6136471 w 12192572"/>
              <a:gd name="connsiteY200" fmla="*/ 4576480 h 6575753"/>
              <a:gd name="connsiteX201" fmla="*/ 6478025 w 12192572"/>
              <a:gd name="connsiteY201" fmla="*/ 4700623 h 6575753"/>
              <a:gd name="connsiteX202" fmla="*/ 6596069 w 12192572"/>
              <a:gd name="connsiteY202" fmla="*/ 4502146 h 6575753"/>
              <a:gd name="connsiteX203" fmla="*/ 6255024 w 12192572"/>
              <a:gd name="connsiteY203" fmla="*/ 4383148 h 6575753"/>
              <a:gd name="connsiteX204" fmla="*/ 6203816 w 12192572"/>
              <a:gd name="connsiteY204" fmla="*/ 4460595 h 6575753"/>
              <a:gd name="connsiteX205" fmla="*/ 6183041 w 12192572"/>
              <a:gd name="connsiteY205" fmla="*/ 4454877 h 6575753"/>
              <a:gd name="connsiteX206" fmla="*/ 5634941 w 12192572"/>
              <a:gd name="connsiteY206" fmla="*/ 4261482 h 6575753"/>
              <a:gd name="connsiteX207" fmla="*/ 5353997 w 12192572"/>
              <a:gd name="connsiteY207" fmla="*/ 4162180 h 6575753"/>
              <a:gd name="connsiteX208" fmla="*/ 5334384 w 12192572"/>
              <a:gd name="connsiteY208" fmla="*/ 4156113 h 6575753"/>
              <a:gd name="connsiteX209" fmla="*/ 1417614 w 12192572"/>
              <a:gd name="connsiteY209" fmla="*/ 4096931 h 6575753"/>
              <a:gd name="connsiteX210" fmla="*/ 169951 w 12192572"/>
              <a:gd name="connsiteY210" fmla="*/ 4492044 h 6575753"/>
              <a:gd name="connsiteX211" fmla="*/ 317920 w 12192572"/>
              <a:gd name="connsiteY211" fmla="*/ 4731373 h 6575753"/>
              <a:gd name="connsiteX212" fmla="*/ 646386 w 12192572"/>
              <a:gd name="connsiteY212" fmla="*/ 4594777 h 6575753"/>
              <a:gd name="connsiteX213" fmla="*/ 597592 w 12192572"/>
              <a:gd name="connsiteY213" fmla="*/ 4516949 h 6575753"/>
              <a:gd name="connsiteX214" fmla="*/ 1470346 w 12192572"/>
              <a:gd name="connsiteY214" fmla="*/ 4182002 h 6575753"/>
              <a:gd name="connsiteX215" fmla="*/ 1417614 w 12192572"/>
              <a:gd name="connsiteY215" fmla="*/ 4096931 h 6575753"/>
              <a:gd name="connsiteX216" fmla="*/ 1350777 w 12192572"/>
              <a:gd name="connsiteY216" fmla="*/ 3952521 h 6575753"/>
              <a:gd name="connsiteX217" fmla="*/ 39899 w 12192572"/>
              <a:gd name="connsiteY217" fmla="*/ 4206209 h 6575753"/>
              <a:gd name="connsiteX218" fmla="*/ 163280 w 12192572"/>
              <a:gd name="connsiteY218" fmla="*/ 4475398 h 6575753"/>
              <a:gd name="connsiteX219" fmla="*/ 1409228 w 12192572"/>
              <a:gd name="connsiteY219" fmla="*/ 4082001 h 6575753"/>
              <a:gd name="connsiteX220" fmla="*/ 1350777 w 12192572"/>
              <a:gd name="connsiteY220" fmla="*/ 3952521 h 6575753"/>
              <a:gd name="connsiteX221" fmla="*/ 5498344 w 12192572"/>
              <a:gd name="connsiteY221" fmla="*/ 3848771 h 6575753"/>
              <a:gd name="connsiteX222" fmla="*/ 5420389 w 12192572"/>
              <a:gd name="connsiteY222" fmla="*/ 3983906 h 6575753"/>
              <a:gd name="connsiteX223" fmla="*/ 6304706 w 12192572"/>
              <a:gd name="connsiteY223" fmla="*/ 4292105 h 6575753"/>
              <a:gd name="connsiteX224" fmla="*/ 6264299 w 12192572"/>
              <a:gd name="connsiteY224" fmla="*/ 4367773 h 6575753"/>
              <a:gd name="connsiteX225" fmla="*/ 6606108 w 12192572"/>
              <a:gd name="connsiteY225" fmla="*/ 4486771 h 6575753"/>
              <a:gd name="connsiteX226" fmla="*/ 6729488 w 12192572"/>
              <a:gd name="connsiteY226" fmla="*/ 4278700 h 6575753"/>
              <a:gd name="connsiteX227" fmla="*/ 5498344 w 12192572"/>
              <a:gd name="connsiteY227" fmla="*/ 3848771 h 6575753"/>
              <a:gd name="connsiteX228" fmla="*/ 5586123 w 12192572"/>
              <a:gd name="connsiteY228" fmla="*/ 3724271 h 6575753"/>
              <a:gd name="connsiteX229" fmla="*/ 5566642 w 12192572"/>
              <a:gd name="connsiteY229" fmla="*/ 3737906 h 6575753"/>
              <a:gd name="connsiteX230" fmla="*/ 5509526 w 12192572"/>
              <a:gd name="connsiteY230" fmla="*/ 3834413 h 6575753"/>
              <a:gd name="connsiteX231" fmla="*/ 6739654 w 12192572"/>
              <a:gd name="connsiteY231" fmla="*/ 4264151 h 6575753"/>
              <a:gd name="connsiteX232" fmla="*/ 6849566 w 12192572"/>
              <a:gd name="connsiteY232" fmla="*/ 4083844 h 6575753"/>
              <a:gd name="connsiteX233" fmla="*/ 6510236 w 12192572"/>
              <a:gd name="connsiteY233" fmla="*/ 3958112 h 6575753"/>
              <a:gd name="connsiteX234" fmla="*/ 6458139 w 12192572"/>
              <a:gd name="connsiteY234" fmla="*/ 4030857 h 6575753"/>
              <a:gd name="connsiteX235" fmla="*/ 6419003 w 12192572"/>
              <a:gd name="connsiteY235" fmla="*/ 4018468 h 6575753"/>
              <a:gd name="connsiteX236" fmla="*/ 5774967 w 12192572"/>
              <a:gd name="connsiteY236" fmla="*/ 3788161 h 6575753"/>
              <a:gd name="connsiteX237" fmla="*/ 5609273 w 12192572"/>
              <a:gd name="connsiteY237" fmla="*/ 3729265 h 6575753"/>
              <a:gd name="connsiteX238" fmla="*/ 5586123 w 12192572"/>
              <a:gd name="connsiteY238" fmla="*/ 3724271 h 6575753"/>
              <a:gd name="connsiteX239" fmla="*/ 5722279 w 12192572"/>
              <a:gd name="connsiteY239" fmla="*/ 3511126 h 6575753"/>
              <a:gd name="connsiteX240" fmla="*/ 5691866 w 12192572"/>
              <a:gd name="connsiteY240" fmla="*/ 3545210 h 6575753"/>
              <a:gd name="connsiteX241" fmla="*/ 6560491 w 12192572"/>
              <a:gd name="connsiteY241" fmla="*/ 3868085 h 6575753"/>
              <a:gd name="connsiteX242" fmla="*/ 6520592 w 12192572"/>
              <a:gd name="connsiteY242" fmla="*/ 3943499 h 6575753"/>
              <a:gd name="connsiteX243" fmla="*/ 6860304 w 12192572"/>
              <a:gd name="connsiteY243" fmla="*/ 4068786 h 6575753"/>
              <a:gd name="connsiteX244" fmla="*/ 6975934 w 12192572"/>
              <a:gd name="connsiteY244" fmla="*/ 3878505 h 6575753"/>
              <a:gd name="connsiteX245" fmla="*/ 6639145 w 12192572"/>
              <a:gd name="connsiteY245" fmla="*/ 3753154 h 6575753"/>
              <a:gd name="connsiteX246" fmla="*/ 6585587 w 12192572"/>
              <a:gd name="connsiteY246" fmla="*/ 3829457 h 6575753"/>
              <a:gd name="connsiteX247" fmla="*/ 6471417 w 12192572"/>
              <a:gd name="connsiteY247" fmla="*/ 3788097 h 6575753"/>
              <a:gd name="connsiteX248" fmla="*/ 5743519 w 12192572"/>
              <a:gd name="connsiteY248" fmla="*/ 3518145 h 6575753"/>
              <a:gd name="connsiteX249" fmla="*/ 5722279 w 12192572"/>
              <a:gd name="connsiteY249" fmla="*/ 3511126 h 6575753"/>
              <a:gd name="connsiteX250" fmla="*/ 5902606 w 12192572"/>
              <a:gd name="connsiteY250" fmla="*/ 3200988 h 6575753"/>
              <a:gd name="connsiteX251" fmla="*/ 5817153 w 12192572"/>
              <a:gd name="connsiteY251" fmla="*/ 3336758 h 6575753"/>
              <a:gd name="connsiteX252" fmla="*/ 6689717 w 12192572"/>
              <a:gd name="connsiteY252" fmla="*/ 3663890 h 6575753"/>
              <a:gd name="connsiteX253" fmla="*/ 6648929 w 12192572"/>
              <a:gd name="connsiteY253" fmla="*/ 3738287 h 6575753"/>
              <a:gd name="connsiteX254" fmla="*/ 6987115 w 12192572"/>
              <a:gd name="connsiteY254" fmla="*/ 3863892 h 6575753"/>
              <a:gd name="connsiteX255" fmla="*/ 7113356 w 12192572"/>
              <a:gd name="connsiteY255" fmla="*/ 3662429 h 6575753"/>
              <a:gd name="connsiteX256" fmla="*/ 5902606 w 12192572"/>
              <a:gd name="connsiteY256" fmla="*/ 3200988 h 6575753"/>
              <a:gd name="connsiteX257" fmla="*/ 5986469 w 12192572"/>
              <a:gd name="connsiteY257" fmla="*/ 3072397 h 6575753"/>
              <a:gd name="connsiteX258" fmla="*/ 5913660 w 12192572"/>
              <a:gd name="connsiteY258" fmla="*/ 3186756 h 6575753"/>
              <a:gd name="connsiteX259" fmla="*/ 7124030 w 12192572"/>
              <a:gd name="connsiteY259" fmla="*/ 3647880 h 6575753"/>
              <a:gd name="connsiteX260" fmla="*/ 7242900 w 12192572"/>
              <a:gd name="connsiteY260" fmla="*/ 3466683 h 6575753"/>
              <a:gd name="connsiteX261" fmla="*/ 6910241 w 12192572"/>
              <a:gd name="connsiteY261" fmla="*/ 3335170 h 6575753"/>
              <a:gd name="connsiteX262" fmla="*/ 6854077 w 12192572"/>
              <a:gd name="connsiteY262" fmla="*/ 3409313 h 6575753"/>
              <a:gd name="connsiteX263" fmla="*/ 5986469 w 12192572"/>
              <a:gd name="connsiteY263" fmla="*/ 3072397 h 6575753"/>
              <a:gd name="connsiteX264" fmla="*/ 6131642 w 12192572"/>
              <a:gd name="connsiteY264" fmla="*/ 2861594 h 6575753"/>
              <a:gd name="connsiteX265" fmla="*/ 6105530 w 12192572"/>
              <a:gd name="connsiteY265" fmla="*/ 2900540 h 6575753"/>
              <a:gd name="connsiteX266" fmla="*/ 6965197 w 12192572"/>
              <a:gd name="connsiteY266" fmla="*/ 3249400 h 6575753"/>
              <a:gd name="connsiteX267" fmla="*/ 6919135 w 12192572"/>
              <a:gd name="connsiteY267" fmla="*/ 3319477 h 6575753"/>
              <a:gd name="connsiteX268" fmla="*/ 7253383 w 12192572"/>
              <a:gd name="connsiteY268" fmla="*/ 3452134 h 6575753"/>
              <a:gd name="connsiteX269" fmla="*/ 7369394 w 12192572"/>
              <a:gd name="connsiteY269" fmla="*/ 3283390 h 6575753"/>
              <a:gd name="connsiteX270" fmla="*/ 7039721 w 12192572"/>
              <a:gd name="connsiteY270" fmla="*/ 3145396 h 6575753"/>
              <a:gd name="connsiteX271" fmla="*/ 6990483 w 12192572"/>
              <a:gd name="connsiteY271" fmla="*/ 3212170 h 6575753"/>
              <a:gd name="connsiteX272" fmla="*/ 6131642 w 12192572"/>
              <a:gd name="connsiteY272" fmla="*/ 2861594 h 6575753"/>
              <a:gd name="connsiteX273" fmla="*/ 6283423 w 12192572"/>
              <a:gd name="connsiteY273" fmla="*/ 2649394 h 6575753"/>
              <a:gd name="connsiteX274" fmla="*/ 6255913 w 12192572"/>
              <a:gd name="connsiteY274" fmla="*/ 2689546 h 6575753"/>
              <a:gd name="connsiteX275" fmla="*/ 7101030 w 12192572"/>
              <a:gd name="connsiteY275" fmla="*/ 3052511 h 6575753"/>
              <a:gd name="connsiteX276" fmla="*/ 7051093 w 12192572"/>
              <a:gd name="connsiteY276" fmla="*/ 3131419 h 6575753"/>
              <a:gd name="connsiteX277" fmla="*/ 7380766 w 12192572"/>
              <a:gd name="connsiteY277" fmla="*/ 3268841 h 6575753"/>
              <a:gd name="connsiteX278" fmla="*/ 7510882 w 12192572"/>
              <a:gd name="connsiteY278" fmla="*/ 3091584 h 6575753"/>
              <a:gd name="connsiteX279" fmla="*/ 7186863 w 12192572"/>
              <a:gd name="connsiteY279" fmla="*/ 2946347 h 6575753"/>
              <a:gd name="connsiteX280" fmla="*/ 7127651 w 12192572"/>
              <a:gd name="connsiteY280" fmla="*/ 3017504 h 6575753"/>
              <a:gd name="connsiteX281" fmla="*/ 6283423 w 12192572"/>
              <a:gd name="connsiteY281" fmla="*/ 2649394 h 6575753"/>
              <a:gd name="connsiteX282" fmla="*/ 6527390 w 12192572"/>
              <a:gd name="connsiteY282" fmla="*/ 2339797 h 6575753"/>
              <a:gd name="connsiteX283" fmla="*/ 6490477 w 12192572"/>
              <a:gd name="connsiteY283" fmla="*/ 2381411 h 6575753"/>
              <a:gd name="connsiteX284" fmla="*/ 6414047 w 12192572"/>
              <a:gd name="connsiteY284" fmla="*/ 2476965 h 6575753"/>
              <a:gd name="connsiteX285" fmla="*/ 7246775 w 12192572"/>
              <a:gd name="connsiteY285" fmla="*/ 2862738 h 6575753"/>
              <a:gd name="connsiteX286" fmla="*/ 7198554 w 12192572"/>
              <a:gd name="connsiteY286" fmla="*/ 2931544 h 6575753"/>
              <a:gd name="connsiteX287" fmla="*/ 7521429 w 12192572"/>
              <a:gd name="connsiteY287" fmla="*/ 3076844 h 6575753"/>
              <a:gd name="connsiteX288" fmla="*/ 7617999 w 12192572"/>
              <a:gd name="connsiteY288" fmla="*/ 2958609 h 6575753"/>
              <a:gd name="connsiteX289" fmla="*/ 7662091 w 12192572"/>
              <a:gd name="connsiteY289" fmla="*/ 2900603 h 6575753"/>
              <a:gd name="connsiteX290" fmla="*/ 6527390 w 12192572"/>
              <a:gd name="connsiteY290" fmla="*/ 2339797 h 6575753"/>
              <a:gd name="connsiteX291" fmla="*/ 6636921 w 12192572"/>
              <a:gd name="connsiteY291" fmla="*/ 2210507 h 6575753"/>
              <a:gd name="connsiteX292" fmla="*/ 6537682 w 12192572"/>
              <a:gd name="connsiteY292" fmla="*/ 2325121 h 6575753"/>
              <a:gd name="connsiteX293" fmla="*/ 7674543 w 12192572"/>
              <a:gd name="connsiteY293" fmla="*/ 2886944 h 6575753"/>
              <a:gd name="connsiteX294" fmla="*/ 7804977 w 12192572"/>
              <a:gd name="connsiteY294" fmla="*/ 2741199 h 6575753"/>
              <a:gd name="connsiteX295" fmla="*/ 7769462 w 12192572"/>
              <a:gd name="connsiteY295" fmla="*/ 2719534 h 6575753"/>
              <a:gd name="connsiteX296" fmla="*/ 7563487 w 12192572"/>
              <a:gd name="connsiteY296" fmla="*/ 2607017 h 6575753"/>
              <a:gd name="connsiteX297" fmla="*/ 7448811 w 12192572"/>
              <a:gd name="connsiteY297" fmla="*/ 2624679 h 6575753"/>
              <a:gd name="connsiteX298" fmla="*/ 7435468 w 12192572"/>
              <a:gd name="connsiteY298" fmla="*/ 2629508 h 6575753"/>
              <a:gd name="connsiteX299" fmla="*/ 6636921 w 12192572"/>
              <a:gd name="connsiteY299" fmla="*/ 2210507 h 6575753"/>
              <a:gd name="connsiteX300" fmla="*/ 12073829 w 12192572"/>
              <a:gd name="connsiteY300" fmla="*/ 2097799 h 6575753"/>
              <a:gd name="connsiteX301" fmla="*/ 11228393 w 12192572"/>
              <a:gd name="connsiteY301" fmla="*/ 2463178 h 6575753"/>
              <a:gd name="connsiteX302" fmla="*/ 11201011 w 12192572"/>
              <a:gd name="connsiteY302" fmla="*/ 2431412 h 6575753"/>
              <a:gd name="connsiteX303" fmla="*/ 11174517 w 12192572"/>
              <a:gd name="connsiteY303" fmla="*/ 2402313 h 6575753"/>
              <a:gd name="connsiteX304" fmla="*/ 10857678 w 12192572"/>
              <a:gd name="connsiteY304" fmla="*/ 2551997 h 6575753"/>
              <a:gd name="connsiteX305" fmla="*/ 10951644 w 12192572"/>
              <a:gd name="connsiteY305" fmla="*/ 2684527 h 6575753"/>
              <a:gd name="connsiteX306" fmla="*/ 12157184 w 12192572"/>
              <a:gd name="connsiteY306" fmla="*/ 2234777 h 6575753"/>
              <a:gd name="connsiteX307" fmla="*/ 12073829 w 12192572"/>
              <a:gd name="connsiteY307" fmla="*/ 2097799 h 6575753"/>
              <a:gd name="connsiteX308" fmla="*/ 6829824 w 12192572"/>
              <a:gd name="connsiteY308" fmla="*/ 2009600 h 6575753"/>
              <a:gd name="connsiteX309" fmla="*/ 6800392 w 12192572"/>
              <a:gd name="connsiteY309" fmla="*/ 2046528 h 6575753"/>
              <a:gd name="connsiteX310" fmla="*/ 7573526 w 12192572"/>
              <a:gd name="connsiteY310" fmla="*/ 2487829 h 6575753"/>
              <a:gd name="connsiteX311" fmla="*/ 7510692 w 12192572"/>
              <a:gd name="connsiteY311" fmla="*/ 2557906 h 6575753"/>
              <a:gd name="connsiteX312" fmla="*/ 7818700 w 12192572"/>
              <a:gd name="connsiteY312" fmla="*/ 2726205 h 6575753"/>
              <a:gd name="connsiteX313" fmla="*/ 7966351 w 12192572"/>
              <a:gd name="connsiteY313" fmla="*/ 2573789 h 6575753"/>
              <a:gd name="connsiteX314" fmla="*/ 7671113 w 12192572"/>
              <a:gd name="connsiteY314" fmla="*/ 2395579 h 6575753"/>
              <a:gd name="connsiteX315" fmla="*/ 7606055 w 12192572"/>
              <a:gd name="connsiteY315" fmla="*/ 2456825 h 6575753"/>
              <a:gd name="connsiteX316" fmla="*/ 7553386 w 12192572"/>
              <a:gd name="connsiteY316" fmla="*/ 2427536 h 6575753"/>
              <a:gd name="connsiteX317" fmla="*/ 6870977 w 12192572"/>
              <a:gd name="connsiteY317" fmla="*/ 2025943 h 6575753"/>
              <a:gd name="connsiteX318" fmla="*/ 6829824 w 12192572"/>
              <a:gd name="connsiteY318" fmla="*/ 2009600 h 6575753"/>
              <a:gd name="connsiteX319" fmla="*/ 11810738 w 12192572"/>
              <a:gd name="connsiteY319" fmla="*/ 1777148 h 6575753"/>
              <a:gd name="connsiteX320" fmla="*/ 10727753 w 12192572"/>
              <a:gd name="connsiteY320" fmla="*/ 2405363 h 6575753"/>
              <a:gd name="connsiteX321" fmla="*/ 10845734 w 12192572"/>
              <a:gd name="connsiteY321" fmla="*/ 2537830 h 6575753"/>
              <a:gd name="connsiteX322" fmla="*/ 11162700 w 12192572"/>
              <a:gd name="connsiteY322" fmla="*/ 2387955 h 6575753"/>
              <a:gd name="connsiteX323" fmla="*/ 11113717 w 12192572"/>
              <a:gd name="connsiteY323" fmla="*/ 2319022 h 6575753"/>
              <a:gd name="connsiteX324" fmla="*/ 11921158 w 12192572"/>
              <a:gd name="connsiteY324" fmla="*/ 1906374 h 6575753"/>
              <a:gd name="connsiteX325" fmla="*/ 11852034 w 12192572"/>
              <a:gd name="connsiteY325" fmla="*/ 1828355 h 6575753"/>
              <a:gd name="connsiteX326" fmla="*/ 11810738 w 12192572"/>
              <a:gd name="connsiteY326" fmla="*/ 1777148 h 6575753"/>
              <a:gd name="connsiteX327" fmla="*/ 7134830 w 12192572"/>
              <a:gd name="connsiteY327" fmla="*/ 1725051 h 6575753"/>
              <a:gd name="connsiteX328" fmla="*/ 7003888 w 12192572"/>
              <a:gd name="connsiteY328" fmla="*/ 1839410 h 6575753"/>
              <a:gd name="connsiteX329" fmla="*/ 7750593 w 12192572"/>
              <a:gd name="connsiteY329" fmla="*/ 2322961 h 6575753"/>
              <a:gd name="connsiteX330" fmla="*/ 7682040 w 12192572"/>
              <a:gd name="connsiteY330" fmla="*/ 2377345 h 6575753"/>
              <a:gd name="connsiteX331" fmla="*/ 7980074 w 12192572"/>
              <a:gd name="connsiteY331" fmla="*/ 2561718 h 6575753"/>
              <a:gd name="connsiteX332" fmla="*/ 8129186 w 12192572"/>
              <a:gd name="connsiteY332" fmla="*/ 2427536 h 6575753"/>
              <a:gd name="connsiteX333" fmla="*/ 7134830 w 12192572"/>
              <a:gd name="connsiteY333" fmla="*/ 1725051 h 6575753"/>
              <a:gd name="connsiteX334" fmla="*/ 11651778 w 12192572"/>
              <a:gd name="connsiteY334" fmla="*/ 1631466 h 6575753"/>
              <a:gd name="connsiteX335" fmla="*/ 10915112 w 12192572"/>
              <a:gd name="connsiteY335" fmla="*/ 2121179 h 6575753"/>
              <a:gd name="connsiteX336" fmla="*/ 10848910 w 12192572"/>
              <a:gd name="connsiteY336" fmla="*/ 2068828 h 6575753"/>
              <a:gd name="connsiteX337" fmla="*/ 10574638 w 12192572"/>
              <a:gd name="connsiteY337" fmla="*/ 2265654 h 6575753"/>
              <a:gd name="connsiteX338" fmla="*/ 10714601 w 12192572"/>
              <a:gd name="connsiteY338" fmla="*/ 2392085 h 6575753"/>
              <a:gd name="connsiteX339" fmla="*/ 11793774 w 12192572"/>
              <a:gd name="connsiteY339" fmla="*/ 1766093 h 6575753"/>
              <a:gd name="connsiteX340" fmla="*/ 11651778 w 12192572"/>
              <a:gd name="connsiteY340" fmla="*/ 1631466 h 6575753"/>
              <a:gd name="connsiteX341" fmla="*/ 7282925 w 12192572"/>
              <a:gd name="connsiteY341" fmla="*/ 1606816 h 6575753"/>
              <a:gd name="connsiteX342" fmla="*/ 7149633 w 12192572"/>
              <a:gd name="connsiteY342" fmla="*/ 1712789 h 6575753"/>
              <a:gd name="connsiteX343" fmla="*/ 8143736 w 12192572"/>
              <a:gd name="connsiteY343" fmla="*/ 2415084 h 6575753"/>
              <a:gd name="connsiteX344" fmla="*/ 8300598 w 12192572"/>
              <a:gd name="connsiteY344" fmla="*/ 2293862 h 6575753"/>
              <a:gd name="connsiteX345" fmla="*/ 8045513 w 12192572"/>
              <a:gd name="connsiteY345" fmla="*/ 2083504 h 6575753"/>
              <a:gd name="connsiteX346" fmla="*/ 7968194 w 12192572"/>
              <a:gd name="connsiteY346" fmla="*/ 2137698 h 6575753"/>
              <a:gd name="connsiteX347" fmla="*/ 7282925 w 12192572"/>
              <a:gd name="connsiteY347" fmla="*/ 1606816 h 6575753"/>
              <a:gd name="connsiteX348" fmla="*/ 11399679 w 12192572"/>
              <a:gd name="connsiteY348" fmla="*/ 1427779 h 6575753"/>
              <a:gd name="connsiteX349" fmla="*/ 10731120 w 12192572"/>
              <a:gd name="connsiteY349" fmla="*/ 1973592 h 6575753"/>
              <a:gd name="connsiteX350" fmla="*/ 10651641 w 12192572"/>
              <a:gd name="connsiteY350" fmla="*/ 1921177 h 6575753"/>
              <a:gd name="connsiteX351" fmla="*/ 10406212 w 12192572"/>
              <a:gd name="connsiteY351" fmla="*/ 2139541 h 6575753"/>
              <a:gd name="connsiteX352" fmla="*/ 10558945 w 12192572"/>
              <a:gd name="connsiteY352" fmla="*/ 2253328 h 6575753"/>
              <a:gd name="connsiteX353" fmla="*/ 10832773 w 12192572"/>
              <a:gd name="connsiteY353" fmla="*/ 2057392 h 6575753"/>
              <a:gd name="connsiteX354" fmla="*/ 10766254 w 12192572"/>
              <a:gd name="connsiteY354" fmla="*/ 1997290 h 6575753"/>
              <a:gd name="connsiteX355" fmla="*/ 11449807 w 12192572"/>
              <a:gd name="connsiteY355" fmla="*/ 1468377 h 6575753"/>
              <a:gd name="connsiteX356" fmla="*/ 11399679 w 12192572"/>
              <a:gd name="connsiteY356" fmla="*/ 1427779 h 6575753"/>
              <a:gd name="connsiteX357" fmla="*/ 7554911 w 12192572"/>
              <a:gd name="connsiteY357" fmla="*/ 1417932 h 6575753"/>
              <a:gd name="connsiteX358" fmla="*/ 7492648 w 12192572"/>
              <a:gd name="connsiteY358" fmla="*/ 1459292 h 6575753"/>
              <a:gd name="connsiteX359" fmla="*/ 8131981 w 12192572"/>
              <a:gd name="connsiteY359" fmla="*/ 2021496 h 6575753"/>
              <a:gd name="connsiteX360" fmla="*/ 8060825 w 12192572"/>
              <a:gd name="connsiteY360" fmla="*/ 2071687 h 6575753"/>
              <a:gd name="connsiteX361" fmla="*/ 8317308 w 12192572"/>
              <a:gd name="connsiteY361" fmla="*/ 2282299 h 6575753"/>
              <a:gd name="connsiteX362" fmla="*/ 8480714 w 12192572"/>
              <a:gd name="connsiteY362" fmla="*/ 2174801 h 6575753"/>
              <a:gd name="connsiteX363" fmla="*/ 8255109 w 12192572"/>
              <a:gd name="connsiteY363" fmla="*/ 1944621 h 6575753"/>
              <a:gd name="connsiteX364" fmla="*/ 8175819 w 12192572"/>
              <a:gd name="connsiteY364" fmla="*/ 1991254 h 6575753"/>
              <a:gd name="connsiteX365" fmla="*/ 7554911 w 12192572"/>
              <a:gd name="connsiteY365" fmla="*/ 1417932 h 6575753"/>
              <a:gd name="connsiteX366" fmla="*/ 7841000 w 12192572"/>
              <a:gd name="connsiteY366" fmla="*/ 1250903 h 6575753"/>
              <a:gd name="connsiteX367" fmla="*/ 7786934 w 12192572"/>
              <a:gd name="connsiteY367" fmla="*/ 1281653 h 6575753"/>
              <a:gd name="connsiteX368" fmla="*/ 7820416 w 12192572"/>
              <a:gd name="connsiteY368" fmla="*/ 1320853 h 6575753"/>
              <a:gd name="connsiteX369" fmla="*/ 8328553 w 12192572"/>
              <a:gd name="connsiteY369" fmla="*/ 1862409 h 6575753"/>
              <a:gd name="connsiteX370" fmla="*/ 8347740 w 12192572"/>
              <a:gd name="connsiteY370" fmla="*/ 1890364 h 6575753"/>
              <a:gd name="connsiteX371" fmla="*/ 8284715 w 12192572"/>
              <a:gd name="connsiteY371" fmla="*/ 1929564 h 6575753"/>
              <a:gd name="connsiteX372" fmla="*/ 8507525 w 12192572"/>
              <a:gd name="connsiteY372" fmla="*/ 2159172 h 6575753"/>
              <a:gd name="connsiteX373" fmla="*/ 8677540 w 12192572"/>
              <a:gd name="connsiteY373" fmla="*/ 2068574 h 6575753"/>
              <a:gd name="connsiteX374" fmla="*/ 8477792 w 12192572"/>
              <a:gd name="connsiteY374" fmla="*/ 1824480 h 6575753"/>
              <a:gd name="connsiteX375" fmla="*/ 8389672 w 12192572"/>
              <a:gd name="connsiteY375" fmla="*/ 1865459 h 6575753"/>
              <a:gd name="connsiteX376" fmla="*/ 7841000 w 12192572"/>
              <a:gd name="connsiteY376" fmla="*/ 1250903 h 6575753"/>
              <a:gd name="connsiteX377" fmla="*/ 10991923 w 12192572"/>
              <a:gd name="connsiteY377" fmla="*/ 1180381 h 6575753"/>
              <a:gd name="connsiteX378" fmla="*/ 10233085 w 12192572"/>
              <a:gd name="connsiteY378" fmla="*/ 2035727 h 6575753"/>
              <a:gd name="connsiteX379" fmla="*/ 10389376 w 12192572"/>
              <a:gd name="connsiteY379" fmla="*/ 2128676 h 6575753"/>
              <a:gd name="connsiteX380" fmla="*/ 10634233 w 12192572"/>
              <a:gd name="connsiteY380" fmla="*/ 1910567 h 6575753"/>
              <a:gd name="connsiteX381" fmla="*/ 10567141 w 12192572"/>
              <a:gd name="connsiteY381" fmla="*/ 1863362 h 6575753"/>
              <a:gd name="connsiteX382" fmla="*/ 11172485 w 12192572"/>
              <a:gd name="connsiteY382" fmla="*/ 1279874 h 6575753"/>
              <a:gd name="connsiteX383" fmla="*/ 11084174 w 12192572"/>
              <a:gd name="connsiteY383" fmla="*/ 1227523 h 6575753"/>
              <a:gd name="connsiteX384" fmla="*/ 10991923 w 12192572"/>
              <a:gd name="connsiteY384" fmla="*/ 1180381 h 6575753"/>
              <a:gd name="connsiteX385" fmla="*/ 10785441 w 12192572"/>
              <a:gd name="connsiteY385" fmla="*/ 1080063 h 6575753"/>
              <a:gd name="connsiteX386" fmla="*/ 10304241 w 12192572"/>
              <a:gd name="connsiteY386" fmla="*/ 1727465 h 6575753"/>
              <a:gd name="connsiteX387" fmla="*/ 10222030 w 12192572"/>
              <a:gd name="connsiteY387" fmla="*/ 1695508 h 6575753"/>
              <a:gd name="connsiteX388" fmla="*/ 10052587 w 12192572"/>
              <a:gd name="connsiteY388" fmla="*/ 1951483 h 6575753"/>
              <a:gd name="connsiteX389" fmla="*/ 10215104 w 12192572"/>
              <a:gd name="connsiteY389" fmla="*/ 2026325 h 6575753"/>
              <a:gd name="connsiteX390" fmla="*/ 10976040 w 12192572"/>
              <a:gd name="connsiteY390" fmla="*/ 1168374 h 6575753"/>
              <a:gd name="connsiteX391" fmla="*/ 10785441 w 12192572"/>
              <a:gd name="connsiteY391" fmla="*/ 1080063 h 6575753"/>
              <a:gd name="connsiteX392" fmla="*/ 8287320 w 12192572"/>
              <a:gd name="connsiteY392" fmla="*/ 1047470 h 6575753"/>
              <a:gd name="connsiteX393" fmla="*/ 8088652 w 12192572"/>
              <a:gd name="connsiteY393" fmla="*/ 1131334 h 6575753"/>
              <a:gd name="connsiteX394" fmla="*/ 8576078 w 12192572"/>
              <a:gd name="connsiteY394" fmla="*/ 1776004 h 6575753"/>
              <a:gd name="connsiteX395" fmla="*/ 8498313 w 12192572"/>
              <a:gd name="connsiteY395" fmla="*/ 1817555 h 6575753"/>
              <a:gd name="connsiteX396" fmla="*/ 8696219 w 12192572"/>
              <a:gd name="connsiteY396" fmla="*/ 2059425 h 6575753"/>
              <a:gd name="connsiteX397" fmla="*/ 8883705 w 12192572"/>
              <a:gd name="connsiteY397" fmla="*/ 1977277 h 6575753"/>
              <a:gd name="connsiteX398" fmla="*/ 8287320 w 12192572"/>
              <a:gd name="connsiteY398" fmla="*/ 1047470 h 6575753"/>
              <a:gd name="connsiteX399" fmla="*/ 8503777 w 12192572"/>
              <a:gd name="connsiteY399" fmla="*/ 970976 h 6575753"/>
              <a:gd name="connsiteX400" fmla="*/ 8307015 w 12192572"/>
              <a:gd name="connsiteY400" fmla="*/ 1040545 h 6575753"/>
              <a:gd name="connsiteX401" fmla="*/ 8904417 w 12192572"/>
              <a:gd name="connsiteY401" fmla="*/ 1971368 h 6575753"/>
              <a:gd name="connsiteX402" fmla="*/ 9100924 w 12192572"/>
              <a:gd name="connsiteY402" fmla="*/ 1905612 h 6575753"/>
              <a:gd name="connsiteX403" fmla="*/ 8973795 w 12192572"/>
              <a:gd name="connsiteY403" fmla="*/ 1637566 h 6575753"/>
              <a:gd name="connsiteX404" fmla="*/ 8876144 w 12192572"/>
              <a:gd name="connsiteY404" fmla="*/ 1662852 h 6575753"/>
              <a:gd name="connsiteX405" fmla="*/ 8503777 w 12192572"/>
              <a:gd name="connsiteY405" fmla="*/ 970976 h 6575753"/>
              <a:gd name="connsiteX406" fmla="*/ 10422921 w 12192572"/>
              <a:gd name="connsiteY406" fmla="*/ 944356 h 6575753"/>
              <a:gd name="connsiteX407" fmla="*/ 10065421 w 12192572"/>
              <a:gd name="connsiteY407" fmla="*/ 1636930 h 6575753"/>
              <a:gd name="connsiteX408" fmla="*/ 9970248 w 12192572"/>
              <a:gd name="connsiteY408" fmla="*/ 1615011 h 6575753"/>
              <a:gd name="connsiteX409" fmla="*/ 9855316 w 12192572"/>
              <a:gd name="connsiteY409" fmla="*/ 1886806 h 6575753"/>
              <a:gd name="connsiteX410" fmla="*/ 10032383 w 12192572"/>
              <a:gd name="connsiteY410" fmla="*/ 1943477 h 6575753"/>
              <a:gd name="connsiteX411" fmla="*/ 10202144 w 12192572"/>
              <a:gd name="connsiteY411" fmla="*/ 1688392 h 6575753"/>
              <a:gd name="connsiteX412" fmla="*/ 10115294 w 12192572"/>
              <a:gd name="connsiteY412" fmla="*/ 1653385 h 6575753"/>
              <a:gd name="connsiteX413" fmla="*/ 10508818 w 12192572"/>
              <a:gd name="connsiteY413" fmla="*/ 972056 h 6575753"/>
              <a:gd name="connsiteX414" fmla="*/ 10422921 w 12192572"/>
              <a:gd name="connsiteY414" fmla="*/ 944356 h 6575753"/>
              <a:gd name="connsiteX415" fmla="*/ 8852955 w 12192572"/>
              <a:gd name="connsiteY415" fmla="*/ 878282 h 6575753"/>
              <a:gd name="connsiteX416" fmla="*/ 8781798 w 12192572"/>
              <a:gd name="connsiteY416" fmla="*/ 896134 h 6575753"/>
              <a:gd name="connsiteX417" fmla="*/ 9081293 w 12192572"/>
              <a:gd name="connsiteY417" fmla="*/ 1603385 h 6575753"/>
              <a:gd name="connsiteX418" fmla="*/ 8994634 w 12192572"/>
              <a:gd name="connsiteY418" fmla="*/ 1633245 h 6575753"/>
              <a:gd name="connsiteX419" fmla="*/ 9122717 w 12192572"/>
              <a:gd name="connsiteY419" fmla="*/ 1900529 h 6575753"/>
              <a:gd name="connsiteX420" fmla="*/ 9295781 w 12192572"/>
              <a:gd name="connsiteY420" fmla="*/ 1858534 h 6575753"/>
              <a:gd name="connsiteX421" fmla="*/ 9216110 w 12192572"/>
              <a:gd name="connsiteY421" fmla="*/ 1579496 h 6575753"/>
              <a:gd name="connsiteX422" fmla="*/ 9126084 w 12192572"/>
              <a:gd name="connsiteY422" fmla="*/ 1594871 h 6575753"/>
              <a:gd name="connsiteX423" fmla="*/ 8852955 w 12192572"/>
              <a:gd name="connsiteY423" fmla="*/ 878282 h 6575753"/>
              <a:gd name="connsiteX424" fmla="*/ 10039245 w 12192572"/>
              <a:gd name="connsiteY424" fmla="*/ 852487 h 6575753"/>
              <a:gd name="connsiteX425" fmla="*/ 9826282 w 12192572"/>
              <a:gd name="connsiteY425" fmla="*/ 1579877 h 6575753"/>
              <a:gd name="connsiteX426" fmla="*/ 9729966 w 12192572"/>
              <a:gd name="connsiteY426" fmla="*/ 1566853 h 6575753"/>
              <a:gd name="connsiteX427" fmla="*/ 9673104 w 12192572"/>
              <a:gd name="connsiteY427" fmla="*/ 1851418 h 6575753"/>
              <a:gd name="connsiteX428" fmla="*/ 9834096 w 12192572"/>
              <a:gd name="connsiteY428" fmla="*/ 1881596 h 6575753"/>
              <a:gd name="connsiteX429" fmla="*/ 9948964 w 12192572"/>
              <a:gd name="connsiteY429" fmla="*/ 1610437 h 6575753"/>
              <a:gd name="connsiteX430" fmla="*/ 9869611 w 12192572"/>
              <a:gd name="connsiteY430" fmla="*/ 1585087 h 6575753"/>
              <a:gd name="connsiteX431" fmla="*/ 10117327 w 12192572"/>
              <a:gd name="connsiteY431" fmla="*/ 866210 h 6575753"/>
              <a:gd name="connsiteX432" fmla="*/ 10039245 w 12192572"/>
              <a:gd name="connsiteY432" fmla="*/ 852487 h 6575753"/>
              <a:gd name="connsiteX433" fmla="*/ 9441335 w 12192572"/>
              <a:gd name="connsiteY433" fmla="*/ 805282 h 6575753"/>
              <a:gd name="connsiteX434" fmla="*/ 9179134 w 12192572"/>
              <a:gd name="connsiteY434" fmla="*/ 821991 h 6575753"/>
              <a:gd name="connsiteX435" fmla="*/ 9322909 w 12192572"/>
              <a:gd name="connsiteY435" fmla="*/ 1561898 h 6575753"/>
              <a:gd name="connsiteX436" fmla="*/ 9238219 w 12192572"/>
              <a:gd name="connsiteY436" fmla="*/ 1574350 h 6575753"/>
              <a:gd name="connsiteX437" fmla="*/ 9317128 w 12192572"/>
              <a:gd name="connsiteY437" fmla="*/ 1855293 h 6575753"/>
              <a:gd name="connsiteX438" fmla="*/ 9474816 w 12192572"/>
              <a:gd name="connsiteY438" fmla="*/ 1841697 h 6575753"/>
              <a:gd name="connsiteX439" fmla="*/ 9441335 w 12192572"/>
              <a:gd name="connsiteY439" fmla="*/ 805282 h 6575753"/>
              <a:gd name="connsiteX440" fmla="*/ 9463445 w 12192572"/>
              <a:gd name="connsiteY440" fmla="*/ 802169 h 6575753"/>
              <a:gd name="connsiteX441" fmla="*/ 9497307 w 12192572"/>
              <a:gd name="connsiteY441" fmla="*/ 1841570 h 6575753"/>
              <a:gd name="connsiteX442" fmla="*/ 9649914 w 12192572"/>
              <a:gd name="connsiteY442" fmla="*/ 1849575 h 6575753"/>
              <a:gd name="connsiteX443" fmla="*/ 9708555 w 12192572"/>
              <a:gd name="connsiteY443" fmla="*/ 1566980 h 6575753"/>
              <a:gd name="connsiteX444" fmla="*/ 9624692 w 12192572"/>
              <a:gd name="connsiteY444" fmla="*/ 1553575 h 6575753"/>
              <a:gd name="connsiteX445" fmla="*/ 9714972 w 12192572"/>
              <a:gd name="connsiteY445" fmla="*/ 813795 h 6575753"/>
              <a:gd name="connsiteX446" fmla="*/ 9463445 w 12192572"/>
              <a:gd name="connsiteY446" fmla="*/ 802169 h 6575753"/>
              <a:gd name="connsiteX447" fmla="*/ 0 w 12192572"/>
              <a:gd name="connsiteY447" fmla="*/ 0 h 6575753"/>
              <a:gd name="connsiteX448" fmla="*/ 12188442 w 12192572"/>
              <a:gd name="connsiteY448" fmla="*/ 0 h 6575753"/>
              <a:gd name="connsiteX449" fmla="*/ 12192382 w 12192572"/>
              <a:gd name="connsiteY449" fmla="*/ 53368 h 6575753"/>
              <a:gd name="connsiteX450" fmla="*/ 12192572 w 12192572"/>
              <a:gd name="connsiteY450" fmla="*/ 2180202 h 6575753"/>
              <a:gd name="connsiteX451" fmla="*/ 12192572 w 12192572"/>
              <a:gd name="connsiteY451" fmla="*/ 2239986 h 6575753"/>
              <a:gd name="connsiteX452" fmla="*/ 10942177 w 12192572"/>
              <a:gd name="connsiteY452" fmla="*/ 2706256 h 6575753"/>
              <a:gd name="connsiteX453" fmla="*/ 10907678 w 12192572"/>
              <a:gd name="connsiteY453" fmla="*/ 2658034 h 6575753"/>
              <a:gd name="connsiteX454" fmla="*/ 10340010 w 12192572"/>
              <a:gd name="connsiteY454" fmla="*/ 2120608 h 6575753"/>
              <a:gd name="connsiteX455" fmla="*/ 9797565 w 12192572"/>
              <a:gd name="connsiteY455" fmla="*/ 1892143 h 6575753"/>
              <a:gd name="connsiteX456" fmla="*/ 9125384 w 12192572"/>
              <a:gd name="connsiteY456" fmla="*/ 1917810 h 6575753"/>
              <a:gd name="connsiteX457" fmla="*/ 8115590 w 12192572"/>
              <a:gd name="connsiteY457" fmla="*/ 2466736 h 6575753"/>
              <a:gd name="connsiteX458" fmla="*/ 7500717 w 12192572"/>
              <a:gd name="connsiteY458" fmla="*/ 3140631 h 6575753"/>
              <a:gd name="connsiteX459" fmla="*/ 7011258 w 12192572"/>
              <a:gd name="connsiteY459" fmla="*/ 3864654 h 6575753"/>
              <a:gd name="connsiteX460" fmla="*/ 6526881 w 12192572"/>
              <a:gd name="connsiteY460" fmla="*/ 4661232 h 6575753"/>
              <a:gd name="connsiteX461" fmla="*/ 5752859 w 12192572"/>
              <a:gd name="connsiteY461" fmla="*/ 5701650 h 6575753"/>
              <a:gd name="connsiteX462" fmla="*/ 4779150 w 12192572"/>
              <a:gd name="connsiteY462" fmla="*/ 6377325 h 6575753"/>
              <a:gd name="connsiteX463" fmla="*/ 4186322 w 12192572"/>
              <a:gd name="connsiteY463" fmla="*/ 6539017 h 6575753"/>
              <a:gd name="connsiteX464" fmla="*/ 3654678 w 12192572"/>
              <a:gd name="connsiteY464" fmla="*/ 6574341 h 6575753"/>
              <a:gd name="connsiteX465" fmla="*/ 2896219 w 12192572"/>
              <a:gd name="connsiteY465" fmla="*/ 6463603 h 6575753"/>
              <a:gd name="connsiteX466" fmla="*/ 1473714 w 12192572"/>
              <a:gd name="connsiteY466" fmla="*/ 5830241 h 6575753"/>
              <a:gd name="connsiteX467" fmla="*/ 612141 w 12192572"/>
              <a:gd name="connsiteY467" fmla="*/ 5125215 h 6575753"/>
              <a:gd name="connsiteX468" fmla="*/ 144538 w 12192572"/>
              <a:gd name="connsiteY468" fmla="*/ 4489884 h 6575753"/>
              <a:gd name="connsiteX469" fmla="*/ 26176 w 12192572"/>
              <a:gd name="connsiteY469" fmla="*/ 4227874 h 6575753"/>
              <a:gd name="connsiteX470" fmla="*/ 191 w 12192572"/>
              <a:gd name="connsiteY470" fmla="*/ 4195471 h 6575753"/>
              <a:gd name="connsiteX471" fmla="*/ 0 w 12192572"/>
              <a:gd name="connsiteY471" fmla="*/ 0 h 657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12192572" h="6575753">
                <a:moveTo>
                  <a:pt x="3673737" y="5517849"/>
                </a:moveTo>
                <a:cubicBezTo>
                  <a:pt x="3669036" y="5525791"/>
                  <a:pt x="3661222" y="5533351"/>
                  <a:pt x="3660078" y="5541801"/>
                </a:cubicBezTo>
                <a:cubicBezTo>
                  <a:pt x="3653534" y="5588562"/>
                  <a:pt x="3648324" y="5635576"/>
                  <a:pt x="3643242" y="5682527"/>
                </a:cubicBezTo>
                <a:cubicBezTo>
                  <a:pt x="3627930" y="5823570"/>
                  <a:pt x="3613317" y="5964678"/>
                  <a:pt x="3597498" y="6105594"/>
                </a:cubicBezTo>
                <a:cubicBezTo>
                  <a:pt x="3591716" y="6156929"/>
                  <a:pt x="3583203" y="6208009"/>
                  <a:pt x="3575452" y="6262457"/>
                </a:cubicBezTo>
                <a:cubicBezTo>
                  <a:pt x="3530724" y="6259281"/>
                  <a:pt x="3489174" y="6256358"/>
                  <a:pt x="3443112" y="6253118"/>
                </a:cubicBezTo>
                <a:cubicBezTo>
                  <a:pt x="3424053" y="6348862"/>
                  <a:pt x="3405819" y="6440604"/>
                  <a:pt x="3386631" y="6537047"/>
                </a:cubicBezTo>
                <a:cubicBezTo>
                  <a:pt x="3524816" y="6551406"/>
                  <a:pt x="3656774" y="6563096"/>
                  <a:pt x="3792608" y="6555662"/>
                </a:cubicBezTo>
                <a:cubicBezTo>
                  <a:pt x="3787335" y="6456487"/>
                  <a:pt x="3782316" y="6362903"/>
                  <a:pt x="3777042" y="6264681"/>
                </a:cubicBezTo>
                <a:cubicBezTo>
                  <a:pt x="3730981" y="6264681"/>
                  <a:pt x="3690828" y="6264681"/>
                  <a:pt x="3645465" y="6264681"/>
                </a:cubicBezTo>
                <a:cubicBezTo>
                  <a:pt x="3659061" y="6014170"/>
                  <a:pt x="3672340" y="5768869"/>
                  <a:pt x="3685682" y="5523631"/>
                </a:cubicBezTo>
                <a:cubicBezTo>
                  <a:pt x="3681679" y="5521725"/>
                  <a:pt x="3677676" y="5519755"/>
                  <a:pt x="3673737" y="5517849"/>
                </a:cubicBezTo>
                <a:close/>
                <a:moveTo>
                  <a:pt x="3913257" y="5506477"/>
                </a:moveTo>
                <a:cubicBezTo>
                  <a:pt x="3886319" y="5511432"/>
                  <a:pt x="3861922" y="5515943"/>
                  <a:pt x="3835366" y="5520899"/>
                </a:cubicBezTo>
                <a:cubicBezTo>
                  <a:pt x="3864654" y="5770012"/>
                  <a:pt x="3899090" y="6012709"/>
                  <a:pt x="3927235" y="6260297"/>
                </a:cubicBezTo>
                <a:cubicBezTo>
                  <a:pt x="3881872" y="6262902"/>
                  <a:pt x="3843688" y="6265062"/>
                  <a:pt x="3800613" y="6267476"/>
                </a:cubicBezTo>
                <a:cubicBezTo>
                  <a:pt x="3805569" y="6365698"/>
                  <a:pt x="3810206" y="6458139"/>
                  <a:pt x="3814971" y="6553820"/>
                </a:cubicBezTo>
                <a:cubicBezTo>
                  <a:pt x="3907920" y="6561698"/>
                  <a:pt x="4161608" y="6533362"/>
                  <a:pt x="4216946" y="6508775"/>
                </a:cubicBezTo>
                <a:cubicBezTo>
                  <a:pt x="4116309" y="6176560"/>
                  <a:pt x="4015545" y="5843901"/>
                  <a:pt x="3913257" y="5506477"/>
                </a:cubicBezTo>
                <a:close/>
                <a:moveTo>
                  <a:pt x="4030857" y="5482842"/>
                </a:moveTo>
                <a:cubicBezTo>
                  <a:pt x="3996930" y="5490911"/>
                  <a:pt x="3969166" y="5497582"/>
                  <a:pt x="3935303" y="5505651"/>
                </a:cubicBezTo>
                <a:cubicBezTo>
                  <a:pt x="4037592" y="5843266"/>
                  <a:pt x="4138609" y="6176688"/>
                  <a:pt x="4240262" y="6512269"/>
                </a:cubicBezTo>
                <a:cubicBezTo>
                  <a:pt x="4378065" y="6488000"/>
                  <a:pt x="4508499" y="6457948"/>
                  <a:pt x="4637662" y="6410108"/>
                </a:cubicBezTo>
                <a:cubicBezTo>
                  <a:pt x="4584294" y="6320272"/>
                  <a:pt x="4533849" y="6235328"/>
                  <a:pt x="4482641" y="6149178"/>
                </a:cubicBezTo>
                <a:cubicBezTo>
                  <a:pt x="4442361" y="6160677"/>
                  <a:pt x="4405448" y="6171287"/>
                  <a:pt x="4365994" y="6182532"/>
                </a:cubicBezTo>
                <a:cubicBezTo>
                  <a:pt x="4253413" y="5947460"/>
                  <a:pt x="4142230" y="5715374"/>
                  <a:pt x="4030857" y="5482842"/>
                </a:cubicBezTo>
                <a:close/>
                <a:moveTo>
                  <a:pt x="3378563" y="5477379"/>
                </a:moveTo>
                <a:cubicBezTo>
                  <a:pt x="3249400" y="5810229"/>
                  <a:pt x="3122588" y="6136916"/>
                  <a:pt x="2993679" y="6469067"/>
                </a:cubicBezTo>
                <a:cubicBezTo>
                  <a:pt x="3119602" y="6496450"/>
                  <a:pt x="3238663" y="6520528"/>
                  <a:pt x="3366301" y="6533172"/>
                </a:cubicBezTo>
                <a:cubicBezTo>
                  <a:pt x="3384344" y="6437427"/>
                  <a:pt x="3401943" y="6344224"/>
                  <a:pt x="3419732" y="6249877"/>
                </a:cubicBezTo>
                <a:cubicBezTo>
                  <a:pt x="3377800" y="6243016"/>
                  <a:pt x="3341968" y="6237108"/>
                  <a:pt x="3305246" y="6231135"/>
                </a:cubicBezTo>
                <a:cubicBezTo>
                  <a:pt x="3369922" y="5984945"/>
                  <a:pt x="3432947" y="5744853"/>
                  <a:pt x="3496925" y="5501204"/>
                </a:cubicBezTo>
                <a:cubicBezTo>
                  <a:pt x="3455438" y="5492944"/>
                  <a:pt x="3419224" y="5485574"/>
                  <a:pt x="3378563" y="5477379"/>
                </a:cubicBezTo>
                <a:close/>
                <a:moveTo>
                  <a:pt x="3245270" y="5443198"/>
                </a:moveTo>
                <a:cubicBezTo>
                  <a:pt x="3184596" y="5565690"/>
                  <a:pt x="3124812" y="5686403"/>
                  <a:pt x="3065027" y="5806988"/>
                </a:cubicBezTo>
                <a:cubicBezTo>
                  <a:pt x="3013819" y="5910293"/>
                  <a:pt x="2962357" y="6013535"/>
                  <a:pt x="2911468" y="6116966"/>
                </a:cubicBezTo>
                <a:cubicBezTo>
                  <a:pt x="2902636" y="6134946"/>
                  <a:pt x="2890057" y="6139902"/>
                  <a:pt x="2871696" y="6134184"/>
                </a:cubicBezTo>
                <a:cubicBezTo>
                  <a:pt x="2845457" y="6126051"/>
                  <a:pt x="2819154" y="6118110"/>
                  <a:pt x="2790755" y="6109469"/>
                </a:cubicBezTo>
                <a:cubicBezTo>
                  <a:pt x="2740246" y="6197399"/>
                  <a:pt x="2689356" y="6282661"/>
                  <a:pt x="2645582" y="6375927"/>
                </a:cubicBezTo>
                <a:cubicBezTo>
                  <a:pt x="2758099" y="6409473"/>
                  <a:pt x="2862992" y="6442065"/>
                  <a:pt x="2973349" y="6462650"/>
                </a:cubicBezTo>
                <a:cubicBezTo>
                  <a:pt x="3102130" y="6130816"/>
                  <a:pt x="3229260" y="5803176"/>
                  <a:pt x="3357470" y="5472931"/>
                </a:cubicBezTo>
                <a:cubicBezTo>
                  <a:pt x="3316681" y="5462131"/>
                  <a:pt x="3282437" y="5453109"/>
                  <a:pt x="3245270" y="5443198"/>
                </a:cubicBezTo>
                <a:close/>
                <a:moveTo>
                  <a:pt x="4174505" y="5431929"/>
                </a:moveTo>
                <a:cubicBezTo>
                  <a:pt x="4170134" y="5432405"/>
                  <a:pt x="4164992" y="5434271"/>
                  <a:pt x="4158813" y="5438115"/>
                </a:cubicBezTo>
                <a:cubicBezTo>
                  <a:pt x="4180795" y="5469564"/>
                  <a:pt x="4202206" y="5500886"/>
                  <a:pt x="4224316" y="5531636"/>
                </a:cubicBezTo>
                <a:cubicBezTo>
                  <a:pt x="4351637" y="5708766"/>
                  <a:pt x="4479210" y="5885706"/>
                  <a:pt x="4606403" y="6062900"/>
                </a:cubicBezTo>
                <a:cubicBezTo>
                  <a:pt x="4612439" y="6071286"/>
                  <a:pt x="4615806" y="6081642"/>
                  <a:pt x="4621334" y="6093015"/>
                </a:cubicBezTo>
                <a:cubicBezTo>
                  <a:pt x="4580672" y="6110105"/>
                  <a:pt x="4543887" y="6125543"/>
                  <a:pt x="4503226" y="6142634"/>
                </a:cubicBezTo>
                <a:cubicBezTo>
                  <a:pt x="4555831" y="6231199"/>
                  <a:pt x="4606276" y="6316079"/>
                  <a:pt x="4658819" y="6404453"/>
                </a:cubicBezTo>
                <a:cubicBezTo>
                  <a:pt x="4789188" y="6357312"/>
                  <a:pt x="4909647" y="6305342"/>
                  <a:pt x="5030614" y="6236408"/>
                </a:cubicBezTo>
                <a:cubicBezTo>
                  <a:pt x="4956153" y="6157119"/>
                  <a:pt x="4885442" y="6081769"/>
                  <a:pt x="4812187" y="6003814"/>
                </a:cubicBezTo>
                <a:cubicBezTo>
                  <a:pt x="4774512" y="6021921"/>
                  <a:pt x="4738298" y="6039265"/>
                  <a:pt x="4698210" y="6058579"/>
                </a:cubicBezTo>
                <a:cubicBezTo>
                  <a:pt x="4691601" y="6050638"/>
                  <a:pt x="4685375" y="6043204"/>
                  <a:pt x="4679212" y="6035708"/>
                </a:cubicBezTo>
                <a:cubicBezTo>
                  <a:pt x="4599924" y="5938565"/>
                  <a:pt x="4520697" y="5841360"/>
                  <a:pt x="4441409" y="5744218"/>
                </a:cubicBezTo>
                <a:cubicBezTo>
                  <a:pt x="4361102" y="5645805"/>
                  <a:pt x="4280923" y="5547392"/>
                  <a:pt x="4200173" y="5449297"/>
                </a:cubicBezTo>
                <a:cubicBezTo>
                  <a:pt x="4193788" y="5441578"/>
                  <a:pt x="4187617" y="5430499"/>
                  <a:pt x="4174505" y="5431929"/>
                </a:cubicBezTo>
                <a:close/>
                <a:moveTo>
                  <a:pt x="3033769" y="5373820"/>
                </a:moveTo>
                <a:cubicBezTo>
                  <a:pt x="2888659" y="5596821"/>
                  <a:pt x="2745138" y="5817471"/>
                  <a:pt x="2599838" y="6040854"/>
                </a:cubicBezTo>
                <a:cubicBezTo>
                  <a:pt x="2565085" y="6028020"/>
                  <a:pt x="2531921" y="6015822"/>
                  <a:pt x="2495516" y="6002416"/>
                </a:cubicBezTo>
                <a:cubicBezTo>
                  <a:pt x="2437765" y="6089330"/>
                  <a:pt x="2373851" y="6168174"/>
                  <a:pt x="2321309" y="6258518"/>
                </a:cubicBezTo>
                <a:cubicBezTo>
                  <a:pt x="2424804" y="6299370"/>
                  <a:pt x="2521819" y="6339586"/>
                  <a:pt x="2623726" y="6366080"/>
                </a:cubicBezTo>
                <a:cubicBezTo>
                  <a:pt x="2673727" y="6275164"/>
                  <a:pt x="2720614" y="6189966"/>
                  <a:pt x="2768582" y="6102862"/>
                </a:cubicBezTo>
                <a:cubicBezTo>
                  <a:pt x="2729318" y="6088504"/>
                  <a:pt x="2694566" y="6075797"/>
                  <a:pt x="2655556" y="6061502"/>
                </a:cubicBezTo>
                <a:cubicBezTo>
                  <a:pt x="2794249" y="5834689"/>
                  <a:pt x="2930528" y="5611878"/>
                  <a:pt x="3068585" y="5386082"/>
                </a:cubicBezTo>
                <a:cubicBezTo>
                  <a:pt x="3054226" y="5381062"/>
                  <a:pt x="3044252" y="5377505"/>
                  <a:pt x="3033769" y="5373820"/>
                </a:cubicBezTo>
                <a:close/>
                <a:moveTo>
                  <a:pt x="4341383" y="5342395"/>
                </a:moveTo>
                <a:cubicBezTo>
                  <a:pt x="4333402" y="5340894"/>
                  <a:pt x="4325079" y="5344627"/>
                  <a:pt x="4315739" y="5358572"/>
                </a:cubicBezTo>
                <a:cubicBezTo>
                  <a:pt x="4517330" y="5549362"/>
                  <a:pt x="4719302" y="5740533"/>
                  <a:pt x="4924069" y="5934372"/>
                </a:cubicBezTo>
                <a:cubicBezTo>
                  <a:pt x="4890777" y="5955465"/>
                  <a:pt x="4861489" y="5974080"/>
                  <a:pt x="4829595" y="5994284"/>
                </a:cubicBezTo>
                <a:cubicBezTo>
                  <a:pt x="4904819" y="6073827"/>
                  <a:pt x="4976230" y="6149241"/>
                  <a:pt x="5050120" y="6227196"/>
                </a:cubicBezTo>
                <a:cubicBezTo>
                  <a:pt x="5154059" y="6167602"/>
                  <a:pt x="5250629" y="6107754"/>
                  <a:pt x="5343324" y="6035898"/>
                </a:cubicBezTo>
                <a:cubicBezTo>
                  <a:pt x="5253678" y="5965440"/>
                  <a:pt x="5167146" y="5897523"/>
                  <a:pt x="5081123" y="5829924"/>
                </a:cubicBezTo>
                <a:cubicBezTo>
                  <a:pt x="5046751" y="5853050"/>
                  <a:pt x="5016129" y="5873571"/>
                  <a:pt x="4986141" y="5893711"/>
                </a:cubicBezTo>
                <a:cubicBezTo>
                  <a:pt x="4975531" y="5886405"/>
                  <a:pt x="4968288" y="5882466"/>
                  <a:pt x="4962253" y="5877192"/>
                </a:cubicBezTo>
                <a:cubicBezTo>
                  <a:pt x="4840396" y="5771537"/>
                  <a:pt x="4718667" y="5665691"/>
                  <a:pt x="4597001" y="5559845"/>
                </a:cubicBezTo>
                <a:cubicBezTo>
                  <a:pt x="4519617" y="5492500"/>
                  <a:pt x="4442107" y="5425282"/>
                  <a:pt x="4364978" y="5357619"/>
                </a:cubicBezTo>
                <a:cubicBezTo>
                  <a:pt x="4357005" y="5350631"/>
                  <a:pt x="4349365" y="5343896"/>
                  <a:pt x="4341383" y="5342395"/>
                </a:cubicBezTo>
                <a:close/>
                <a:moveTo>
                  <a:pt x="2815660" y="5281506"/>
                </a:moveTo>
                <a:cubicBezTo>
                  <a:pt x="2644819" y="5495041"/>
                  <a:pt x="2475567" y="5706543"/>
                  <a:pt x="2307077" y="5917091"/>
                </a:cubicBezTo>
                <a:cubicBezTo>
                  <a:pt x="2271118" y="5900319"/>
                  <a:pt x="2241765" y="5886722"/>
                  <a:pt x="2209681" y="5871792"/>
                </a:cubicBezTo>
                <a:cubicBezTo>
                  <a:pt x="2141828" y="5951971"/>
                  <a:pt x="2074292" y="6031705"/>
                  <a:pt x="2002309" y="6116776"/>
                </a:cubicBezTo>
                <a:cubicBezTo>
                  <a:pt x="2104407" y="6163345"/>
                  <a:pt x="2198753" y="6206230"/>
                  <a:pt x="2297103" y="6251021"/>
                </a:cubicBezTo>
                <a:cubicBezTo>
                  <a:pt x="2359810" y="6161058"/>
                  <a:pt x="2417625" y="6078148"/>
                  <a:pt x="2476457" y="5993903"/>
                </a:cubicBezTo>
                <a:cubicBezTo>
                  <a:pt x="2438273" y="5976367"/>
                  <a:pt x="2406189" y="5961628"/>
                  <a:pt x="2370674" y="5945300"/>
                </a:cubicBezTo>
                <a:cubicBezTo>
                  <a:pt x="2533954" y="5728017"/>
                  <a:pt x="2696662" y="5516007"/>
                  <a:pt x="2859243" y="5298660"/>
                </a:cubicBezTo>
                <a:cubicBezTo>
                  <a:pt x="2840247" y="5291163"/>
                  <a:pt x="2828684" y="5286589"/>
                  <a:pt x="2815660" y="5281506"/>
                </a:cubicBezTo>
                <a:close/>
                <a:moveTo>
                  <a:pt x="4552972" y="5167401"/>
                </a:moveTo>
                <a:cubicBezTo>
                  <a:pt x="4525272" y="5191480"/>
                  <a:pt x="4498778" y="5214542"/>
                  <a:pt x="4469871" y="5239638"/>
                </a:cubicBezTo>
                <a:cubicBezTo>
                  <a:pt x="4706976" y="5411177"/>
                  <a:pt x="4940206" y="5579985"/>
                  <a:pt x="5177502" y="5751651"/>
                </a:cubicBezTo>
                <a:cubicBezTo>
                  <a:pt x="5149548" y="5774460"/>
                  <a:pt x="5124643" y="5794790"/>
                  <a:pt x="5096434" y="5817789"/>
                </a:cubicBezTo>
                <a:cubicBezTo>
                  <a:pt x="5186651" y="5888628"/>
                  <a:pt x="5272167" y="5955783"/>
                  <a:pt x="5361685" y="6026114"/>
                </a:cubicBezTo>
                <a:cubicBezTo>
                  <a:pt x="5439705" y="5960865"/>
                  <a:pt x="5515371" y="5897587"/>
                  <a:pt x="5595995" y="5830115"/>
                </a:cubicBezTo>
                <a:cubicBezTo>
                  <a:pt x="5244276" y="5606668"/>
                  <a:pt x="4899799" y="5387797"/>
                  <a:pt x="4552972" y="5167401"/>
                </a:cubicBezTo>
                <a:close/>
                <a:moveTo>
                  <a:pt x="2530777" y="5130425"/>
                </a:moveTo>
                <a:cubicBezTo>
                  <a:pt x="2256950" y="5406222"/>
                  <a:pt x="1985600" y="5679477"/>
                  <a:pt x="1709803" y="5957308"/>
                </a:cubicBezTo>
                <a:cubicBezTo>
                  <a:pt x="1803768" y="6008388"/>
                  <a:pt x="1893096" y="6056991"/>
                  <a:pt x="1984266" y="6106610"/>
                </a:cubicBezTo>
                <a:cubicBezTo>
                  <a:pt x="2054724" y="6023446"/>
                  <a:pt x="2121307" y="5944855"/>
                  <a:pt x="2190240" y="5863533"/>
                </a:cubicBezTo>
                <a:cubicBezTo>
                  <a:pt x="2154407" y="5843774"/>
                  <a:pt x="2124928" y="5827509"/>
                  <a:pt x="2090811" y="5808704"/>
                </a:cubicBezTo>
                <a:cubicBezTo>
                  <a:pt x="2276264" y="5602920"/>
                  <a:pt x="2458540" y="5400631"/>
                  <a:pt x="2644184" y="5194593"/>
                </a:cubicBezTo>
                <a:cubicBezTo>
                  <a:pt x="2604476" y="5172166"/>
                  <a:pt x="2570930" y="5153169"/>
                  <a:pt x="2530777" y="5130425"/>
                </a:cubicBezTo>
                <a:close/>
                <a:moveTo>
                  <a:pt x="4652528" y="5076675"/>
                </a:moveTo>
                <a:cubicBezTo>
                  <a:pt x="4622414" y="5104884"/>
                  <a:pt x="4596938" y="5128836"/>
                  <a:pt x="4568347" y="5155583"/>
                </a:cubicBezTo>
                <a:cubicBezTo>
                  <a:pt x="4916064" y="5376552"/>
                  <a:pt x="5260541" y="5595487"/>
                  <a:pt x="5607812" y="5816264"/>
                </a:cubicBezTo>
                <a:cubicBezTo>
                  <a:pt x="5676428" y="5750507"/>
                  <a:pt x="5743392" y="5688054"/>
                  <a:pt x="5805464" y="5614420"/>
                </a:cubicBezTo>
                <a:cubicBezTo>
                  <a:pt x="5699744" y="5557494"/>
                  <a:pt x="5600951" y="5504380"/>
                  <a:pt x="5494469" y="5447073"/>
                </a:cubicBezTo>
                <a:cubicBezTo>
                  <a:pt x="5486465" y="5457810"/>
                  <a:pt x="5481381" y="5466324"/>
                  <a:pt x="5474647" y="5473249"/>
                </a:cubicBezTo>
                <a:cubicBezTo>
                  <a:pt x="5428649" y="5521153"/>
                  <a:pt x="5440340" y="5521598"/>
                  <a:pt x="5382842" y="5489069"/>
                </a:cubicBezTo>
                <a:cubicBezTo>
                  <a:pt x="5153169" y="5359144"/>
                  <a:pt x="4923943" y="5228456"/>
                  <a:pt x="4694460" y="5098213"/>
                </a:cubicBezTo>
                <a:cubicBezTo>
                  <a:pt x="4679340" y="5089636"/>
                  <a:pt x="4663521" y="5082266"/>
                  <a:pt x="4652528" y="5076675"/>
                </a:cubicBezTo>
                <a:close/>
                <a:moveTo>
                  <a:pt x="2402822" y="5054375"/>
                </a:moveTo>
                <a:cubicBezTo>
                  <a:pt x="2193734" y="5247325"/>
                  <a:pt x="1987950" y="5437226"/>
                  <a:pt x="1780642" y="5628524"/>
                </a:cubicBezTo>
                <a:cubicBezTo>
                  <a:pt x="1751480" y="5610290"/>
                  <a:pt x="1724097" y="5593263"/>
                  <a:pt x="1693411" y="5574076"/>
                </a:cubicBezTo>
                <a:cubicBezTo>
                  <a:pt x="1612216" y="5645297"/>
                  <a:pt x="1531719" y="5716073"/>
                  <a:pt x="1446013" y="5791423"/>
                </a:cubicBezTo>
                <a:cubicBezTo>
                  <a:pt x="1530512" y="5844346"/>
                  <a:pt x="1611199" y="5894918"/>
                  <a:pt x="1693411" y="5946444"/>
                </a:cubicBezTo>
                <a:cubicBezTo>
                  <a:pt x="1968446" y="5669249"/>
                  <a:pt x="2239351" y="5396183"/>
                  <a:pt x="2513179" y="5120259"/>
                </a:cubicBezTo>
                <a:cubicBezTo>
                  <a:pt x="2472581" y="5095989"/>
                  <a:pt x="2438209" y="5075468"/>
                  <a:pt x="2402822" y="5054375"/>
                </a:cubicBezTo>
                <a:close/>
                <a:moveTo>
                  <a:pt x="2211683" y="4931931"/>
                </a:moveTo>
                <a:cubicBezTo>
                  <a:pt x="2203042" y="4932582"/>
                  <a:pt x="2194942" y="4938491"/>
                  <a:pt x="2186555" y="4945353"/>
                </a:cubicBezTo>
                <a:cubicBezTo>
                  <a:pt x="2056630" y="5051643"/>
                  <a:pt x="1926577" y="5157871"/>
                  <a:pt x="1796335" y="5263780"/>
                </a:cubicBezTo>
                <a:cubicBezTo>
                  <a:pt x="1712979" y="5331570"/>
                  <a:pt x="1629243" y="5398852"/>
                  <a:pt x="1543791" y="5467849"/>
                </a:cubicBezTo>
                <a:cubicBezTo>
                  <a:pt x="1514121" y="5446819"/>
                  <a:pt x="1485086" y="5426171"/>
                  <a:pt x="1452621" y="5403172"/>
                </a:cubicBezTo>
                <a:cubicBezTo>
                  <a:pt x="1366470" y="5469691"/>
                  <a:pt x="1279556" y="5536782"/>
                  <a:pt x="1186671" y="5608511"/>
                </a:cubicBezTo>
                <a:cubicBezTo>
                  <a:pt x="1266278" y="5664992"/>
                  <a:pt x="1339214" y="5716517"/>
                  <a:pt x="1411832" y="5768424"/>
                </a:cubicBezTo>
                <a:cubicBezTo>
                  <a:pt x="1430130" y="5781512"/>
                  <a:pt x="1441566" y="5770330"/>
                  <a:pt x="1454209" y="5759021"/>
                </a:cubicBezTo>
                <a:cubicBezTo>
                  <a:pt x="1496713" y="5721092"/>
                  <a:pt x="1539597" y="5683480"/>
                  <a:pt x="1582228" y="5645678"/>
                </a:cubicBezTo>
                <a:cubicBezTo>
                  <a:pt x="1613105" y="5618295"/>
                  <a:pt x="1643919" y="5590785"/>
                  <a:pt x="1676448" y="5561878"/>
                </a:cubicBezTo>
                <a:cubicBezTo>
                  <a:pt x="1645952" y="5540531"/>
                  <a:pt x="1619522" y="5522106"/>
                  <a:pt x="1587184" y="5499552"/>
                </a:cubicBezTo>
                <a:cubicBezTo>
                  <a:pt x="1808597" y="5312002"/>
                  <a:pt x="2026769" y="5133029"/>
                  <a:pt x="2240050" y="4950054"/>
                </a:cubicBezTo>
                <a:cubicBezTo>
                  <a:pt x="2229504" y="4935886"/>
                  <a:pt x="2220323" y="4931280"/>
                  <a:pt x="2211683" y="4931931"/>
                </a:cubicBezTo>
                <a:close/>
                <a:moveTo>
                  <a:pt x="4798845" y="4908249"/>
                </a:moveTo>
                <a:cubicBezTo>
                  <a:pt x="4788807" y="4920257"/>
                  <a:pt x="4780929" y="4929596"/>
                  <a:pt x="4770001" y="4942748"/>
                </a:cubicBezTo>
                <a:cubicBezTo>
                  <a:pt x="5042050" y="5081377"/>
                  <a:pt x="5309778" y="5217783"/>
                  <a:pt x="5579413" y="5355141"/>
                </a:cubicBezTo>
                <a:cubicBezTo>
                  <a:pt x="5556478" y="5383095"/>
                  <a:pt x="5536020" y="5407937"/>
                  <a:pt x="5512830" y="5436209"/>
                </a:cubicBezTo>
                <a:cubicBezTo>
                  <a:pt x="5616516" y="5491991"/>
                  <a:pt x="5716517" y="5545804"/>
                  <a:pt x="5818361" y="5600633"/>
                </a:cubicBezTo>
                <a:cubicBezTo>
                  <a:pt x="5882529" y="5533224"/>
                  <a:pt x="5941424" y="5465307"/>
                  <a:pt x="5998286" y="5389512"/>
                </a:cubicBezTo>
                <a:cubicBezTo>
                  <a:pt x="5888057" y="5337987"/>
                  <a:pt x="5783927" y="5289321"/>
                  <a:pt x="5678969" y="5240210"/>
                </a:cubicBezTo>
                <a:cubicBezTo>
                  <a:pt x="5658257" y="5263844"/>
                  <a:pt x="5640214" y="5284429"/>
                  <a:pt x="5618614" y="5309080"/>
                </a:cubicBezTo>
                <a:cubicBezTo>
                  <a:pt x="5343324" y="5174517"/>
                  <a:pt x="5071720" y="5041669"/>
                  <a:pt x="4798845" y="4908249"/>
                </a:cubicBezTo>
                <a:close/>
                <a:moveTo>
                  <a:pt x="1956502" y="4725274"/>
                </a:moveTo>
                <a:cubicBezTo>
                  <a:pt x="1619141" y="4954311"/>
                  <a:pt x="1285338" y="5180933"/>
                  <a:pt x="947850" y="5409970"/>
                </a:cubicBezTo>
                <a:cubicBezTo>
                  <a:pt x="1023772" y="5477315"/>
                  <a:pt x="1097471" y="5537227"/>
                  <a:pt x="1175680" y="5593009"/>
                </a:cubicBezTo>
                <a:cubicBezTo>
                  <a:pt x="1263864" y="5524838"/>
                  <a:pt x="1348363" y="5459462"/>
                  <a:pt x="1436166" y="5391545"/>
                </a:cubicBezTo>
                <a:cubicBezTo>
                  <a:pt x="1409863" y="5369245"/>
                  <a:pt x="1388007" y="5350694"/>
                  <a:pt x="1363039" y="5329410"/>
                </a:cubicBezTo>
                <a:cubicBezTo>
                  <a:pt x="1596714" y="5156092"/>
                  <a:pt x="1827657" y="4984806"/>
                  <a:pt x="2061141" y="4811679"/>
                </a:cubicBezTo>
                <a:cubicBezTo>
                  <a:pt x="2022894" y="4780103"/>
                  <a:pt x="1989602" y="4752593"/>
                  <a:pt x="1956502" y="4725274"/>
                </a:cubicBezTo>
                <a:close/>
                <a:moveTo>
                  <a:pt x="4985251" y="4665934"/>
                </a:moveTo>
                <a:cubicBezTo>
                  <a:pt x="4960346" y="4700178"/>
                  <a:pt x="4937792" y="4731119"/>
                  <a:pt x="4911934" y="4766634"/>
                </a:cubicBezTo>
                <a:cubicBezTo>
                  <a:pt x="5193449" y="4893065"/>
                  <a:pt x="5470199" y="5017272"/>
                  <a:pt x="5750253" y="5143004"/>
                </a:cubicBezTo>
                <a:cubicBezTo>
                  <a:pt x="5728844" y="5172420"/>
                  <a:pt x="5711117" y="5196753"/>
                  <a:pt x="5690151" y="5225533"/>
                </a:cubicBezTo>
                <a:cubicBezTo>
                  <a:pt x="5799555" y="5276805"/>
                  <a:pt x="5904702" y="5326043"/>
                  <a:pt x="6012646" y="5376615"/>
                </a:cubicBezTo>
                <a:cubicBezTo>
                  <a:pt x="6066203" y="5305839"/>
                  <a:pt x="6116966" y="5238748"/>
                  <a:pt x="6172494" y="5165304"/>
                </a:cubicBezTo>
                <a:cubicBezTo>
                  <a:pt x="5771664" y="4996687"/>
                  <a:pt x="5379220" y="4831628"/>
                  <a:pt x="4985251" y="4665934"/>
                </a:cubicBezTo>
                <a:close/>
                <a:moveTo>
                  <a:pt x="1850401" y="4631054"/>
                </a:moveTo>
                <a:cubicBezTo>
                  <a:pt x="1598429" y="4788045"/>
                  <a:pt x="1348363" y="4943828"/>
                  <a:pt x="1097471" y="5100119"/>
                </a:cubicBezTo>
                <a:cubicBezTo>
                  <a:pt x="1072312" y="5077819"/>
                  <a:pt x="1049440" y="5057616"/>
                  <a:pt x="1023836" y="5034998"/>
                </a:cubicBezTo>
                <a:cubicBezTo>
                  <a:pt x="926503" y="5092559"/>
                  <a:pt x="829996" y="5149675"/>
                  <a:pt x="723896" y="5212382"/>
                </a:cubicBezTo>
                <a:cubicBezTo>
                  <a:pt x="792321" y="5273628"/>
                  <a:pt x="854774" y="5330363"/>
                  <a:pt x="918561" y="5385637"/>
                </a:cubicBezTo>
                <a:cubicBezTo>
                  <a:pt x="924724" y="5390974"/>
                  <a:pt x="939845" y="5389576"/>
                  <a:pt x="949248" y="5386526"/>
                </a:cubicBezTo>
                <a:cubicBezTo>
                  <a:pt x="959604" y="5383095"/>
                  <a:pt x="968117" y="5374074"/>
                  <a:pt x="977584" y="5367657"/>
                </a:cubicBezTo>
                <a:cubicBezTo>
                  <a:pt x="1242008" y="5188303"/>
                  <a:pt x="1506497" y="5009013"/>
                  <a:pt x="1770858" y="4829595"/>
                </a:cubicBezTo>
                <a:cubicBezTo>
                  <a:pt x="1827402" y="4791221"/>
                  <a:pt x="1883629" y="4752339"/>
                  <a:pt x="1942334" y="4712059"/>
                </a:cubicBezTo>
                <a:cubicBezTo>
                  <a:pt x="1910631" y="4684168"/>
                  <a:pt x="1881723" y="4658691"/>
                  <a:pt x="1850401" y="4631054"/>
                </a:cubicBezTo>
                <a:close/>
                <a:moveTo>
                  <a:pt x="5069051" y="4545793"/>
                </a:moveTo>
                <a:cubicBezTo>
                  <a:pt x="5043829" y="4582515"/>
                  <a:pt x="5021148" y="4615552"/>
                  <a:pt x="4996307" y="4651703"/>
                </a:cubicBezTo>
                <a:cubicBezTo>
                  <a:pt x="5393960" y="4818922"/>
                  <a:pt x="5786848" y="4984171"/>
                  <a:pt x="6181770" y="5150247"/>
                </a:cubicBezTo>
                <a:cubicBezTo>
                  <a:pt x="6230690" y="5079344"/>
                  <a:pt x="6281644" y="5014858"/>
                  <a:pt x="6323766" y="4938427"/>
                </a:cubicBezTo>
                <a:cubicBezTo>
                  <a:pt x="6208263" y="4893954"/>
                  <a:pt x="6098162" y="4851578"/>
                  <a:pt x="5988629" y="4809455"/>
                </a:cubicBezTo>
                <a:cubicBezTo>
                  <a:pt x="5967854" y="4838554"/>
                  <a:pt x="5950383" y="4863077"/>
                  <a:pt x="5932212" y="4888618"/>
                </a:cubicBezTo>
                <a:cubicBezTo>
                  <a:pt x="5643264" y="4773813"/>
                  <a:pt x="5358889" y="4660915"/>
                  <a:pt x="5069051" y="4545793"/>
                </a:cubicBezTo>
                <a:close/>
                <a:moveTo>
                  <a:pt x="1698748" y="4478448"/>
                </a:moveTo>
                <a:cubicBezTo>
                  <a:pt x="1431464" y="4620826"/>
                  <a:pt x="1168818" y="4766888"/>
                  <a:pt x="903186" y="4906724"/>
                </a:cubicBezTo>
                <a:cubicBezTo>
                  <a:pt x="877011" y="4878389"/>
                  <a:pt x="855219" y="4854818"/>
                  <a:pt x="830886" y="4828579"/>
                </a:cubicBezTo>
                <a:cubicBezTo>
                  <a:pt x="725802" y="4882074"/>
                  <a:pt x="622243" y="4934742"/>
                  <a:pt x="512077" y="4990842"/>
                </a:cubicBezTo>
                <a:cubicBezTo>
                  <a:pt x="581645" y="5063842"/>
                  <a:pt x="645369" y="5130679"/>
                  <a:pt x="710872" y="5199421"/>
                </a:cubicBezTo>
                <a:cubicBezTo>
                  <a:pt x="811127" y="5139700"/>
                  <a:pt x="908396" y="5081822"/>
                  <a:pt x="1009350" y="5021656"/>
                </a:cubicBezTo>
                <a:cubicBezTo>
                  <a:pt x="984890" y="4994082"/>
                  <a:pt x="964686" y="4971337"/>
                  <a:pt x="940544" y="4944146"/>
                </a:cubicBezTo>
                <a:cubicBezTo>
                  <a:pt x="1202936" y="4796621"/>
                  <a:pt x="1461198" y="4651449"/>
                  <a:pt x="1721937" y="4504814"/>
                </a:cubicBezTo>
                <a:cubicBezTo>
                  <a:pt x="1713297" y="4494966"/>
                  <a:pt x="1706308" y="4487025"/>
                  <a:pt x="1698748" y="4478448"/>
                </a:cubicBezTo>
                <a:close/>
                <a:moveTo>
                  <a:pt x="5202280" y="4348840"/>
                </a:moveTo>
                <a:cubicBezTo>
                  <a:pt x="5192433" y="4361420"/>
                  <a:pt x="5183728" y="4372348"/>
                  <a:pt x="5170577" y="4388930"/>
                </a:cubicBezTo>
                <a:cubicBezTo>
                  <a:pt x="5463973" y="4499731"/>
                  <a:pt x="5752350" y="4608627"/>
                  <a:pt x="6044856" y="4719048"/>
                </a:cubicBezTo>
                <a:cubicBezTo>
                  <a:pt x="6028465" y="4746049"/>
                  <a:pt x="6015186" y="4767841"/>
                  <a:pt x="5999112" y="4794207"/>
                </a:cubicBezTo>
                <a:cubicBezTo>
                  <a:pt x="6111693" y="4837728"/>
                  <a:pt x="6221859" y="4880358"/>
                  <a:pt x="6336346" y="4924577"/>
                </a:cubicBezTo>
                <a:cubicBezTo>
                  <a:pt x="6380247" y="4855326"/>
                  <a:pt x="6422560" y="4788616"/>
                  <a:pt x="6468685" y="4715808"/>
                </a:cubicBezTo>
                <a:cubicBezTo>
                  <a:pt x="6352039" y="4673558"/>
                  <a:pt x="6239839" y="4632897"/>
                  <a:pt x="6127703" y="4592236"/>
                </a:cubicBezTo>
                <a:cubicBezTo>
                  <a:pt x="6107627" y="4621334"/>
                  <a:pt x="6091235" y="4645159"/>
                  <a:pt x="6073382" y="4671080"/>
                </a:cubicBezTo>
                <a:cubicBezTo>
                  <a:pt x="5781765" y="4563201"/>
                  <a:pt x="5493198" y="4456465"/>
                  <a:pt x="5202280" y="4348840"/>
                </a:cubicBezTo>
                <a:close/>
                <a:moveTo>
                  <a:pt x="1563613" y="4314469"/>
                </a:moveTo>
                <a:cubicBezTo>
                  <a:pt x="1282797" y="4441091"/>
                  <a:pt x="1003696" y="4566886"/>
                  <a:pt x="723324" y="4693317"/>
                </a:cubicBezTo>
                <a:cubicBezTo>
                  <a:pt x="700516" y="4664600"/>
                  <a:pt x="679550" y="4638234"/>
                  <a:pt x="656615" y="4609390"/>
                </a:cubicBezTo>
                <a:cubicBezTo>
                  <a:pt x="545813" y="4655705"/>
                  <a:pt x="437298" y="4701068"/>
                  <a:pt x="323002" y="4748781"/>
                </a:cubicBezTo>
                <a:cubicBezTo>
                  <a:pt x="384883" y="4828198"/>
                  <a:pt x="441491" y="4900880"/>
                  <a:pt x="500260" y="4976357"/>
                </a:cubicBezTo>
                <a:cubicBezTo>
                  <a:pt x="559472" y="4946179"/>
                  <a:pt x="610299" y="4920447"/>
                  <a:pt x="660998" y="4894399"/>
                </a:cubicBezTo>
                <a:cubicBezTo>
                  <a:pt x="712270" y="4868033"/>
                  <a:pt x="765510" y="4845034"/>
                  <a:pt x="815511" y="4812950"/>
                </a:cubicBezTo>
                <a:cubicBezTo>
                  <a:pt x="795879" y="4786393"/>
                  <a:pt x="779869" y="4764728"/>
                  <a:pt x="762524" y="4741221"/>
                </a:cubicBezTo>
                <a:cubicBezTo>
                  <a:pt x="1038194" y="4609453"/>
                  <a:pt x="1309798" y="4479592"/>
                  <a:pt x="1584261" y="4348396"/>
                </a:cubicBezTo>
                <a:cubicBezTo>
                  <a:pt x="1576574" y="4335753"/>
                  <a:pt x="1570983" y="4326540"/>
                  <a:pt x="1563613" y="4314469"/>
                </a:cubicBezTo>
                <a:close/>
                <a:moveTo>
                  <a:pt x="5334384" y="4156113"/>
                </a:moveTo>
                <a:cubicBezTo>
                  <a:pt x="5319523" y="4153123"/>
                  <a:pt x="5316688" y="4160497"/>
                  <a:pt x="5305776" y="4188419"/>
                </a:cubicBezTo>
                <a:cubicBezTo>
                  <a:pt x="5596504" y="4292487"/>
                  <a:pt x="5887104" y="4396490"/>
                  <a:pt x="6179483" y="4501129"/>
                </a:cubicBezTo>
                <a:cubicBezTo>
                  <a:pt x="6164616" y="4527178"/>
                  <a:pt x="6151782" y="4549605"/>
                  <a:pt x="6136471" y="4576480"/>
                </a:cubicBezTo>
                <a:cubicBezTo>
                  <a:pt x="6250640" y="4617966"/>
                  <a:pt x="6361886" y="4658373"/>
                  <a:pt x="6478025" y="4700623"/>
                </a:cubicBezTo>
                <a:cubicBezTo>
                  <a:pt x="6518877" y="4631944"/>
                  <a:pt x="6556488" y="4568665"/>
                  <a:pt x="6596069" y="4502146"/>
                </a:cubicBezTo>
                <a:cubicBezTo>
                  <a:pt x="6478406" y="4461103"/>
                  <a:pt x="6366778" y="4422157"/>
                  <a:pt x="6255024" y="4383148"/>
                </a:cubicBezTo>
                <a:cubicBezTo>
                  <a:pt x="6236154" y="4411675"/>
                  <a:pt x="6220207" y="4435817"/>
                  <a:pt x="6203816" y="4460595"/>
                </a:cubicBezTo>
                <a:cubicBezTo>
                  <a:pt x="6195175" y="4458244"/>
                  <a:pt x="6188949" y="4456974"/>
                  <a:pt x="6183041" y="4454877"/>
                </a:cubicBezTo>
                <a:cubicBezTo>
                  <a:pt x="6000320" y="4390454"/>
                  <a:pt x="5817662" y="4325969"/>
                  <a:pt x="5634941" y="4261482"/>
                </a:cubicBezTo>
                <a:cubicBezTo>
                  <a:pt x="5541293" y="4228382"/>
                  <a:pt x="5447773" y="4194963"/>
                  <a:pt x="5353997" y="4162180"/>
                </a:cubicBezTo>
                <a:cubicBezTo>
                  <a:pt x="5345627" y="4159258"/>
                  <a:pt x="5339337" y="4157109"/>
                  <a:pt x="5334384" y="4156113"/>
                </a:cubicBezTo>
                <a:close/>
                <a:moveTo>
                  <a:pt x="1417614" y="4096931"/>
                </a:moveTo>
                <a:cubicBezTo>
                  <a:pt x="1000773" y="4229589"/>
                  <a:pt x="586855" y="4358116"/>
                  <a:pt x="169951" y="4492044"/>
                </a:cubicBezTo>
                <a:cubicBezTo>
                  <a:pt x="217093" y="4578449"/>
                  <a:pt x="259660" y="4657992"/>
                  <a:pt x="317920" y="4731373"/>
                </a:cubicBezTo>
                <a:cubicBezTo>
                  <a:pt x="428721" y="4685312"/>
                  <a:pt x="536537" y="4640457"/>
                  <a:pt x="646386" y="4594777"/>
                </a:cubicBezTo>
                <a:cubicBezTo>
                  <a:pt x="630058" y="4568728"/>
                  <a:pt x="615509" y="4545539"/>
                  <a:pt x="597592" y="4516949"/>
                </a:cubicBezTo>
                <a:cubicBezTo>
                  <a:pt x="891179" y="4404305"/>
                  <a:pt x="1179174" y="4293694"/>
                  <a:pt x="1470346" y="4182002"/>
                </a:cubicBezTo>
                <a:cubicBezTo>
                  <a:pt x="1451159" y="4151125"/>
                  <a:pt x="1434387" y="4123997"/>
                  <a:pt x="1417614" y="4096931"/>
                </a:cubicBezTo>
                <a:close/>
                <a:moveTo>
                  <a:pt x="1350777" y="3952521"/>
                </a:moveTo>
                <a:cubicBezTo>
                  <a:pt x="914241" y="4037020"/>
                  <a:pt x="478531" y="4121328"/>
                  <a:pt x="39899" y="4206209"/>
                </a:cubicBezTo>
                <a:cubicBezTo>
                  <a:pt x="77955" y="4299729"/>
                  <a:pt x="112390" y="4390073"/>
                  <a:pt x="163280" y="4475398"/>
                </a:cubicBezTo>
                <a:cubicBezTo>
                  <a:pt x="579041" y="4344139"/>
                  <a:pt x="989909" y="4214405"/>
                  <a:pt x="1409228" y="4082001"/>
                </a:cubicBezTo>
                <a:cubicBezTo>
                  <a:pt x="1388833" y="4036766"/>
                  <a:pt x="1370472" y="3996041"/>
                  <a:pt x="1350777" y="3952521"/>
                </a:cubicBezTo>
                <a:close/>
                <a:moveTo>
                  <a:pt x="5498344" y="3848771"/>
                </a:moveTo>
                <a:cubicBezTo>
                  <a:pt x="5471978" y="3894515"/>
                  <a:pt x="5447329" y="3937273"/>
                  <a:pt x="5420389" y="3983906"/>
                </a:cubicBezTo>
                <a:cubicBezTo>
                  <a:pt x="5718868" y="4087910"/>
                  <a:pt x="6010358" y="4189563"/>
                  <a:pt x="6304706" y="4292105"/>
                </a:cubicBezTo>
                <a:cubicBezTo>
                  <a:pt x="6290157" y="4319361"/>
                  <a:pt x="6278213" y="4341725"/>
                  <a:pt x="6264299" y="4367773"/>
                </a:cubicBezTo>
                <a:cubicBezTo>
                  <a:pt x="6380756" y="4408307"/>
                  <a:pt x="6493527" y="4447571"/>
                  <a:pt x="6606108" y="4486771"/>
                </a:cubicBezTo>
                <a:cubicBezTo>
                  <a:pt x="6648420" y="4415423"/>
                  <a:pt x="6687240" y="4349857"/>
                  <a:pt x="6729488" y="4278700"/>
                </a:cubicBezTo>
                <a:cubicBezTo>
                  <a:pt x="6316841" y="4134607"/>
                  <a:pt x="5909721" y="3992420"/>
                  <a:pt x="5498344" y="3848771"/>
                </a:cubicBezTo>
                <a:close/>
                <a:moveTo>
                  <a:pt x="5586123" y="3724271"/>
                </a:moveTo>
                <a:cubicBezTo>
                  <a:pt x="5578873" y="3724755"/>
                  <a:pt x="5572233" y="3728345"/>
                  <a:pt x="5566642" y="3737906"/>
                </a:cubicBezTo>
                <a:cubicBezTo>
                  <a:pt x="5548853" y="3768338"/>
                  <a:pt x="5530747" y="3798644"/>
                  <a:pt x="5509526" y="3834413"/>
                </a:cubicBezTo>
                <a:cubicBezTo>
                  <a:pt x="5922174" y="3978569"/>
                  <a:pt x="6330056" y="4121074"/>
                  <a:pt x="6739654" y="4264151"/>
                </a:cubicBezTo>
                <a:cubicBezTo>
                  <a:pt x="6776885" y="4203095"/>
                  <a:pt x="6812145" y="4145280"/>
                  <a:pt x="6849566" y="4083844"/>
                </a:cubicBezTo>
                <a:cubicBezTo>
                  <a:pt x="6733809" y="4040959"/>
                  <a:pt x="6623007" y="3999917"/>
                  <a:pt x="6510236" y="3958112"/>
                </a:cubicBezTo>
                <a:cubicBezTo>
                  <a:pt x="6492002" y="3983589"/>
                  <a:pt x="6475356" y="4006842"/>
                  <a:pt x="6458139" y="4030857"/>
                </a:cubicBezTo>
                <a:cubicBezTo>
                  <a:pt x="6443526" y="4026219"/>
                  <a:pt x="6431074" y="4022788"/>
                  <a:pt x="6419003" y="4018468"/>
                </a:cubicBezTo>
                <a:cubicBezTo>
                  <a:pt x="6204324" y="3941784"/>
                  <a:pt x="5989646" y="3864909"/>
                  <a:pt x="5774967" y="3788161"/>
                </a:cubicBezTo>
                <a:cubicBezTo>
                  <a:pt x="5719757" y="3768466"/>
                  <a:pt x="5664484" y="3749025"/>
                  <a:pt x="5609273" y="3729265"/>
                </a:cubicBezTo>
                <a:cubicBezTo>
                  <a:pt x="5601236" y="3726407"/>
                  <a:pt x="5593374" y="3723786"/>
                  <a:pt x="5586123" y="3724271"/>
                </a:cubicBezTo>
                <a:close/>
                <a:moveTo>
                  <a:pt x="5722279" y="3511126"/>
                </a:moveTo>
                <a:cubicBezTo>
                  <a:pt x="5706209" y="3507495"/>
                  <a:pt x="5703255" y="3515239"/>
                  <a:pt x="5691866" y="3545210"/>
                </a:cubicBezTo>
                <a:cubicBezTo>
                  <a:pt x="5980688" y="3652581"/>
                  <a:pt x="6269446" y="3759888"/>
                  <a:pt x="6560491" y="3868085"/>
                </a:cubicBezTo>
                <a:cubicBezTo>
                  <a:pt x="6545688" y="3896103"/>
                  <a:pt x="6534061" y="3918022"/>
                  <a:pt x="6520592" y="3943499"/>
                </a:cubicBezTo>
                <a:cubicBezTo>
                  <a:pt x="6637429" y="3986638"/>
                  <a:pt x="6747977" y="4027363"/>
                  <a:pt x="6860304" y="4068786"/>
                </a:cubicBezTo>
                <a:cubicBezTo>
                  <a:pt x="6900329" y="4002966"/>
                  <a:pt x="6937051" y="3942546"/>
                  <a:pt x="6975934" y="3878505"/>
                </a:cubicBezTo>
                <a:cubicBezTo>
                  <a:pt x="6859795" y="3835239"/>
                  <a:pt x="6750518" y="3794578"/>
                  <a:pt x="6639145" y="3753154"/>
                </a:cubicBezTo>
                <a:cubicBezTo>
                  <a:pt x="6620911" y="3779139"/>
                  <a:pt x="6604329" y="3802773"/>
                  <a:pt x="6585587" y="3829457"/>
                </a:cubicBezTo>
                <a:cubicBezTo>
                  <a:pt x="6547276" y="3815607"/>
                  <a:pt x="6509220" y="3802138"/>
                  <a:pt x="6471417" y="3788097"/>
                </a:cubicBezTo>
                <a:cubicBezTo>
                  <a:pt x="6228785" y="3698198"/>
                  <a:pt x="5986152" y="3608045"/>
                  <a:pt x="5743519" y="3518145"/>
                </a:cubicBezTo>
                <a:cubicBezTo>
                  <a:pt x="5734450" y="3514810"/>
                  <a:pt x="5727636" y="3512336"/>
                  <a:pt x="5722279" y="3511126"/>
                </a:cubicBezTo>
                <a:close/>
                <a:moveTo>
                  <a:pt x="5902606" y="3200988"/>
                </a:moveTo>
                <a:cubicBezTo>
                  <a:pt x="5873444" y="3247303"/>
                  <a:pt x="5846315" y="3290442"/>
                  <a:pt x="5817153" y="3336758"/>
                </a:cubicBezTo>
                <a:cubicBezTo>
                  <a:pt x="6111248" y="3446988"/>
                  <a:pt x="6398926" y="3554867"/>
                  <a:pt x="6689717" y="3663890"/>
                </a:cubicBezTo>
                <a:cubicBezTo>
                  <a:pt x="6674914" y="3690955"/>
                  <a:pt x="6662842" y="3712874"/>
                  <a:pt x="6648929" y="3738287"/>
                </a:cubicBezTo>
                <a:cubicBezTo>
                  <a:pt x="6763606" y="3780918"/>
                  <a:pt x="6874281" y="3822024"/>
                  <a:pt x="6987115" y="3863892"/>
                </a:cubicBezTo>
                <a:cubicBezTo>
                  <a:pt x="7030255" y="3795086"/>
                  <a:pt x="7070979" y="3730091"/>
                  <a:pt x="7113356" y="3662429"/>
                </a:cubicBezTo>
                <a:cubicBezTo>
                  <a:pt x="6707761" y="3507853"/>
                  <a:pt x="6308900" y="3355818"/>
                  <a:pt x="5902606" y="3200988"/>
                </a:cubicBezTo>
                <a:close/>
                <a:moveTo>
                  <a:pt x="5986469" y="3072397"/>
                </a:moveTo>
                <a:cubicBezTo>
                  <a:pt x="5960611" y="3112995"/>
                  <a:pt x="5938502" y="3147684"/>
                  <a:pt x="5913660" y="3186756"/>
                </a:cubicBezTo>
                <a:cubicBezTo>
                  <a:pt x="6322305" y="3342413"/>
                  <a:pt x="6723390" y="3495210"/>
                  <a:pt x="7124030" y="3647880"/>
                </a:cubicBezTo>
                <a:cubicBezTo>
                  <a:pt x="7165008" y="3585427"/>
                  <a:pt x="7203001" y="3527548"/>
                  <a:pt x="7242900" y="3466683"/>
                </a:cubicBezTo>
                <a:cubicBezTo>
                  <a:pt x="7128349" y="3421384"/>
                  <a:pt x="7019708" y="3378436"/>
                  <a:pt x="6910241" y="3335170"/>
                </a:cubicBezTo>
                <a:cubicBezTo>
                  <a:pt x="6891308" y="3360202"/>
                  <a:pt x="6874789" y="3382057"/>
                  <a:pt x="6854077" y="3409313"/>
                </a:cubicBezTo>
                <a:cubicBezTo>
                  <a:pt x="6563096" y="3296288"/>
                  <a:pt x="6275227" y="3184533"/>
                  <a:pt x="5986469" y="3072397"/>
                </a:cubicBezTo>
                <a:close/>
                <a:moveTo>
                  <a:pt x="6131642" y="2861594"/>
                </a:moveTo>
                <a:cubicBezTo>
                  <a:pt x="6123193" y="2874237"/>
                  <a:pt x="6116077" y="2884784"/>
                  <a:pt x="6105530" y="2900540"/>
                </a:cubicBezTo>
                <a:cubicBezTo>
                  <a:pt x="6393971" y="3019537"/>
                  <a:pt x="6679552" y="3130784"/>
                  <a:pt x="6965197" y="3249400"/>
                </a:cubicBezTo>
                <a:cubicBezTo>
                  <a:pt x="6948106" y="3275385"/>
                  <a:pt x="6934891" y="3295462"/>
                  <a:pt x="6919135" y="3319477"/>
                </a:cubicBezTo>
                <a:cubicBezTo>
                  <a:pt x="7031907" y="3364268"/>
                  <a:pt x="7141564" y="3407788"/>
                  <a:pt x="7253383" y="3452134"/>
                </a:cubicBezTo>
                <a:cubicBezTo>
                  <a:pt x="7292138" y="3395780"/>
                  <a:pt x="7329305" y="3341777"/>
                  <a:pt x="7369394" y="3283390"/>
                </a:cubicBezTo>
                <a:cubicBezTo>
                  <a:pt x="7255479" y="3235740"/>
                  <a:pt x="7147791" y="3190632"/>
                  <a:pt x="7039721" y="3145396"/>
                </a:cubicBezTo>
                <a:cubicBezTo>
                  <a:pt x="7022694" y="3168459"/>
                  <a:pt x="7007573" y="3188980"/>
                  <a:pt x="6990483" y="3212170"/>
                </a:cubicBezTo>
                <a:cubicBezTo>
                  <a:pt x="6702360" y="3094570"/>
                  <a:pt x="6417922" y="2978495"/>
                  <a:pt x="6131642" y="2861594"/>
                </a:cubicBezTo>
                <a:close/>
                <a:moveTo>
                  <a:pt x="6283423" y="2649394"/>
                </a:moveTo>
                <a:cubicBezTo>
                  <a:pt x="6272622" y="2665150"/>
                  <a:pt x="6264998" y="2676332"/>
                  <a:pt x="6255913" y="2689546"/>
                </a:cubicBezTo>
                <a:cubicBezTo>
                  <a:pt x="6539588" y="2811403"/>
                  <a:pt x="6818944" y="2931354"/>
                  <a:pt x="7101030" y="3052511"/>
                </a:cubicBezTo>
                <a:cubicBezTo>
                  <a:pt x="7082987" y="3080974"/>
                  <a:pt x="7067739" y="3105116"/>
                  <a:pt x="7051093" y="3131419"/>
                </a:cubicBezTo>
                <a:cubicBezTo>
                  <a:pt x="7163038" y="3178052"/>
                  <a:pt x="7270854" y="3223034"/>
                  <a:pt x="7380766" y="3268841"/>
                </a:cubicBezTo>
                <a:cubicBezTo>
                  <a:pt x="7425303" y="3208294"/>
                  <a:pt x="7467425" y="3150860"/>
                  <a:pt x="7510882" y="3091584"/>
                </a:cubicBezTo>
                <a:cubicBezTo>
                  <a:pt x="7401287" y="3042473"/>
                  <a:pt x="7294489" y="2994569"/>
                  <a:pt x="7186863" y="2946347"/>
                </a:cubicBezTo>
                <a:cubicBezTo>
                  <a:pt x="7165898" y="2971570"/>
                  <a:pt x="7147409" y="2993743"/>
                  <a:pt x="7127651" y="3017504"/>
                </a:cubicBezTo>
                <a:cubicBezTo>
                  <a:pt x="6844865" y="2894187"/>
                  <a:pt x="6564684" y="2772076"/>
                  <a:pt x="6283423" y="2649394"/>
                </a:cubicBezTo>
                <a:close/>
                <a:moveTo>
                  <a:pt x="6527390" y="2339797"/>
                </a:moveTo>
                <a:cubicBezTo>
                  <a:pt x="6513794" y="2355045"/>
                  <a:pt x="6501596" y="2367751"/>
                  <a:pt x="6490477" y="2381411"/>
                </a:cubicBezTo>
                <a:cubicBezTo>
                  <a:pt x="6465953" y="2411462"/>
                  <a:pt x="6441938" y="2442022"/>
                  <a:pt x="6414047" y="2476965"/>
                </a:cubicBezTo>
                <a:cubicBezTo>
                  <a:pt x="6693783" y="2606572"/>
                  <a:pt x="6969136" y="2734147"/>
                  <a:pt x="7246775" y="2862738"/>
                </a:cubicBezTo>
                <a:cubicBezTo>
                  <a:pt x="7229304" y="2887643"/>
                  <a:pt x="7215009" y="2908037"/>
                  <a:pt x="7198554" y="2931544"/>
                </a:cubicBezTo>
                <a:cubicBezTo>
                  <a:pt x="7308212" y="2980909"/>
                  <a:pt x="7413295" y="3028178"/>
                  <a:pt x="7521429" y="3076844"/>
                </a:cubicBezTo>
                <a:cubicBezTo>
                  <a:pt x="7554720" y="3036120"/>
                  <a:pt x="7586614" y="2997555"/>
                  <a:pt x="7617999" y="2958609"/>
                </a:cubicBezTo>
                <a:cubicBezTo>
                  <a:pt x="7631976" y="2941265"/>
                  <a:pt x="7645001" y="2923158"/>
                  <a:pt x="7662091" y="2900603"/>
                </a:cubicBezTo>
                <a:cubicBezTo>
                  <a:pt x="7282036" y="2712736"/>
                  <a:pt x="6905984" y="2526902"/>
                  <a:pt x="6527390" y="2339797"/>
                </a:cubicBezTo>
                <a:close/>
                <a:moveTo>
                  <a:pt x="6636921" y="2210507"/>
                </a:moveTo>
                <a:cubicBezTo>
                  <a:pt x="6603121" y="2249580"/>
                  <a:pt x="6572689" y="2284714"/>
                  <a:pt x="6537682" y="2325121"/>
                </a:cubicBezTo>
                <a:cubicBezTo>
                  <a:pt x="6919771" y="2513941"/>
                  <a:pt x="7296013" y="2699839"/>
                  <a:pt x="7674543" y="2886944"/>
                </a:cubicBezTo>
                <a:cubicBezTo>
                  <a:pt x="7718953" y="2837324"/>
                  <a:pt x="7760949" y="2790374"/>
                  <a:pt x="7804977" y="2741199"/>
                </a:cubicBezTo>
                <a:cubicBezTo>
                  <a:pt x="7791000" y="2732622"/>
                  <a:pt x="7780517" y="2725570"/>
                  <a:pt x="7769462" y="2719534"/>
                </a:cubicBezTo>
                <a:cubicBezTo>
                  <a:pt x="7700846" y="2681923"/>
                  <a:pt x="7631913" y="2644883"/>
                  <a:pt x="7563487" y="2607017"/>
                </a:cubicBezTo>
                <a:cubicBezTo>
                  <a:pt x="7499192" y="2571438"/>
                  <a:pt x="7499446" y="2571121"/>
                  <a:pt x="7448811" y="2624679"/>
                </a:cubicBezTo>
                <a:cubicBezTo>
                  <a:pt x="7446841" y="2626776"/>
                  <a:pt x="7442902" y="2626903"/>
                  <a:pt x="7435468" y="2629508"/>
                </a:cubicBezTo>
                <a:cubicBezTo>
                  <a:pt x="7171869" y="2491196"/>
                  <a:pt x="6905476" y="2351423"/>
                  <a:pt x="6636921" y="2210507"/>
                </a:cubicBezTo>
                <a:close/>
                <a:moveTo>
                  <a:pt x="12073829" y="2097799"/>
                </a:moveTo>
                <a:cubicBezTo>
                  <a:pt x="11791487" y="2219846"/>
                  <a:pt x="11510608" y="2341195"/>
                  <a:pt x="11228393" y="2463178"/>
                </a:cubicBezTo>
                <a:cubicBezTo>
                  <a:pt x="11217720" y="2450789"/>
                  <a:pt x="11209524" y="2441005"/>
                  <a:pt x="11201011" y="2431412"/>
                </a:cubicBezTo>
                <a:cubicBezTo>
                  <a:pt x="11192498" y="2421818"/>
                  <a:pt x="11183730" y="2412415"/>
                  <a:pt x="11174517" y="2402313"/>
                </a:cubicBezTo>
                <a:cubicBezTo>
                  <a:pt x="11068417" y="2452441"/>
                  <a:pt x="10964032" y="2501743"/>
                  <a:pt x="10857678" y="2551997"/>
                </a:cubicBezTo>
                <a:cubicBezTo>
                  <a:pt x="10889762" y="2597296"/>
                  <a:pt x="10919686" y="2639483"/>
                  <a:pt x="10951644" y="2684527"/>
                </a:cubicBezTo>
                <a:cubicBezTo>
                  <a:pt x="11356349" y="2533509"/>
                  <a:pt x="11756100" y="2384397"/>
                  <a:pt x="12157184" y="2234777"/>
                </a:cubicBezTo>
                <a:cubicBezTo>
                  <a:pt x="12140792" y="2178995"/>
                  <a:pt x="12103562" y="2141955"/>
                  <a:pt x="12073829" y="2097799"/>
                </a:cubicBezTo>
                <a:close/>
                <a:moveTo>
                  <a:pt x="6829824" y="2009600"/>
                </a:moveTo>
                <a:cubicBezTo>
                  <a:pt x="6820992" y="2012205"/>
                  <a:pt x="6814115" y="2023688"/>
                  <a:pt x="6800392" y="2046528"/>
                </a:cubicBezTo>
                <a:cubicBezTo>
                  <a:pt x="7057129" y="2193035"/>
                  <a:pt x="7313803" y="2339543"/>
                  <a:pt x="7573526" y="2487829"/>
                </a:cubicBezTo>
                <a:cubicBezTo>
                  <a:pt x="7550908" y="2512988"/>
                  <a:pt x="7532992" y="2533001"/>
                  <a:pt x="7510692" y="2557906"/>
                </a:cubicBezTo>
                <a:cubicBezTo>
                  <a:pt x="7616728" y="2615848"/>
                  <a:pt x="7717238" y="2670741"/>
                  <a:pt x="7818700" y="2726205"/>
                </a:cubicBezTo>
                <a:cubicBezTo>
                  <a:pt x="7868573" y="2674743"/>
                  <a:pt x="7915779" y="2626013"/>
                  <a:pt x="7966351" y="2573789"/>
                </a:cubicBezTo>
                <a:cubicBezTo>
                  <a:pt x="7863554" y="2513750"/>
                  <a:pt x="7770479" y="2449201"/>
                  <a:pt x="7671113" y="2395579"/>
                </a:cubicBezTo>
                <a:cubicBezTo>
                  <a:pt x="7647478" y="2417815"/>
                  <a:pt x="7627592" y="2436558"/>
                  <a:pt x="7606055" y="2456825"/>
                </a:cubicBezTo>
                <a:cubicBezTo>
                  <a:pt x="7587058" y="2446342"/>
                  <a:pt x="7569968" y="2437320"/>
                  <a:pt x="7553386" y="2427536"/>
                </a:cubicBezTo>
                <a:cubicBezTo>
                  <a:pt x="7325874" y="2293735"/>
                  <a:pt x="7098489" y="2159808"/>
                  <a:pt x="6870977" y="2025943"/>
                </a:cubicBezTo>
                <a:cubicBezTo>
                  <a:pt x="6849439" y="2013269"/>
                  <a:pt x="6838654" y="2006995"/>
                  <a:pt x="6829824" y="2009600"/>
                </a:cubicBezTo>
                <a:close/>
                <a:moveTo>
                  <a:pt x="11810738" y="1777148"/>
                </a:moveTo>
                <a:cubicBezTo>
                  <a:pt x="11443199" y="1990365"/>
                  <a:pt x="11086524" y="2197229"/>
                  <a:pt x="10727753" y="2405363"/>
                </a:cubicBezTo>
                <a:cubicBezTo>
                  <a:pt x="10768351" y="2450980"/>
                  <a:pt x="10806915" y="2494246"/>
                  <a:pt x="10845734" y="2537830"/>
                </a:cubicBezTo>
                <a:cubicBezTo>
                  <a:pt x="10952660" y="2487257"/>
                  <a:pt x="11056600" y="2438146"/>
                  <a:pt x="11162700" y="2387955"/>
                </a:cubicBezTo>
                <a:cubicBezTo>
                  <a:pt x="11145102" y="2363177"/>
                  <a:pt x="11130426" y="2342529"/>
                  <a:pt x="11113717" y="2319022"/>
                </a:cubicBezTo>
                <a:cubicBezTo>
                  <a:pt x="11384304" y="2180710"/>
                  <a:pt x="11650444" y="2044685"/>
                  <a:pt x="11921158" y="1906374"/>
                </a:cubicBezTo>
                <a:cubicBezTo>
                  <a:pt x="11894856" y="1876704"/>
                  <a:pt x="11873128" y="1852816"/>
                  <a:pt x="11852034" y="1828355"/>
                </a:cubicBezTo>
                <a:cubicBezTo>
                  <a:pt x="11838185" y="1812345"/>
                  <a:pt x="11825414" y="1795509"/>
                  <a:pt x="11810738" y="1777148"/>
                </a:cubicBezTo>
                <a:close/>
                <a:moveTo>
                  <a:pt x="7134830" y="1725051"/>
                </a:moveTo>
                <a:cubicBezTo>
                  <a:pt x="7091310" y="1763107"/>
                  <a:pt x="7049759" y="1799384"/>
                  <a:pt x="7003888" y="1839410"/>
                </a:cubicBezTo>
                <a:cubicBezTo>
                  <a:pt x="7253446" y="2000975"/>
                  <a:pt x="7498684" y="2159808"/>
                  <a:pt x="7750593" y="2322961"/>
                </a:cubicBezTo>
                <a:cubicBezTo>
                  <a:pt x="7725242" y="2343037"/>
                  <a:pt x="7706310" y="2358094"/>
                  <a:pt x="7682040" y="2377345"/>
                </a:cubicBezTo>
                <a:cubicBezTo>
                  <a:pt x="7785472" y="2441323"/>
                  <a:pt x="7881852" y="2500980"/>
                  <a:pt x="7980074" y="2561718"/>
                </a:cubicBezTo>
                <a:cubicBezTo>
                  <a:pt x="8029884" y="2516927"/>
                  <a:pt x="8077851" y="2473724"/>
                  <a:pt x="8129186" y="2427536"/>
                </a:cubicBezTo>
                <a:cubicBezTo>
                  <a:pt x="7796209" y="2192273"/>
                  <a:pt x="7466536" y="1959424"/>
                  <a:pt x="7134830" y="1725051"/>
                </a:cubicBezTo>
                <a:close/>
                <a:moveTo>
                  <a:pt x="11651778" y="1631466"/>
                </a:moveTo>
                <a:cubicBezTo>
                  <a:pt x="11402792" y="1796970"/>
                  <a:pt x="11159079" y="1959043"/>
                  <a:pt x="10915112" y="2121179"/>
                </a:cubicBezTo>
                <a:cubicBezTo>
                  <a:pt x="10890969" y="2102120"/>
                  <a:pt x="10870639" y="2086046"/>
                  <a:pt x="10848910" y="2068828"/>
                </a:cubicBezTo>
                <a:cubicBezTo>
                  <a:pt x="10758185" y="2133950"/>
                  <a:pt x="10667650" y="2198944"/>
                  <a:pt x="10574638" y="2265654"/>
                </a:cubicBezTo>
                <a:cubicBezTo>
                  <a:pt x="10624448" y="2310699"/>
                  <a:pt x="10668921" y="2350852"/>
                  <a:pt x="10714601" y="2392085"/>
                </a:cubicBezTo>
                <a:cubicBezTo>
                  <a:pt x="11073436" y="2183950"/>
                  <a:pt x="11430492" y="1976832"/>
                  <a:pt x="11793774" y="1766093"/>
                </a:cubicBezTo>
                <a:cubicBezTo>
                  <a:pt x="11742948" y="1717871"/>
                  <a:pt x="11697586" y="1674859"/>
                  <a:pt x="11651778" y="1631466"/>
                </a:cubicBezTo>
                <a:close/>
                <a:moveTo>
                  <a:pt x="7282925" y="1606816"/>
                </a:moveTo>
                <a:cubicBezTo>
                  <a:pt x="7238071" y="1642457"/>
                  <a:pt x="7197410" y="1674796"/>
                  <a:pt x="7149633" y="1712789"/>
                </a:cubicBezTo>
                <a:cubicBezTo>
                  <a:pt x="7484770" y="1949576"/>
                  <a:pt x="7813300" y="2181663"/>
                  <a:pt x="8143736" y="2415084"/>
                </a:cubicBezTo>
                <a:cubicBezTo>
                  <a:pt x="8195896" y="2374804"/>
                  <a:pt x="8246659" y="2335604"/>
                  <a:pt x="8300598" y="2293862"/>
                </a:cubicBezTo>
                <a:cubicBezTo>
                  <a:pt x="8212986" y="2221625"/>
                  <a:pt x="8130266" y="2153391"/>
                  <a:pt x="8045513" y="2083504"/>
                </a:cubicBezTo>
                <a:cubicBezTo>
                  <a:pt x="8018957" y="2102120"/>
                  <a:pt x="7993988" y="2119655"/>
                  <a:pt x="7968194" y="2137698"/>
                </a:cubicBezTo>
                <a:cubicBezTo>
                  <a:pt x="7738966" y="1960123"/>
                  <a:pt x="7511327" y="1783755"/>
                  <a:pt x="7282925" y="1606816"/>
                </a:cubicBezTo>
                <a:close/>
                <a:moveTo>
                  <a:pt x="11399679" y="1427779"/>
                </a:moveTo>
                <a:cubicBezTo>
                  <a:pt x="11177250" y="1609357"/>
                  <a:pt x="10955710" y="1790236"/>
                  <a:pt x="10731120" y="1973592"/>
                </a:cubicBezTo>
                <a:cubicBezTo>
                  <a:pt x="10702593" y="1954723"/>
                  <a:pt x="10678324" y="1938776"/>
                  <a:pt x="10651641" y="1921177"/>
                </a:cubicBezTo>
                <a:cubicBezTo>
                  <a:pt x="10570127" y="1993668"/>
                  <a:pt x="10488995" y="2065842"/>
                  <a:pt x="10406212" y="2139541"/>
                </a:cubicBezTo>
                <a:cubicBezTo>
                  <a:pt x="10458182" y="2178296"/>
                  <a:pt x="10506340" y="2214192"/>
                  <a:pt x="10558945" y="2253328"/>
                </a:cubicBezTo>
                <a:cubicBezTo>
                  <a:pt x="10648972" y="2188906"/>
                  <a:pt x="10739761" y="2123975"/>
                  <a:pt x="10832773" y="2057392"/>
                </a:cubicBezTo>
                <a:cubicBezTo>
                  <a:pt x="10809266" y="2036172"/>
                  <a:pt x="10789316" y="2018129"/>
                  <a:pt x="10766254" y="1997290"/>
                </a:cubicBezTo>
                <a:cubicBezTo>
                  <a:pt x="10995227" y="1820096"/>
                  <a:pt x="11221150" y="1645253"/>
                  <a:pt x="11449807" y="1468377"/>
                </a:cubicBezTo>
                <a:cubicBezTo>
                  <a:pt x="11431064" y="1453192"/>
                  <a:pt x="11417341" y="1442074"/>
                  <a:pt x="11399679" y="1427779"/>
                </a:cubicBezTo>
                <a:close/>
                <a:moveTo>
                  <a:pt x="7554911" y="1417932"/>
                </a:moveTo>
                <a:cubicBezTo>
                  <a:pt x="7534580" y="1431464"/>
                  <a:pt x="7516346" y="1443535"/>
                  <a:pt x="7492648" y="1459292"/>
                </a:cubicBezTo>
                <a:cubicBezTo>
                  <a:pt x="7708216" y="1648874"/>
                  <a:pt x="7918892" y="1834137"/>
                  <a:pt x="8131981" y="2021496"/>
                </a:cubicBezTo>
                <a:cubicBezTo>
                  <a:pt x="8105107" y="2040429"/>
                  <a:pt x="8084204" y="2055232"/>
                  <a:pt x="8060825" y="2071687"/>
                </a:cubicBezTo>
                <a:cubicBezTo>
                  <a:pt x="8149009" y="2144051"/>
                  <a:pt x="8233952" y="2213874"/>
                  <a:pt x="8317308" y="2282299"/>
                </a:cubicBezTo>
                <a:cubicBezTo>
                  <a:pt x="8376965" y="2243099"/>
                  <a:pt x="8430841" y="2207648"/>
                  <a:pt x="8480714" y="2174801"/>
                </a:cubicBezTo>
                <a:cubicBezTo>
                  <a:pt x="8405364" y="2097926"/>
                  <a:pt x="8331603" y="2022639"/>
                  <a:pt x="8255109" y="1944621"/>
                </a:cubicBezTo>
                <a:cubicBezTo>
                  <a:pt x="8228806" y="1960060"/>
                  <a:pt x="8202630" y="1975434"/>
                  <a:pt x="8175819" y="1991254"/>
                </a:cubicBezTo>
                <a:cubicBezTo>
                  <a:pt x="7968447" y="1799765"/>
                  <a:pt x="7762664" y="1609738"/>
                  <a:pt x="7554911" y="1417932"/>
                </a:cubicBezTo>
                <a:close/>
                <a:moveTo>
                  <a:pt x="7841000" y="1250903"/>
                </a:moveTo>
                <a:cubicBezTo>
                  <a:pt x="7822068" y="1261767"/>
                  <a:pt x="7807073" y="1270217"/>
                  <a:pt x="7786934" y="1281653"/>
                </a:cubicBezTo>
                <a:cubicBezTo>
                  <a:pt x="7800021" y="1297028"/>
                  <a:pt x="7809678" y="1309417"/>
                  <a:pt x="7820416" y="1320853"/>
                </a:cubicBezTo>
                <a:cubicBezTo>
                  <a:pt x="7989794" y="1501414"/>
                  <a:pt x="8159301" y="1681784"/>
                  <a:pt x="8328553" y="1862409"/>
                </a:cubicBezTo>
                <a:cubicBezTo>
                  <a:pt x="8335669" y="1870033"/>
                  <a:pt x="8340561" y="1879754"/>
                  <a:pt x="8347740" y="1890364"/>
                </a:cubicBezTo>
                <a:cubicBezTo>
                  <a:pt x="8322771" y="1905929"/>
                  <a:pt x="8301106" y="1919398"/>
                  <a:pt x="8284715" y="1929564"/>
                </a:cubicBezTo>
                <a:cubicBezTo>
                  <a:pt x="8359621" y="2006756"/>
                  <a:pt x="8432937" y="2082361"/>
                  <a:pt x="8507525" y="2159172"/>
                </a:cubicBezTo>
                <a:cubicBezTo>
                  <a:pt x="8562799" y="2129693"/>
                  <a:pt x="8616930" y="2100849"/>
                  <a:pt x="8677540" y="2068574"/>
                </a:cubicBezTo>
                <a:cubicBezTo>
                  <a:pt x="8608734" y="1984456"/>
                  <a:pt x="8543358" y="1904595"/>
                  <a:pt x="8477792" y="1824480"/>
                </a:cubicBezTo>
                <a:cubicBezTo>
                  <a:pt x="8446979" y="1838838"/>
                  <a:pt x="8419215" y="1851736"/>
                  <a:pt x="8389672" y="1865459"/>
                </a:cubicBezTo>
                <a:cubicBezTo>
                  <a:pt x="8206252" y="1660056"/>
                  <a:pt x="8024293" y="1456242"/>
                  <a:pt x="7841000" y="1250903"/>
                </a:cubicBezTo>
                <a:close/>
                <a:moveTo>
                  <a:pt x="10991923" y="1180381"/>
                </a:moveTo>
                <a:cubicBezTo>
                  <a:pt x="10738808" y="1465645"/>
                  <a:pt x="10488296" y="1748050"/>
                  <a:pt x="10233085" y="2035727"/>
                </a:cubicBezTo>
                <a:cubicBezTo>
                  <a:pt x="10287405" y="2068002"/>
                  <a:pt x="10337405" y="2097736"/>
                  <a:pt x="10389376" y="2128676"/>
                </a:cubicBezTo>
                <a:cubicBezTo>
                  <a:pt x="10471206" y="2055804"/>
                  <a:pt x="10551004" y="1984710"/>
                  <a:pt x="10634233" y="1910567"/>
                </a:cubicBezTo>
                <a:cubicBezTo>
                  <a:pt x="10609962" y="1893477"/>
                  <a:pt x="10590712" y="1879944"/>
                  <a:pt x="10567141" y="1863362"/>
                </a:cubicBezTo>
                <a:cubicBezTo>
                  <a:pt x="10769558" y="1668252"/>
                  <a:pt x="10969750" y="1475302"/>
                  <a:pt x="11172485" y="1279874"/>
                </a:cubicBezTo>
                <a:cubicBezTo>
                  <a:pt x="11140083" y="1260560"/>
                  <a:pt x="11112636" y="1243152"/>
                  <a:pt x="11084174" y="1227523"/>
                </a:cubicBezTo>
                <a:cubicBezTo>
                  <a:pt x="11054630" y="1211258"/>
                  <a:pt x="11024198" y="1196773"/>
                  <a:pt x="10991923" y="1180381"/>
                </a:cubicBezTo>
                <a:close/>
                <a:moveTo>
                  <a:pt x="10785441" y="1080063"/>
                </a:moveTo>
                <a:cubicBezTo>
                  <a:pt x="10622225" y="1299697"/>
                  <a:pt x="10463265" y="1513485"/>
                  <a:pt x="10304241" y="1727465"/>
                </a:cubicBezTo>
                <a:cubicBezTo>
                  <a:pt x="10274381" y="1715838"/>
                  <a:pt x="10248968" y="1705991"/>
                  <a:pt x="10222030" y="1695508"/>
                </a:cubicBezTo>
                <a:cubicBezTo>
                  <a:pt x="10165485" y="1780896"/>
                  <a:pt x="10110211" y="1864442"/>
                  <a:pt x="10052587" y="1951483"/>
                </a:cubicBezTo>
                <a:cubicBezTo>
                  <a:pt x="10109385" y="1977658"/>
                  <a:pt x="10160529" y="2001165"/>
                  <a:pt x="10215104" y="2026325"/>
                </a:cubicBezTo>
                <a:cubicBezTo>
                  <a:pt x="10467521" y="1741633"/>
                  <a:pt x="10719176" y="1457957"/>
                  <a:pt x="10976040" y="1168374"/>
                </a:cubicBezTo>
                <a:cubicBezTo>
                  <a:pt x="10907043" y="1136416"/>
                  <a:pt x="10845861" y="1108081"/>
                  <a:pt x="10785441" y="1080063"/>
                </a:cubicBezTo>
                <a:close/>
                <a:moveTo>
                  <a:pt x="8287320" y="1047470"/>
                </a:moveTo>
                <a:cubicBezTo>
                  <a:pt x="8219657" y="1076060"/>
                  <a:pt x="8156188" y="1102871"/>
                  <a:pt x="8088652" y="1131334"/>
                </a:cubicBezTo>
                <a:cubicBezTo>
                  <a:pt x="8253012" y="1348681"/>
                  <a:pt x="8413687" y="1561199"/>
                  <a:pt x="8576078" y="1776004"/>
                </a:cubicBezTo>
                <a:cubicBezTo>
                  <a:pt x="8548123" y="1790934"/>
                  <a:pt x="8525506" y="1803006"/>
                  <a:pt x="8498313" y="1817555"/>
                </a:cubicBezTo>
                <a:cubicBezTo>
                  <a:pt x="8565849" y="1900148"/>
                  <a:pt x="8631288" y="1980072"/>
                  <a:pt x="8696219" y="2059425"/>
                </a:cubicBezTo>
                <a:cubicBezTo>
                  <a:pt x="8760705" y="2031153"/>
                  <a:pt x="8820871" y="2004787"/>
                  <a:pt x="8883705" y="1977277"/>
                </a:cubicBezTo>
                <a:cubicBezTo>
                  <a:pt x="8683767" y="1665647"/>
                  <a:pt x="8487068" y="1358909"/>
                  <a:pt x="8287320" y="1047470"/>
                </a:cubicBezTo>
                <a:close/>
                <a:moveTo>
                  <a:pt x="8503777" y="970976"/>
                </a:moveTo>
                <a:cubicBezTo>
                  <a:pt x="8438275" y="994102"/>
                  <a:pt x="8375821" y="1016212"/>
                  <a:pt x="8307015" y="1040545"/>
                </a:cubicBezTo>
                <a:cubicBezTo>
                  <a:pt x="8508415" y="1354398"/>
                  <a:pt x="8706511" y="1662979"/>
                  <a:pt x="8904417" y="1971368"/>
                </a:cubicBezTo>
                <a:cubicBezTo>
                  <a:pt x="8972016" y="1948751"/>
                  <a:pt x="9034596" y="1927785"/>
                  <a:pt x="9100924" y="1905612"/>
                </a:cubicBezTo>
                <a:cubicBezTo>
                  <a:pt x="9057722" y="1814569"/>
                  <a:pt x="9016171" y="1726957"/>
                  <a:pt x="8973795" y="1637566"/>
                </a:cubicBezTo>
                <a:cubicBezTo>
                  <a:pt x="8941838" y="1645825"/>
                  <a:pt x="8912168" y="1653512"/>
                  <a:pt x="8876144" y="1662852"/>
                </a:cubicBezTo>
                <a:cubicBezTo>
                  <a:pt x="8751365" y="1431019"/>
                  <a:pt x="8628302" y="1202364"/>
                  <a:pt x="8503777" y="970976"/>
                </a:cubicBezTo>
                <a:close/>
                <a:moveTo>
                  <a:pt x="10422921" y="944356"/>
                </a:moveTo>
                <a:cubicBezTo>
                  <a:pt x="10302780" y="1177141"/>
                  <a:pt x="10183910" y="1407449"/>
                  <a:pt x="10065421" y="1636930"/>
                </a:cubicBezTo>
                <a:cubicBezTo>
                  <a:pt x="10030731" y="1628925"/>
                  <a:pt x="10002713" y="1622445"/>
                  <a:pt x="9970248" y="1615011"/>
                </a:cubicBezTo>
                <a:cubicBezTo>
                  <a:pt x="9931239" y="1707198"/>
                  <a:pt x="9893436" y="1796716"/>
                  <a:pt x="9855316" y="1886806"/>
                </a:cubicBezTo>
                <a:cubicBezTo>
                  <a:pt x="9915165" y="1905993"/>
                  <a:pt x="9972281" y="1924227"/>
                  <a:pt x="10032383" y="1943477"/>
                </a:cubicBezTo>
                <a:cubicBezTo>
                  <a:pt x="10088673" y="1858851"/>
                  <a:pt x="10144265" y="1775369"/>
                  <a:pt x="10202144" y="1688392"/>
                </a:cubicBezTo>
                <a:cubicBezTo>
                  <a:pt x="10172029" y="1676257"/>
                  <a:pt x="10145345" y="1665457"/>
                  <a:pt x="10115294" y="1653385"/>
                </a:cubicBezTo>
                <a:cubicBezTo>
                  <a:pt x="10246617" y="1426064"/>
                  <a:pt x="10376478" y="1201220"/>
                  <a:pt x="10508818" y="972056"/>
                </a:cubicBezTo>
                <a:cubicBezTo>
                  <a:pt x="10479339" y="962526"/>
                  <a:pt x="10453544" y="954204"/>
                  <a:pt x="10422921" y="944356"/>
                </a:cubicBezTo>
                <a:close/>
                <a:moveTo>
                  <a:pt x="8852955" y="878282"/>
                </a:moveTo>
                <a:cubicBezTo>
                  <a:pt x="8826653" y="884889"/>
                  <a:pt x="8806639" y="889908"/>
                  <a:pt x="8781798" y="896134"/>
                </a:cubicBezTo>
                <a:cubicBezTo>
                  <a:pt x="8882498" y="1134002"/>
                  <a:pt x="8981546" y="1367804"/>
                  <a:pt x="9081293" y="1603385"/>
                </a:cubicBezTo>
                <a:cubicBezTo>
                  <a:pt x="9049654" y="1614312"/>
                  <a:pt x="9024494" y="1622953"/>
                  <a:pt x="8994634" y="1633245"/>
                </a:cubicBezTo>
                <a:cubicBezTo>
                  <a:pt x="9038916" y="1725686"/>
                  <a:pt x="9080848" y="1813107"/>
                  <a:pt x="9122717" y="1900529"/>
                </a:cubicBezTo>
                <a:cubicBezTo>
                  <a:pt x="9181103" y="1886361"/>
                  <a:pt x="9235996" y="1873019"/>
                  <a:pt x="9295781" y="1858534"/>
                </a:cubicBezTo>
                <a:cubicBezTo>
                  <a:pt x="9268525" y="1763107"/>
                  <a:pt x="9242349" y="1671492"/>
                  <a:pt x="9216110" y="1579496"/>
                </a:cubicBezTo>
                <a:cubicBezTo>
                  <a:pt x="9183645" y="1585024"/>
                  <a:pt x="9155309" y="1589852"/>
                  <a:pt x="9126084" y="1594871"/>
                </a:cubicBezTo>
                <a:cubicBezTo>
                  <a:pt x="9032690" y="1355352"/>
                  <a:pt x="8946539" y="1116276"/>
                  <a:pt x="8852955" y="878282"/>
                </a:cubicBezTo>
                <a:close/>
                <a:moveTo>
                  <a:pt x="10039245" y="852487"/>
                </a:moveTo>
                <a:cubicBezTo>
                  <a:pt x="9968024" y="1095692"/>
                  <a:pt x="9897439" y="1336736"/>
                  <a:pt x="9826282" y="1579877"/>
                </a:cubicBezTo>
                <a:cubicBezTo>
                  <a:pt x="9792355" y="1575240"/>
                  <a:pt x="9763702" y="1571364"/>
                  <a:pt x="9729966" y="1566853"/>
                </a:cubicBezTo>
                <a:cubicBezTo>
                  <a:pt x="9710525" y="1664313"/>
                  <a:pt x="9692164" y="1756118"/>
                  <a:pt x="9673104" y="1851418"/>
                </a:cubicBezTo>
                <a:cubicBezTo>
                  <a:pt x="9729267" y="1861964"/>
                  <a:pt x="9779775" y="1871431"/>
                  <a:pt x="9834096" y="1881596"/>
                </a:cubicBezTo>
                <a:cubicBezTo>
                  <a:pt x="9872661" y="1790553"/>
                  <a:pt x="9910336" y="1701607"/>
                  <a:pt x="9948964" y="1610437"/>
                </a:cubicBezTo>
                <a:cubicBezTo>
                  <a:pt x="9920120" y="1601225"/>
                  <a:pt x="9894897" y="1593156"/>
                  <a:pt x="9869611" y="1585087"/>
                </a:cubicBezTo>
                <a:cubicBezTo>
                  <a:pt x="9950997" y="1342010"/>
                  <a:pt x="10039054" y="1107064"/>
                  <a:pt x="10117327" y="866210"/>
                </a:cubicBezTo>
                <a:cubicBezTo>
                  <a:pt x="10088229" y="861064"/>
                  <a:pt x="10066247" y="857188"/>
                  <a:pt x="10039245" y="852487"/>
                </a:cubicBezTo>
                <a:close/>
                <a:moveTo>
                  <a:pt x="9441335" y="805282"/>
                </a:moveTo>
                <a:cubicBezTo>
                  <a:pt x="9351626" y="811000"/>
                  <a:pt x="9267635" y="816337"/>
                  <a:pt x="9179134" y="821991"/>
                </a:cubicBezTo>
                <a:cubicBezTo>
                  <a:pt x="9227863" y="1072693"/>
                  <a:pt x="9275132" y="1316215"/>
                  <a:pt x="9322909" y="1561898"/>
                </a:cubicBezTo>
                <a:cubicBezTo>
                  <a:pt x="9294764" y="1566027"/>
                  <a:pt x="9269669" y="1569712"/>
                  <a:pt x="9238219" y="1574350"/>
                </a:cubicBezTo>
                <a:cubicBezTo>
                  <a:pt x="9265157" y="1670349"/>
                  <a:pt x="9290825" y="1761773"/>
                  <a:pt x="9317128" y="1855293"/>
                </a:cubicBezTo>
                <a:cubicBezTo>
                  <a:pt x="9369860" y="1850656"/>
                  <a:pt x="9418336" y="1846526"/>
                  <a:pt x="9474816" y="1841697"/>
                </a:cubicBezTo>
                <a:cubicBezTo>
                  <a:pt x="9463635" y="1494743"/>
                  <a:pt x="9452517" y="1151474"/>
                  <a:pt x="9441335" y="805282"/>
                </a:cubicBezTo>
                <a:close/>
                <a:moveTo>
                  <a:pt x="9463445" y="802169"/>
                </a:moveTo>
                <a:cubicBezTo>
                  <a:pt x="9474880" y="1153761"/>
                  <a:pt x="9486062" y="1496903"/>
                  <a:pt x="9497307" y="1841570"/>
                </a:cubicBezTo>
                <a:cubicBezTo>
                  <a:pt x="9551438" y="1844429"/>
                  <a:pt x="9599659" y="1846971"/>
                  <a:pt x="9649914" y="1849575"/>
                </a:cubicBezTo>
                <a:cubicBezTo>
                  <a:pt x="9669418" y="1755483"/>
                  <a:pt x="9688542" y="1663678"/>
                  <a:pt x="9708555" y="1566980"/>
                </a:cubicBezTo>
                <a:cubicBezTo>
                  <a:pt x="9680791" y="1562533"/>
                  <a:pt x="9656077" y="1558594"/>
                  <a:pt x="9624692" y="1553575"/>
                </a:cubicBezTo>
                <a:cubicBezTo>
                  <a:pt x="9654743" y="1307511"/>
                  <a:pt x="9684539" y="1063036"/>
                  <a:pt x="9714972" y="813795"/>
                </a:cubicBezTo>
                <a:cubicBezTo>
                  <a:pt x="9630727" y="809856"/>
                  <a:pt x="9551374" y="806171"/>
                  <a:pt x="9463445" y="802169"/>
                </a:cubicBezTo>
                <a:close/>
                <a:moveTo>
                  <a:pt x="0" y="0"/>
                </a:moveTo>
                <a:lnTo>
                  <a:pt x="12188442" y="0"/>
                </a:lnTo>
                <a:cubicBezTo>
                  <a:pt x="12189840" y="17789"/>
                  <a:pt x="12192382" y="35579"/>
                  <a:pt x="12192382" y="53368"/>
                </a:cubicBezTo>
                <a:cubicBezTo>
                  <a:pt x="12192572" y="762334"/>
                  <a:pt x="12192572" y="1471299"/>
                  <a:pt x="12192572" y="2180202"/>
                </a:cubicBezTo>
                <a:cubicBezTo>
                  <a:pt x="12192572" y="2199579"/>
                  <a:pt x="12192572" y="2218957"/>
                  <a:pt x="12192572" y="2239986"/>
                </a:cubicBezTo>
                <a:cubicBezTo>
                  <a:pt x="11774461" y="2395896"/>
                  <a:pt x="11359653" y="2550600"/>
                  <a:pt x="10942177" y="2706256"/>
                </a:cubicBezTo>
                <a:cubicBezTo>
                  <a:pt x="10929915" y="2689102"/>
                  <a:pt x="10918416" y="2673854"/>
                  <a:pt x="10907678" y="2658034"/>
                </a:cubicBezTo>
                <a:cubicBezTo>
                  <a:pt x="10757486" y="2437701"/>
                  <a:pt x="10564028" y="2262795"/>
                  <a:pt x="10340010" y="2120608"/>
                </a:cubicBezTo>
                <a:cubicBezTo>
                  <a:pt x="10172156" y="2014126"/>
                  <a:pt x="9992294" y="1934710"/>
                  <a:pt x="9797565" y="1892143"/>
                </a:cubicBezTo>
                <a:cubicBezTo>
                  <a:pt x="9571578" y="1842714"/>
                  <a:pt x="9348386" y="1854023"/>
                  <a:pt x="9125384" y="1917810"/>
                </a:cubicBezTo>
                <a:cubicBezTo>
                  <a:pt x="8747363" y="2025943"/>
                  <a:pt x="8411908" y="2209363"/>
                  <a:pt x="8115590" y="2466736"/>
                </a:cubicBezTo>
                <a:cubicBezTo>
                  <a:pt x="7884330" y="2667564"/>
                  <a:pt x="7684391" y="2896601"/>
                  <a:pt x="7500717" y="3140631"/>
                </a:cubicBezTo>
                <a:cubicBezTo>
                  <a:pt x="7325302" y="3373671"/>
                  <a:pt x="7163928" y="3616304"/>
                  <a:pt x="7011258" y="3864654"/>
                </a:cubicBezTo>
                <a:cubicBezTo>
                  <a:pt x="6848549" y="4129397"/>
                  <a:pt x="6688828" y="4395982"/>
                  <a:pt x="6526881" y="4661232"/>
                </a:cubicBezTo>
                <a:cubicBezTo>
                  <a:pt x="6300704" y="5031630"/>
                  <a:pt x="6056484" y="5388941"/>
                  <a:pt x="5752859" y="5701650"/>
                </a:cubicBezTo>
                <a:cubicBezTo>
                  <a:pt x="5472550" y="5990345"/>
                  <a:pt x="5153805" y="6224337"/>
                  <a:pt x="4779150" y="6377325"/>
                </a:cubicBezTo>
                <a:cubicBezTo>
                  <a:pt x="4588169" y="6455344"/>
                  <a:pt x="4389883" y="6506933"/>
                  <a:pt x="4186322" y="6539017"/>
                </a:cubicBezTo>
                <a:cubicBezTo>
                  <a:pt x="4010145" y="6566780"/>
                  <a:pt x="3832888" y="6580377"/>
                  <a:pt x="3654678" y="6574341"/>
                </a:cubicBezTo>
                <a:cubicBezTo>
                  <a:pt x="3397877" y="6565637"/>
                  <a:pt x="3145587" y="6524849"/>
                  <a:pt x="2896219" y="6463603"/>
                </a:cubicBezTo>
                <a:cubicBezTo>
                  <a:pt x="2383889" y="6337871"/>
                  <a:pt x="1913807" y="6117665"/>
                  <a:pt x="1473714" y="5830241"/>
                </a:cubicBezTo>
                <a:cubicBezTo>
                  <a:pt x="1161258" y="5626173"/>
                  <a:pt x="873453" y="5391609"/>
                  <a:pt x="612141" y="5125215"/>
                </a:cubicBezTo>
                <a:cubicBezTo>
                  <a:pt x="426307" y="4935759"/>
                  <a:pt x="267919" y="4725147"/>
                  <a:pt x="144538" y="4489884"/>
                </a:cubicBezTo>
                <a:cubicBezTo>
                  <a:pt x="100128" y="4405131"/>
                  <a:pt x="66011" y="4315041"/>
                  <a:pt x="26176" y="4227874"/>
                </a:cubicBezTo>
                <a:cubicBezTo>
                  <a:pt x="20585" y="4215675"/>
                  <a:pt x="9022" y="4206209"/>
                  <a:pt x="191" y="4195471"/>
                </a:cubicBezTo>
                <a:cubicBezTo>
                  <a:pt x="0" y="2797044"/>
                  <a:pt x="0" y="139855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ocs.python.org/zh-cn/3/tutorial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 rot="13892022">
            <a:off x="7094531" y="4483001"/>
            <a:ext cx="871829" cy="1605844"/>
            <a:chOff x="6201020" y="320372"/>
            <a:chExt cx="871829" cy="1605844"/>
          </a:xfrm>
        </p:grpSpPr>
        <p:sp>
          <p:nvSpPr>
            <p:cNvPr id="256" name="Rectangle: Rounded Corners 255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: Rounded Corners 256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: Rounded Corners 257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: Rounded Corners 258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: Rounded Corners 264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20208792">
            <a:off x="4168293" y="1119305"/>
            <a:ext cx="767457" cy="1203637"/>
            <a:chOff x="3443794" y="982314"/>
            <a:chExt cx="552086" cy="865861"/>
          </a:xfrm>
        </p:grpSpPr>
        <p:sp>
          <p:nvSpPr>
            <p:cNvPr id="268" name="Freeform: Shape 267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13885376">
            <a:off x="1898864" y="4377460"/>
            <a:ext cx="1068467" cy="1002898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58" name="Group 357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64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60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8" name="Rectangle 367"/>
          <p:cNvSpPr/>
          <p:nvPr/>
        </p:nvSpPr>
        <p:spPr>
          <a:xfrm>
            <a:off x="2844155" y="2128384"/>
            <a:ext cx="6503691" cy="260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" name="Group 368"/>
          <p:cNvGrpSpPr/>
          <p:nvPr/>
        </p:nvGrpSpPr>
        <p:grpSpPr>
          <a:xfrm rot="1628714">
            <a:off x="1093985" y="3422019"/>
            <a:ext cx="825158" cy="1194513"/>
            <a:chOff x="5293990" y="1900827"/>
            <a:chExt cx="825158" cy="1194513"/>
          </a:xfrm>
        </p:grpSpPr>
        <p:sp>
          <p:nvSpPr>
            <p:cNvPr id="370" name="Freeform: Shape 369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72" name="Freeform: Shape 371"/>
          <p:cNvSpPr/>
          <p:nvPr/>
        </p:nvSpPr>
        <p:spPr>
          <a:xfrm>
            <a:off x="5312675" y="1513003"/>
            <a:ext cx="487108" cy="785104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73" name="Freeform: Shape 372"/>
          <p:cNvSpPr/>
          <p:nvPr/>
        </p:nvSpPr>
        <p:spPr>
          <a:xfrm rot="20504529">
            <a:off x="10018326" y="3817954"/>
            <a:ext cx="785745" cy="734097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4" name="Graphic 78"/>
          <p:cNvSpPr/>
          <p:nvPr/>
        </p:nvSpPr>
        <p:spPr>
          <a:xfrm rot="1949982">
            <a:off x="10122027" y="1436786"/>
            <a:ext cx="555659" cy="1562272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5" name="Group 374"/>
          <p:cNvGrpSpPr/>
          <p:nvPr/>
        </p:nvGrpSpPr>
        <p:grpSpPr>
          <a:xfrm rot="3827213">
            <a:off x="5679703" y="4558802"/>
            <a:ext cx="1195324" cy="741746"/>
            <a:chOff x="4474952" y="485299"/>
            <a:chExt cx="1195324" cy="741746"/>
          </a:xfrm>
        </p:grpSpPr>
        <p:sp>
          <p:nvSpPr>
            <p:cNvPr id="376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 rot="19662303">
            <a:off x="6080316" y="1239683"/>
            <a:ext cx="470803" cy="1012722"/>
            <a:chOff x="10019575" y="3052626"/>
            <a:chExt cx="1673786" cy="3600405"/>
          </a:xfrm>
        </p:grpSpPr>
        <p:sp>
          <p:nvSpPr>
            <p:cNvPr id="380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5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 rot="1389317">
            <a:off x="8396932" y="4529861"/>
            <a:ext cx="1871722" cy="911000"/>
            <a:chOff x="5787255" y="4292778"/>
            <a:chExt cx="3758184" cy="2112264"/>
          </a:xfrm>
        </p:grpSpPr>
        <p:sp>
          <p:nvSpPr>
            <p:cNvPr id="388" name="Rectangle: Rounded Corners 387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388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0" name="Freeform: Shape 389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91" name="Rectangle: Rounded Corners 390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3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5" name="Group 394"/>
          <p:cNvGrpSpPr/>
          <p:nvPr/>
        </p:nvGrpSpPr>
        <p:grpSpPr>
          <a:xfrm rot="13200646">
            <a:off x="1675147" y="4144858"/>
            <a:ext cx="3142874" cy="1067466"/>
            <a:chOff x="3038273" y="2225871"/>
            <a:chExt cx="9121646" cy="3098135"/>
          </a:xfrm>
        </p:grpSpPr>
        <p:sp>
          <p:nvSpPr>
            <p:cNvPr id="396" name="Freeform: Shape 395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1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" name="Freeform: Shape 410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411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 rot="20983948">
            <a:off x="8891427" y="3038366"/>
            <a:ext cx="1771456" cy="1260214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4" name="Freeform: Shape 413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453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5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628476" y="4565085"/>
            <a:ext cx="1160188" cy="782477"/>
            <a:chOff x="2351625" y="1014889"/>
            <a:chExt cx="7401212" cy="4991671"/>
          </a:xfrm>
        </p:grpSpPr>
        <p:sp>
          <p:nvSpPr>
            <p:cNvPr id="465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1327482">
            <a:off x="7242634" y="1103468"/>
            <a:ext cx="1392531" cy="1268144"/>
            <a:chOff x="9826436" y="3646627"/>
            <a:chExt cx="2026429" cy="1845419"/>
          </a:xfrm>
        </p:grpSpPr>
        <p:sp>
          <p:nvSpPr>
            <p:cNvPr id="477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 rot="20806686">
            <a:off x="1407696" y="1123135"/>
            <a:ext cx="2633897" cy="2071344"/>
            <a:chOff x="4995397" y="1133635"/>
            <a:chExt cx="4681284" cy="3681446"/>
          </a:xfrm>
        </p:grpSpPr>
        <p:sp>
          <p:nvSpPr>
            <p:cNvPr id="490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1" name="Group 490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525" name="Oval 524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2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 rot="832443">
            <a:off x="8832087" y="1758494"/>
            <a:ext cx="861396" cy="817648"/>
            <a:chOff x="705213" y="376535"/>
            <a:chExt cx="1779858" cy="1689463"/>
          </a:xfrm>
        </p:grpSpPr>
        <p:sp>
          <p:nvSpPr>
            <p:cNvPr id="528" name="Freeform: Shape 527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: Rounded Corners 535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7" name="Rectangle: Rounded Corners 536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8" name="Freeform: Shape 537"/>
          <p:cNvSpPr/>
          <p:nvPr/>
        </p:nvSpPr>
        <p:spPr>
          <a:xfrm rot="19843481">
            <a:off x="10554456" y="3186016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9" name="Freeform: Shape 538"/>
          <p:cNvSpPr/>
          <p:nvPr/>
        </p:nvSpPr>
        <p:spPr>
          <a:xfrm rot="20216411">
            <a:off x="8281295" y="5282432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0" name="Freeform: Shape 539"/>
          <p:cNvSpPr/>
          <p:nvPr/>
        </p:nvSpPr>
        <p:spPr>
          <a:xfrm>
            <a:off x="5626172" y="5270141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1" name="Freeform: Shape 540"/>
          <p:cNvSpPr/>
          <p:nvPr/>
        </p:nvSpPr>
        <p:spPr>
          <a:xfrm rot="19479816">
            <a:off x="6596923" y="977440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38571" y="2858156"/>
            <a:ext cx="12114858" cy="1141616"/>
            <a:chOff x="6665542" y="2750128"/>
            <a:chExt cx="4777152" cy="1141616"/>
          </a:xfrm>
          <a:effectLst/>
        </p:grpSpPr>
        <p:sp>
          <p:nvSpPr>
            <p:cNvPr id="253" name="TextBox 252"/>
            <p:cNvSpPr txBox="1"/>
            <p:nvPr/>
          </p:nvSpPr>
          <p:spPr>
            <a:xfrm>
              <a:off x="6665542" y="2750128"/>
              <a:ext cx="4777152" cy="829945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第二节：</a:t>
              </a:r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Python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语法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65542" y="3513284"/>
              <a:ext cx="4777096" cy="37846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2024.7.25</a:t>
              </a:r>
              <a:endParaRPr lang="en-US" altLang="ko-KR" sz="186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语法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官方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https://docs.python.org/zh-cn/3/tutorial/index.html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84214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74" name="Group 273"/>
          <p:cNvGrpSpPr/>
          <p:nvPr/>
        </p:nvGrpSpPr>
        <p:grpSpPr>
          <a:xfrm rot="14040107">
            <a:off x="10250374" y="-381644"/>
            <a:ext cx="1536384" cy="2829905"/>
            <a:chOff x="6201020" y="320372"/>
            <a:chExt cx="871829" cy="1605844"/>
          </a:xfrm>
        </p:grpSpPr>
        <p:sp>
          <p:nvSpPr>
            <p:cNvPr id="275" name="Rectangle: Rounded Corners 274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 rot="2304278">
            <a:off x="7868738" y="5233814"/>
            <a:ext cx="1014486" cy="1591064"/>
            <a:chOff x="3443794" y="982314"/>
            <a:chExt cx="552086" cy="865861"/>
          </a:xfrm>
        </p:grpSpPr>
        <p:sp>
          <p:nvSpPr>
            <p:cNvPr id="287" name="Freeform: Shape 286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 rot="9992545">
            <a:off x="2025429" y="102201"/>
            <a:ext cx="1296095" cy="1216557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03" name="Group 302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09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05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3" name="Group 312"/>
          <p:cNvGrpSpPr/>
          <p:nvPr/>
        </p:nvGrpSpPr>
        <p:grpSpPr>
          <a:xfrm rot="1628714">
            <a:off x="7789696" y="308969"/>
            <a:ext cx="825158" cy="1194513"/>
            <a:chOff x="5293990" y="1900827"/>
            <a:chExt cx="825158" cy="1194513"/>
          </a:xfrm>
        </p:grpSpPr>
        <p:sp>
          <p:nvSpPr>
            <p:cNvPr id="314" name="Freeform: Shape 313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16" name="Freeform: Shape 315"/>
          <p:cNvSpPr/>
          <p:nvPr/>
        </p:nvSpPr>
        <p:spPr>
          <a:xfrm rot="19943111">
            <a:off x="5807419" y="876409"/>
            <a:ext cx="424327" cy="683916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/>
          <p:cNvSpPr/>
          <p:nvPr/>
        </p:nvSpPr>
        <p:spPr>
          <a:xfrm rot="20504529">
            <a:off x="7332249" y="4980420"/>
            <a:ext cx="560879" cy="524012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8" name="Graphic 78"/>
          <p:cNvSpPr/>
          <p:nvPr/>
        </p:nvSpPr>
        <p:spPr>
          <a:xfrm rot="20729476">
            <a:off x="1847273" y="4372953"/>
            <a:ext cx="390192" cy="1097050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 rot="19800000">
            <a:off x="3251533" y="5486490"/>
            <a:ext cx="1618836" cy="1004552"/>
            <a:chOff x="4474952" y="485299"/>
            <a:chExt cx="1195324" cy="741746"/>
          </a:xfrm>
        </p:grpSpPr>
        <p:sp>
          <p:nvSpPr>
            <p:cNvPr id="320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 rot="19662303">
            <a:off x="6580199" y="5310754"/>
            <a:ext cx="776658" cy="1670632"/>
            <a:chOff x="10019575" y="3052626"/>
            <a:chExt cx="1673786" cy="3600405"/>
          </a:xfrm>
        </p:grpSpPr>
        <p:sp>
          <p:nvSpPr>
            <p:cNvPr id="324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9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 rot="9957160">
            <a:off x="-281032" y="10789"/>
            <a:ext cx="2392057" cy="1164256"/>
            <a:chOff x="5787255" y="4292778"/>
            <a:chExt cx="3758184" cy="2112264"/>
          </a:xfrm>
        </p:grpSpPr>
        <p:sp>
          <p:nvSpPr>
            <p:cNvPr id="332" name="Rectangle: Rounded Corners 331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5" name="Rectangle: Rounded Corners 334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7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 rot="13200646">
            <a:off x="551128" y="5282725"/>
            <a:ext cx="3142874" cy="1067466"/>
            <a:chOff x="3038273" y="2225871"/>
            <a:chExt cx="9121646" cy="3098135"/>
          </a:xfrm>
        </p:grpSpPr>
        <p:sp>
          <p:nvSpPr>
            <p:cNvPr id="340" name="Freeform: Shape 339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1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5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5175285">
            <a:off x="3939010" y="97301"/>
            <a:ext cx="2193134" cy="1560196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Freeform: Shape 357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397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9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592093" y="5688809"/>
            <a:ext cx="1686231" cy="1137261"/>
            <a:chOff x="2351625" y="1014889"/>
            <a:chExt cx="7401212" cy="4991671"/>
          </a:xfrm>
        </p:grpSpPr>
        <p:sp>
          <p:nvSpPr>
            <p:cNvPr id="409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 rot="1701295">
            <a:off x="-20110" y="5511999"/>
            <a:ext cx="1392531" cy="1268144"/>
            <a:chOff x="9826436" y="3646627"/>
            <a:chExt cx="2026429" cy="1845419"/>
          </a:xfrm>
        </p:grpSpPr>
        <p:sp>
          <p:nvSpPr>
            <p:cNvPr id="421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 rot="20806686">
            <a:off x="9466926" y="4573142"/>
            <a:ext cx="2918423" cy="2295100"/>
            <a:chOff x="4995397" y="1133635"/>
            <a:chExt cx="4681284" cy="3681446"/>
          </a:xfrm>
        </p:grpSpPr>
        <p:sp>
          <p:nvSpPr>
            <p:cNvPr id="434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469" name="Oval 468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 rot="2457374">
            <a:off x="6316155" y="-96407"/>
            <a:ext cx="1379807" cy="1309730"/>
            <a:chOff x="705213" y="376535"/>
            <a:chExt cx="1779858" cy="1689463"/>
          </a:xfrm>
        </p:grpSpPr>
        <p:sp>
          <p:nvSpPr>
            <p:cNvPr id="472" name="Freeform: Shape 471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: Rounded Corners 479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ectangle: Rounded Corners 480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 rot="9131827">
            <a:off x="8704660" y="-292363"/>
            <a:ext cx="1014486" cy="1591064"/>
            <a:chOff x="3443794" y="982314"/>
            <a:chExt cx="552086" cy="865861"/>
          </a:xfrm>
        </p:grpSpPr>
        <p:sp>
          <p:nvSpPr>
            <p:cNvPr id="483" name="Freeform: Shape 482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: Shape 493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 rot="8316327">
            <a:off x="3183444" y="41395"/>
            <a:ext cx="1618836" cy="1004552"/>
            <a:chOff x="4474952" y="485299"/>
            <a:chExt cx="1195324" cy="741746"/>
          </a:xfrm>
        </p:grpSpPr>
        <p:sp>
          <p:nvSpPr>
            <p:cNvPr id="499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2" name="Freeform: Shape 501"/>
          <p:cNvSpPr/>
          <p:nvPr/>
        </p:nvSpPr>
        <p:spPr>
          <a:xfrm>
            <a:off x="3386567" y="5286272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/>
          <p:cNvSpPr/>
          <p:nvPr/>
        </p:nvSpPr>
        <p:spPr>
          <a:xfrm>
            <a:off x="10546135" y="4533408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Freeform: Shape 503"/>
          <p:cNvSpPr/>
          <p:nvPr/>
        </p:nvSpPr>
        <p:spPr>
          <a:xfrm>
            <a:off x="1350157" y="1264386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5" name="Freeform: Shape 504"/>
          <p:cNvSpPr/>
          <p:nvPr/>
        </p:nvSpPr>
        <p:spPr>
          <a:xfrm>
            <a:off x="8644467" y="4465045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6" name="Freeform: Shape 505"/>
          <p:cNvSpPr/>
          <p:nvPr/>
        </p:nvSpPr>
        <p:spPr>
          <a:xfrm rot="19479816">
            <a:off x="4082050" y="932979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</vt:lpstr>
      <vt:lpstr>Arial Unicode MS</vt:lpstr>
      <vt:lpstr>Calibri</vt:lpstr>
      <vt:lpstr>Helvetica Neue</vt:lpstr>
      <vt:lpstr>等线</vt:lpstr>
      <vt:lpstr>苹方-简</vt:lpstr>
      <vt:lpstr>Malgun Gothic</vt:lpstr>
      <vt:lpstr>Apple SD Gothic Neo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eccstartup</cp:lastModifiedBy>
  <cp:revision>170</cp:revision>
  <dcterms:created xsi:type="dcterms:W3CDTF">2024-07-25T02:56:01Z</dcterms:created>
  <dcterms:modified xsi:type="dcterms:W3CDTF">2024-07-25T02:56:01Z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