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12"/>
  </p:notesMasterIdLst>
  <p:sldIdLst>
    <p:sldId id="355" r:id="rId5"/>
    <p:sldId id="435" r:id="rId6"/>
    <p:sldId id="437" r:id="rId7"/>
    <p:sldId id="438" r:id="rId8"/>
    <p:sldId id="439" r:id="rId9"/>
    <p:sldId id="440" r:id="rId10"/>
    <p:sldId id="3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hyperlink" Target="https://microsoft.github.io/autogen/docs/Getting-Start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hyperlink" Target="https://docs.camel-ai.org/" TargetMode="Externa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app.txyz.ai/" TargetMode="External"/><Relationship Id="rId3" Type="http://schemas.openxmlformats.org/officeDocument/2006/relationships/hyperlink" Target="https://github.com/langgenius/dify" TargetMode="External"/><Relationship Id="rId2" Type="http://schemas.openxmlformats.org/officeDocument/2006/relationships/hyperlink" Target="https://github.com/comfyanonymous/ComfyUI" TargetMode="External"/><Relationship Id="rId1" Type="http://schemas.openxmlformats.org/officeDocument/2006/relationships/hyperlink" Target="https://github.com/ggerganov/whisper.cp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第七节：</a:t>
              </a:r>
              <a:r>
                <a:rPr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基于LLM的智能体</a:t>
              </a:r>
              <a:endParaRPr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2024.8.26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智能体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大语言模型使用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的三个层次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Chat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Bot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Copilot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LLM based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Agents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AutoGen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https://microsoft.github.io/autogen/docs/Getting-Started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" y="2095500"/>
            <a:ext cx="8876665" cy="4258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CAMEL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https://docs.camel-ai.org/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" y="2019935"/>
            <a:ext cx="9214485" cy="4420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个人比较喜欢的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https://github.com/ggerganov/whisper.cpp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TTS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https://github.com/comfyanonymous/ComfyUI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2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定制化的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文生图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file"/>
              </a:rPr>
              <a:t>https://github.com/langgenius/dify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拖拽式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4" tooltip="" action="ppaction://hlinkfile"/>
              </a:rPr>
              <a:t>https://app.txyz.ai/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ChatBot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5" tooltip="" action="ppaction://hlinkfile"/>
              </a:rPr>
              <a:t>https://chatgpt.com/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5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ChatGPT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llm4dummies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系列的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目的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理解这两年大语言模型都干了些什么：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吃瓜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能够把大语言模型用起来：提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不要被炫酷所迷惑忽悠：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祛魅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本系列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内容列表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第一次 Python入门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第二次 Python语法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第三次 Pytorch的用法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第四次 GLM4开源模型分解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第五次 Ollama生态概览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第六次 LangChain考古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第七次 基于LLM的智能体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文字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Arial Unicode MS</vt:lpstr>
      <vt:lpstr>Calibri</vt:lpstr>
      <vt:lpstr>Helvetica Neue</vt:lpstr>
      <vt:lpstr>等线</vt:lpstr>
      <vt:lpstr>苹方-简</vt:lpstr>
      <vt:lpstr>Malgun Gothic</vt:lpstr>
      <vt:lpstr>Apple SD Gothic Neo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zhiwudazhanjiangshi</cp:lastModifiedBy>
  <cp:revision>231</cp:revision>
  <dcterms:created xsi:type="dcterms:W3CDTF">2024-08-26T09:11:59Z</dcterms:created>
  <dcterms:modified xsi:type="dcterms:W3CDTF">2024-08-26T09:11:59Z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