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71" r:id="rId4"/>
  </p:sldMasterIdLst>
  <p:notesMasterIdLst>
    <p:notesMasterId r:id="rId19"/>
  </p:notesMasterIdLst>
  <p:sldIdLst>
    <p:sldId id="355" r:id="rId5"/>
    <p:sldId id="403" r:id="rId6"/>
    <p:sldId id="409" r:id="rId7"/>
    <p:sldId id="404" r:id="rId8"/>
    <p:sldId id="406" r:id="rId9"/>
    <p:sldId id="407" r:id="rId10"/>
    <p:sldId id="410" r:id="rId11"/>
    <p:sldId id="408" r:id="rId12"/>
    <p:sldId id="411" r:id="rId13"/>
    <p:sldId id="412" r:id="rId14"/>
    <p:sldId id="413" r:id="rId15"/>
    <p:sldId id="414" r:id="rId16"/>
    <p:sldId id="415" r:id="rId17"/>
    <p:sldId id="35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29" autoAdjust="0"/>
  </p:normalViewPr>
  <p:slideViewPr>
    <p:cSldViewPr snapToGrid="0" showGuides="1">
      <p:cViewPr varScale="1">
        <p:scale>
          <a:sx n="110" d="100"/>
          <a:sy n="110" d="100"/>
        </p:scale>
        <p:origin x="1536" y="102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9829FD-DD90-4EE7-BCD7-4AF299D6F45A}" type="doc">
      <dgm:prSet loTypeId="process" loCatId="process" qsTypeId="urn:microsoft.com/office/officeart/2005/8/quickstyle/simple1" qsCatId="simple" csTypeId="urn:microsoft.com/office/officeart/2005/8/colors/colorful2" csCatId="accent1" phldr="0"/>
      <dgm:spPr/>
      <dgm:t>
        <a:bodyPr/>
        <a:p>
          <a:endParaRPr lang="zh-CN" altLang="en-US"/>
        </a:p>
      </dgm:t>
    </dgm:pt>
    <dgm:pt modelId="{FCC504F5-317D-4294-815B-28489BDC5845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1</a:t>
          </a:r>
          <a:r>
            <a:rPr lang="en-US" altLang="zh-CN"/>
            <a:t/>
          </a:r>
          <a:endParaRPr lang="en-US" altLang="zh-CN"/>
        </a:p>
      </dgm:t>
    </dgm:pt>
    <dgm:pt modelId="{8F05BE86-1921-41BD-B82E-72272E9475E9}" cxnId="{F569C11C-3D64-4D89-8B80-75D7BF8A81B4}" type="parTrans">
      <dgm:prSet/>
      <dgm:spPr/>
      <dgm:t>
        <a:bodyPr/>
        <a:p>
          <a:endParaRPr lang="zh-CN" altLang="en-US"/>
        </a:p>
      </dgm:t>
    </dgm:pt>
    <dgm:pt modelId="{67223200-D196-44B3-9DFD-D095DDBC10AB}" cxnId="{F569C11C-3D64-4D89-8B80-75D7BF8A81B4}" type="sibTrans">
      <dgm:prSet/>
      <dgm:spPr/>
      <dgm:t>
        <a:bodyPr/>
        <a:p>
          <a:endParaRPr lang="zh-CN" altLang="en-US"/>
        </a:p>
      </dgm:t>
    </dgm:pt>
    <dgm:pt modelId="{F3F66F6A-184E-4CBB-A544-AC2BF2A74FC0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唠叨</a:t>
          </a:r>
          <a:r>
            <a:rPr lang="zh-CN" altLang="en-US"/>
            <a:t>几句</a:t>
          </a:r>
          <a:endParaRPr lang="zh-CN" altLang="en-US"/>
        </a:p>
      </dgm:t>
    </dgm:pt>
    <dgm:pt modelId="{7A0C70B0-5DAE-45AB-9915-863AC3FA4D2D}" cxnId="{98D2F086-61BD-4953-9739-EB3D1E5684BE}" type="parTrans">
      <dgm:prSet/>
      <dgm:spPr/>
      <dgm:t>
        <a:bodyPr/>
        <a:p>
          <a:endParaRPr lang="zh-CN" altLang="en-US"/>
        </a:p>
      </dgm:t>
    </dgm:pt>
    <dgm:pt modelId="{47DD308A-8526-455B-A37F-FEE2CC1C75AF}" cxnId="{98D2F086-61BD-4953-9739-EB3D1E5684BE}" type="sibTrans">
      <dgm:prSet/>
      <dgm:spPr/>
      <dgm:t>
        <a:bodyPr/>
        <a:p>
          <a:endParaRPr lang="zh-CN" altLang="en-US"/>
        </a:p>
      </dgm:t>
    </dgm:pt>
    <dgm:pt modelId="{70A9B360-664C-4D20-A2B7-5D086F9D141C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/>
          </a:r>
          <a:endParaRPr lang="zh-CN" altLang="en-US"/>
        </a:p>
      </dgm:t>
    </dgm:pt>
    <dgm:pt modelId="{76340A53-DDAA-4044-A436-747F42FA408D}" cxnId="{65D14C62-3A36-4EE6-8E02-B8F7E4D7882D}" type="parTrans">
      <dgm:prSet/>
      <dgm:spPr/>
    </dgm:pt>
    <dgm:pt modelId="{7C6F87D3-AD40-4493-8A40-8CBC9A13509E}" cxnId="{65D14C62-3A36-4EE6-8E02-B8F7E4D7882D}" type="sibTrans">
      <dgm:prSet/>
      <dgm:spPr/>
    </dgm:pt>
    <dgm:pt modelId="{780FAED3-C4BD-4FF1-8B67-8499CCFAE2ED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2</a:t>
          </a:r>
          <a:r>
            <a:rPr lang="en-US" altLang="zh-CN"/>
            <a:t/>
          </a:r>
          <a:endParaRPr lang="en-US" altLang="zh-CN"/>
        </a:p>
      </dgm:t>
    </dgm:pt>
    <dgm:pt modelId="{88C57C74-C9C4-46CF-A10B-13A1A1E7714C}" cxnId="{4063938B-9161-4FD7-A3EE-DAF918A0CF16}" type="parTrans">
      <dgm:prSet/>
      <dgm:spPr/>
      <dgm:t>
        <a:bodyPr/>
        <a:p>
          <a:endParaRPr lang="zh-CN" altLang="en-US"/>
        </a:p>
      </dgm:t>
    </dgm:pt>
    <dgm:pt modelId="{34435F2A-D730-405E-99D5-BBC9FB7499FA}" cxnId="{4063938B-9161-4FD7-A3EE-DAF918A0CF16}" type="sibTrans">
      <dgm:prSet/>
      <dgm:spPr/>
      <dgm:t>
        <a:bodyPr/>
        <a:p>
          <a:endParaRPr lang="zh-CN" altLang="en-US"/>
        </a:p>
      </dgm:t>
    </dgm:pt>
    <dgm:pt modelId="{3E6D5D4F-935E-467F-A6CA-DFB49E904BF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环境</a:t>
          </a:r>
          <a:r>
            <a:rPr lang="zh-CN" altLang="en-US"/>
            <a:t>配置</a:t>
          </a:r>
          <a:endParaRPr lang="zh-CN" altLang="en-US"/>
        </a:p>
      </dgm:t>
    </dgm:pt>
    <dgm:pt modelId="{DFE6860A-9AF6-4E3A-8810-968954321458}" cxnId="{D3876594-5DF2-41C0-8E21-8BF0FB4212E7}" type="parTrans">
      <dgm:prSet/>
      <dgm:spPr/>
      <dgm:t>
        <a:bodyPr/>
        <a:p>
          <a:endParaRPr lang="zh-CN" altLang="en-US"/>
        </a:p>
      </dgm:t>
    </dgm:pt>
    <dgm:pt modelId="{F6E211F9-5728-4C1B-B4EC-036ED0730A63}" cxnId="{D3876594-5DF2-41C0-8E21-8BF0FB4212E7}" type="sibTrans">
      <dgm:prSet/>
      <dgm:spPr/>
      <dgm:t>
        <a:bodyPr/>
        <a:p>
          <a:endParaRPr lang="zh-CN" altLang="en-US"/>
        </a:p>
      </dgm:t>
    </dgm:pt>
    <dgm:pt modelId="{10184DB6-23F3-46BF-AE88-F0925A71F8F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/>
          </a:r>
          <a:endParaRPr lang="zh-CN" altLang="en-US"/>
        </a:p>
      </dgm:t>
    </dgm:pt>
    <dgm:pt modelId="{95108E8C-17EB-4DCE-91DC-1DF5633FC78B}" cxnId="{E16C07C8-3184-423A-870D-B6D1D0119AA8}" type="parTrans">
      <dgm:prSet/>
      <dgm:spPr/>
    </dgm:pt>
    <dgm:pt modelId="{90B08A7D-C856-48ED-A6D8-FF1D80239278}" cxnId="{E16C07C8-3184-423A-870D-B6D1D0119AA8}" type="sibTrans">
      <dgm:prSet/>
      <dgm:spPr/>
    </dgm:pt>
    <dgm:pt modelId="{1D70B282-9875-47E1-864B-0DB9F83A330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3</a:t>
          </a:r>
          <a:r>
            <a:rPr lang="en-US" altLang="zh-CN"/>
            <a:t/>
          </a:r>
          <a:endParaRPr lang="en-US" altLang="zh-CN"/>
        </a:p>
      </dgm:t>
    </dgm:pt>
    <dgm:pt modelId="{4682E278-8387-4875-A48B-989607C0A09E}" cxnId="{A7EDE04F-C0C0-4F7F-A5A0-A39CAB513091}" type="parTrans">
      <dgm:prSet/>
      <dgm:spPr/>
      <dgm:t>
        <a:bodyPr/>
        <a:p>
          <a:endParaRPr lang="zh-CN" altLang="en-US"/>
        </a:p>
      </dgm:t>
    </dgm:pt>
    <dgm:pt modelId="{DF77052B-043C-4E4A-8039-9D1D7DFB40F4}" cxnId="{A7EDE04F-C0C0-4F7F-A5A0-A39CAB513091}" type="sibTrans">
      <dgm:prSet/>
      <dgm:spPr/>
      <dgm:t>
        <a:bodyPr/>
        <a:p>
          <a:endParaRPr lang="zh-CN" altLang="en-US"/>
        </a:p>
      </dgm:t>
    </dgm:pt>
    <dgm:pt modelId="{30BE85C4-8BB0-4C0C-B58F-618B83FFA907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Python</a:t>
          </a:r>
          <a:r>
            <a:rPr lang="zh-CN" altLang="en-US"/>
            <a:t>基础（</a:t>
          </a:r>
          <a:r>
            <a:rPr lang="zh-CN" altLang="en-US"/>
            <a:t>一</a:t>
          </a:r>
          <a:r>
            <a:rPr lang="zh-CN" altLang="en-US"/>
            <a:t>）</a:t>
          </a:r>
          <a:r>
            <a:rPr lang="zh-CN" altLang="en-US"/>
            <a:t/>
          </a:r>
          <a:endParaRPr lang="zh-CN" altLang="en-US"/>
        </a:p>
      </dgm:t>
    </dgm:pt>
    <dgm:pt modelId="{99A19955-80B2-46DE-B74C-C0C8C4D708F2}" cxnId="{8B9BDE5F-D1FC-48A4-BA8D-E204ADA0E2C3}" type="parTrans">
      <dgm:prSet/>
      <dgm:spPr/>
      <dgm:t>
        <a:bodyPr/>
        <a:p>
          <a:endParaRPr lang="zh-CN" altLang="en-US"/>
        </a:p>
      </dgm:t>
    </dgm:pt>
    <dgm:pt modelId="{CB48F5C6-507D-451D-9B2B-7C607BFEAF95}" cxnId="{8B9BDE5F-D1FC-48A4-BA8D-E204ADA0E2C3}" type="sibTrans">
      <dgm:prSet/>
      <dgm:spPr/>
      <dgm:t>
        <a:bodyPr/>
        <a:p>
          <a:endParaRPr lang="zh-CN" altLang="en-US"/>
        </a:p>
      </dgm:t>
    </dgm:pt>
    <dgm:pt modelId="{0ECE234E-9465-457A-9DC2-D4337BBACC72}">
      <dgm:prSet phldrT="[文本]" phldr="1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/>
          </a:r>
          <a:endParaRPr lang="zh-CN" altLang="en-US"/>
        </a:p>
      </dgm:t>
    </dgm:pt>
    <dgm:pt modelId="{E8468A8E-7C0E-4348-8E76-A0D34CE00965}" cxnId="{50EF2988-2D84-43E3-95AC-5BA9A061CCFA}" type="parTrans">
      <dgm:prSet/>
      <dgm:spPr/>
    </dgm:pt>
    <dgm:pt modelId="{67DC7B5A-0483-4748-B0A8-C00AFDEF36CB}" cxnId="{50EF2988-2D84-43E3-95AC-5BA9A061CCFA}" type="sibTrans">
      <dgm:prSet/>
      <dgm:spPr/>
    </dgm:pt>
    <dgm:pt modelId="{7BB0B505-7D43-42E4-8FC0-6C91316CBFEB}" type="pres">
      <dgm:prSet presAssocID="{DF9829FD-DD90-4EE7-BCD7-4AF299D6F45A}" presName="linearFlow" presStyleCnt="0">
        <dgm:presLayoutVars>
          <dgm:dir/>
          <dgm:animLvl val="lvl"/>
          <dgm:resizeHandles val="exact"/>
        </dgm:presLayoutVars>
      </dgm:prSet>
      <dgm:spPr/>
    </dgm:pt>
    <dgm:pt modelId="{97F2BEE4-0E0F-4FCA-A4B0-E20AD8C04C13}" type="pres">
      <dgm:prSet presAssocID="{FCC504F5-317D-4294-815B-28489BDC5845}" presName="composite" presStyleCnt="0"/>
      <dgm:spPr/>
    </dgm:pt>
    <dgm:pt modelId="{A16E3110-57E1-4619-A55C-DCD0DD5CE084}" type="pres">
      <dgm:prSet presAssocID="{FCC504F5-317D-4294-815B-28489BDC584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44D3F38-216B-445A-B1B9-8008AEDB7A9D}" type="pres">
      <dgm:prSet presAssocID="{FCC504F5-317D-4294-815B-28489BDC5845}" presName="descendantText" presStyleLbl="alignAcc1" presStyleIdx="0" presStyleCnt="3">
        <dgm:presLayoutVars>
          <dgm:bulletEnabled val="1"/>
        </dgm:presLayoutVars>
      </dgm:prSet>
      <dgm:spPr/>
    </dgm:pt>
    <dgm:pt modelId="{D3A691E5-F443-4F8D-81BB-9D15C0875E8C}" type="pres">
      <dgm:prSet presAssocID="{67223200-D196-44B3-9DFD-D095DDBC10AB}" presName="sp" presStyleCnt="0"/>
      <dgm:spPr/>
    </dgm:pt>
    <dgm:pt modelId="{D4BECBBB-7CE2-4791-839D-9FE6F36B775D}" type="pres">
      <dgm:prSet presAssocID="{780FAED3-C4BD-4FF1-8B67-8499CCFAE2ED}" presName="composite" presStyleCnt="0"/>
      <dgm:spPr/>
    </dgm:pt>
    <dgm:pt modelId="{722E1094-83C7-45E2-B20F-DB9D09AD94F0}" type="pres">
      <dgm:prSet presAssocID="{780FAED3-C4BD-4FF1-8B67-8499CCFAE2E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C67BBE6-9B82-4D3D-BF22-48713AF46E9C}" type="pres">
      <dgm:prSet presAssocID="{780FAED3-C4BD-4FF1-8B67-8499CCFAE2ED}" presName="descendantText" presStyleLbl="alignAcc1" presStyleIdx="1" presStyleCnt="3">
        <dgm:presLayoutVars>
          <dgm:bulletEnabled val="1"/>
        </dgm:presLayoutVars>
      </dgm:prSet>
      <dgm:spPr/>
    </dgm:pt>
    <dgm:pt modelId="{5C381A65-34D3-41B1-9499-0884AAA35FC6}" type="pres">
      <dgm:prSet presAssocID="{34435F2A-D730-405E-99D5-BBC9FB7499FA}" presName="sp" presStyleCnt="0"/>
      <dgm:spPr/>
    </dgm:pt>
    <dgm:pt modelId="{C1BF0EA4-CB4D-4391-82EF-EC1874A282F9}" type="pres">
      <dgm:prSet presAssocID="{1D70B282-9875-47E1-864B-0DB9F83A3309}" presName="composite" presStyleCnt="0"/>
      <dgm:spPr/>
    </dgm:pt>
    <dgm:pt modelId="{95C8A2DE-C1F8-4D5A-A3A4-1DC2FA1C0073}" type="pres">
      <dgm:prSet presAssocID="{1D70B282-9875-47E1-864B-0DB9F83A330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E17FEF5-EEE1-41BB-96FD-8FBB3FCF3860}" type="pres">
      <dgm:prSet presAssocID="{1D70B282-9875-47E1-864B-0DB9F83A330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F569C11C-3D64-4D89-8B80-75D7BF8A81B4}" srcId="{DF9829FD-DD90-4EE7-BCD7-4AF299D6F45A}" destId="{FCC504F5-317D-4294-815B-28489BDC5845}" srcOrd="0" destOrd="0" parTransId="{8F05BE86-1921-41BD-B82E-72272E9475E9}" sibTransId="{67223200-D196-44B3-9DFD-D095DDBC10AB}"/>
    <dgm:cxn modelId="{98D2F086-61BD-4953-9739-EB3D1E5684BE}" srcId="{FCC504F5-317D-4294-815B-28489BDC5845}" destId="{F3F66F6A-184E-4CBB-A544-AC2BF2A74FC0}" srcOrd="0" destOrd="0" parTransId="{7A0C70B0-5DAE-45AB-9915-863AC3FA4D2D}" sibTransId="{47DD308A-8526-455B-A37F-FEE2CC1C75AF}"/>
    <dgm:cxn modelId="{65D14C62-3A36-4EE6-8E02-B8F7E4D7882D}" srcId="{FCC504F5-317D-4294-815B-28489BDC5845}" destId="{70A9B360-664C-4D20-A2B7-5D086F9D141C}" srcOrd="1" destOrd="0" parTransId="{76340A53-DDAA-4044-A436-747F42FA408D}" sibTransId="{7C6F87D3-AD40-4493-8A40-8CBC9A13509E}"/>
    <dgm:cxn modelId="{4063938B-9161-4FD7-A3EE-DAF918A0CF16}" srcId="{DF9829FD-DD90-4EE7-BCD7-4AF299D6F45A}" destId="{780FAED3-C4BD-4FF1-8B67-8499CCFAE2ED}" srcOrd="1" destOrd="0" parTransId="{88C57C74-C9C4-46CF-A10B-13A1A1E7714C}" sibTransId="{34435F2A-D730-405E-99D5-BBC9FB7499FA}"/>
    <dgm:cxn modelId="{D3876594-5DF2-41C0-8E21-8BF0FB4212E7}" srcId="{780FAED3-C4BD-4FF1-8B67-8499CCFAE2ED}" destId="{3E6D5D4F-935E-467F-A6CA-DFB49E904BF2}" srcOrd="0" destOrd="1" parTransId="{DFE6860A-9AF6-4E3A-8810-968954321458}" sibTransId="{F6E211F9-5728-4C1B-B4EC-036ED0730A63}"/>
    <dgm:cxn modelId="{E16C07C8-3184-423A-870D-B6D1D0119AA8}" srcId="{780FAED3-C4BD-4FF1-8B67-8499CCFAE2ED}" destId="{10184DB6-23F3-46BF-AE88-F0925A71F8F6}" srcOrd="1" destOrd="1" parTransId="{95108E8C-17EB-4DCE-91DC-1DF5633FC78B}" sibTransId="{90B08A7D-C856-48ED-A6D8-FF1D80239278}"/>
    <dgm:cxn modelId="{A7EDE04F-C0C0-4F7F-A5A0-A39CAB513091}" srcId="{DF9829FD-DD90-4EE7-BCD7-4AF299D6F45A}" destId="{1D70B282-9875-47E1-864B-0DB9F83A3309}" srcOrd="2" destOrd="0" parTransId="{4682E278-8387-4875-A48B-989607C0A09E}" sibTransId="{DF77052B-043C-4E4A-8039-9D1D7DFB40F4}"/>
    <dgm:cxn modelId="{8B9BDE5F-D1FC-48A4-BA8D-E204ADA0E2C3}" srcId="{1D70B282-9875-47E1-864B-0DB9F83A3309}" destId="{30BE85C4-8BB0-4C0C-B58F-618B83FFA907}" srcOrd="0" destOrd="2" parTransId="{99A19955-80B2-46DE-B74C-C0C8C4D708F2}" sibTransId="{CB48F5C6-507D-451D-9B2B-7C607BFEAF95}"/>
    <dgm:cxn modelId="{50EF2988-2D84-43E3-95AC-5BA9A061CCFA}" srcId="{1D70B282-9875-47E1-864B-0DB9F83A3309}" destId="{0ECE234E-9465-457A-9DC2-D4337BBACC72}" srcOrd="1" destOrd="2" parTransId="{E8468A8E-7C0E-4348-8E76-A0D34CE00965}" sibTransId="{67DC7B5A-0483-4748-B0A8-C00AFDEF36CB}"/>
    <dgm:cxn modelId="{1D60CDDF-AA87-4F8F-ADF4-97CEFEF93078}" type="presOf" srcId="{DF9829FD-DD90-4EE7-BCD7-4AF299D6F45A}" destId="{7BB0B505-7D43-42E4-8FC0-6C91316CBFEB}" srcOrd="0" destOrd="0" presId="urn:microsoft.com/office/officeart/2005/8/layout/chevron2"/>
    <dgm:cxn modelId="{B8A0A798-A3D6-45B5-84E6-C958DA8EB69C}" type="presParOf" srcId="{7BB0B505-7D43-42E4-8FC0-6C91316CBFEB}" destId="{97F2BEE4-0E0F-4FCA-A4B0-E20AD8C04C13}" srcOrd="0" destOrd="0" presId="urn:microsoft.com/office/officeart/2005/8/layout/chevron2"/>
    <dgm:cxn modelId="{BAA5DB72-D307-4388-9069-BC4067C06856}" type="presParOf" srcId="{97F2BEE4-0E0F-4FCA-A4B0-E20AD8C04C13}" destId="{A16E3110-57E1-4619-A55C-DCD0DD5CE084}" srcOrd="0" destOrd="0" presId="urn:microsoft.com/office/officeart/2005/8/layout/chevron2"/>
    <dgm:cxn modelId="{A277CEC6-DF83-4ED3-9011-500B3166DF33}" type="presOf" srcId="{FCC504F5-317D-4294-815B-28489BDC5845}" destId="{A16E3110-57E1-4619-A55C-DCD0DD5CE084}" srcOrd="0" destOrd="0" presId="urn:microsoft.com/office/officeart/2005/8/layout/chevron2"/>
    <dgm:cxn modelId="{C583453A-FBC7-44EC-8A8C-ED8A35B7126F}" type="presParOf" srcId="{97F2BEE4-0E0F-4FCA-A4B0-E20AD8C04C13}" destId="{544D3F38-216B-445A-B1B9-8008AEDB7A9D}" srcOrd="1" destOrd="0" presId="urn:microsoft.com/office/officeart/2005/8/layout/chevron2"/>
    <dgm:cxn modelId="{7BA03AFB-D87F-4831-827C-D82E28A96071}" type="presOf" srcId="{F3F66F6A-184E-4CBB-A544-AC2BF2A74FC0}" destId="{544D3F38-216B-445A-B1B9-8008AEDB7A9D}" srcOrd="0" destOrd="0" presId="urn:microsoft.com/office/officeart/2005/8/layout/chevron2"/>
    <dgm:cxn modelId="{0D462729-41C2-48F0-B2B8-2144938ECCCD}" type="presOf" srcId="{70A9B360-664C-4D20-A2B7-5D086F9D141C}" destId="{544D3F38-216B-445A-B1B9-8008AEDB7A9D}" srcOrd="0" destOrd="1" presId="urn:microsoft.com/office/officeart/2005/8/layout/chevron2"/>
    <dgm:cxn modelId="{9FCCD131-EDC0-4234-BF24-ED248D3E4DDE}" type="presParOf" srcId="{7BB0B505-7D43-42E4-8FC0-6C91316CBFEB}" destId="{D3A691E5-F443-4F8D-81BB-9D15C0875E8C}" srcOrd="1" destOrd="0" presId="urn:microsoft.com/office/officeart/2005/8/layout/chevron2"/>
    <dgm:cxn modelId="{6FAB82BA-6526-4662-9FED-4A820A668F9C}" type="presOf" srcId="{67223200-D196-44B3-9DFD-D095DDBC10AB}" destId="{D3A691E5-F443-4F8D-81BB-9D15C0875E8C}" srcOrd="0" destOrd="0" presId="urn:microsoft.com/office/officeart/2005/8/layout/chevron2"/>
    <dgm:cxn modelId="{B76BAA4F-034D-4D91-8D1F-EE6C64384AF0}" type="presParOf" srcId="{7BB0B505-7D43-42E4-8FC0-6C91316CBFEB}" destId="{D4BECBBB-7CE2-4791-839D-9FE6F36B775D}" srcOrd="2" destOrd="0" presId="urn:microsoft.com/office/officeart/2005/8/layout/chevron2"/>
    <dgm:cxn modelId="{B80ADAE6-0DA0-4E44-B97E-FED236A36D7B}" type="presParOf" srcId="{D4BECBBB-7CE2-4791-839D-9FE6F36B775D}" destId="{722E1094-83C7-45E2-B20F-DB9D09AD94F0}" srcOrd="0" destOrd="2" presId="urn:microsoft.com/office/officeart/2005/8/layout/chevron2"/>
    <dgm:cxn modelId="{E4A8ED89-626A-4526-9DB5-4CCFA221AF88}" type="presOf" srcId="{780FAED3-C4BD-4FF1-8B67-8499CCFAE2ED}" destId="{722E1094-83C7-45E2-B20F-DB9D09AD94F0}" srcOrd="0" destOrd="0" presId="urn:microsoft.com/office/officeart/2005/8/layout/chevron2"/>
    <dgm:cxn modelId="{C58F7251-AC48-47F0-A498-65AC19FD5972}" type="presParOf" srcId="{D4BECBBB-7CE2-4791-839D-9FE6F36B775D}" destId="{AC67BBE6-9B82-4D3D-BF22-48713AF46E9C}" srcOrd="1" destOrd="2" presId="urn:microsoft.com/office/officeart/2005/8/layout/chevron2"/>
    <dgm:cxn modelId="{29CB7267-A132-45B5-B189-8210A1B34020}" type="presOf" srcId="{3E6D5D4F-935E-467F-A6CA-DFB49E904BF2}" destId="{AC67BBE6-9B82-4D3D-BF22-48713AF46E9C}" srcOrd="0" destOrd="0" presId="urn:microsoft.com/office/officeart/2005/8/layout/chevron2"/>
    <dgm:cxn modelId="{13A4824A-5DA0-4C3B-ABC4-3BCD86E27956}" type="presOf" srcId="{10184DB6-23F3-46BF-AE88-F0925A71F8F6}" destId="{AC67BBE6-9B82-4D3D-BF22-48713AF46E9C}" srcOrd="0" destOrd="1" presId="urn:microsoft.com/office/officeart/2005/8/layout/chevron2"/>
    <dgm:cxn modelId="{EFB5F6F6-76AF-4071-A4B5-5531C0DF4CC7}" type="presParOf" srcId="{7BB0B505-7D43-42E4-8FC0-6C91316CBFEB}" destId="{5C381A65-34D3-41B1-9499-0884AAA35FC6}" srcOrd="3" destOrd="0" presId="urn:microsoft.com/office/officeart/2005/8/layout/chevron2"/>
    <dgm:cxn modelId="{6D919F1A-1F7F-4BDF-BF64-A5EE385B81DB}" type="presOf" srcId="{34435F2A-D730-405E-99D5-BBC9FB7499FA}" destId="{5C381A65-34D3-41B1-9499-0884AAA35FC6}" srcOrd="0" destOrd="0" presId="urn:microsoft.com/office/officeart/2005/8/layout/chevron2"/>
    <dgm:cxn modelId="{19188F34-0E7C-4680-BB45-6580E34E48FE}" type="presParOf" srcId="{7BB0B505-7D43-42E4-8FC0-6C91316CBFEB}" destId="{C1BF0EA4-CB4D-4391-82EF-EC1874A282F9}" srcOrd="4" destOrd="0" presId="urn:microsoft.com/office/officeart/2005/8/layout/chevron2"/>
    <dgm:cxn modelId="{D5C1E477-848A-4BA9-969F-55778445F784}" type="presParOf" srcId="{C1BF0EA4-CB4D-4391-82EF-EC1874A282F9}" destId="{95C8A2DE-C1F8-4D5A-A3A4-1DC2FA1C0073}" srcOrd="0" destOrd="4" presId="urn:microsoft.com/office/officeart/2005/8/layout/chevron2"/>
    <dgm:cxn modelId="{9DAA354B-A05E-4A0A-8699-76E117B19E2D}" type="presOf" srcId="{1D70B282-9875-47E1-864B-0DB9F83A3309}" destId="{95C8A2DE-C1F8-4D5A-A3A4-1DC2FA1C0073}" srcOrd="0" destOrd="0" presId="urn:microsoft.com/office/officeart/2005/8/layout/chevron2"/>
    <dgm:cxn modelId="{9C18D4E5-BFA1-42B3-A71B-FFFABA6D0D1C}" type="presParOf" srcId="{C1BF0EA4-CB4D-4391-82EF-EC1874A282F9}" destId="{BE17FEF5-EEE1-41BB-96FD-8FBB3FCF3860}" srcOrd="1" destOrd="4" presId="urn:microsoft.com/office/officeart/2005/8/layout/chevron2"/>
    <dgm:cxn modelId="{719A4076-F896-48BA-A57F-9C6450BFF2B7}" type="presOf" srcId="{30BE85C4-8BB0-4C0C-B58F-618B83FFA907}" destId="{BE17FEF5-EEE1-41BB-96FD-8FBB3FCF3860}" srcOrd="0" destOrd="0" presId="urn:microsoft.com/office/officeart/2005/8/layout/chevron2"/>
    <dgm:cxn modelId="{875C0E57-2066-44D6-865B-397B870CDB71}" type="presOf" srcId="{0ECE234E-9465-457A-9DC2-D4337BBACC72}" destId="{BE17FEF5-EEE1-41BB-96FD-8FBB3FCF3860}" srcOrd="0" destOrd="1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A16E3110-57E1-4619-A55C-DCD0DD5CE084}">
      <dsp:nvSpPr>
        <dsp:cNvPr id="3" name="燕尾形 2"/>
        <dsp:cNvSpPr/>
      </dsp:nvSpPr>
      <dsp:spPr bwMode="white">
        <a:xfrm rot="5400000">
          <a:off x="-290039" y="290039"/>
          <a:ext cx="1933591" cy="1353514"/>
        </a:xfrm>
        <a:prstGeom prst="chevron">
          <a:avLst/>
        </a:prstGeom>
      </dsp:spPr>
      <dsp:style>
        <a:lnRef idx="2">
          <a:schemeClr val="accent2">
            <a:hueOff val="0"/>
            <a:satOff val="0"/>
            <a:lumOff val="0"/>
            <a:alpha val="100000"/>
          </a:schemeClr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vert="horz" wrap="square" lIns="22225" tIns="22225" rIns="22225" bIns="22225" anchor="ctr"/>
        <a:lstStyle>
          <a:lvl1pPr algn="ctr">
            <a:defRPr sz="3500"/>
          </a:lvl1pPr>
          <a:lvl2pPr marL="228600" indent="-228600" algn="ctr">
            <a:defRPr sz="2700"/>
          </a:lvl2pPr>
          <a:lvl3pPr marL="457200" indent="-228600" algn="ctr">
            <a:defRPr sz="2700"/>
          </a:lvl3pPr>
          <a:lvl4pPr marL="685800" indent="-228600" algn="ctr">
            <a:defRPr sz="2700"/>
          </a:lvl4pPr>
          <a:lvl5pPr marL="914400" indent="-228600" algn="ctr">
            <a:defRPr sz="2700"/>
          </a:lvl5pPr>
          <a:lvl6pPr marL="1143000" indent="-228600" algn="ctr">
            <a:defRPr sz="2700"/>
          </a:lvl6pPr>
          <a:lvl7pPr marL="1371600" indent="-228600" algn="ctr">
            <a:defRPr sz="2700"/>
          </a:lvl7pPr>
          <a:lvl8pPr marL="1600200" indent="-228600" algn="ctr">
            <a:defRPr sz="2700"/>
          </a:lvl8pPr>
          <a:lvl9pPr marL="1828800" indent="-228600" algn="ctr">
            <a:defRPr sz="2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1</a:t>
          </a:r>
          <a:endParaRPr lang="en-US" altLang="zh-CN"/>
        </a:p>
      </dsp:txBody>
      <dsp:txXfrm rot="5400000">
        <a:off x="-290039" y="290039"/>
        <a:ext cx="1933591" cy="1353514"/>
      </dsp:txXfrm>
    </dsp:sp>
    <dsp:sp modelId="{544D3F38-216B-445A-B1B9-8008AEDB7A9D}">
      <dsp:nvSpPr>
        <dsp:cNvPr id="4" name="同侧圆角矩形 3"/>
        <dsp:cNvSpPr/>
      </dsp:nvSpPr>
      <dsp:spPr bwMode="white">
        <a:xfrm rot="5400000">
          <a:off x="4112340" y="-2758826"/>
          <a:ext cx="1256834" cy="6774486"/>
        </a:xfrm>
        <a:prstGeom prst="round2SameRect">
          <a:avLst/>
        </a:prstGeom>
      </dsp:spPr>
      <dsp:style>
        <a:lnRef idx="2">
          <a:schemeClr val="accent2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220472" tIns="19685" rIns="19685" bIns="19685" anchor="ctr"/>
        <a:lstStyle>
          <a:lvl1pPr algn="l">
            <a:defRPr sz="3100"/>
          </a:lvl1pPr>
          <a:lvl2pPr marL="285750" indent="-285750" algn="l">
            <a:defRPr sz="3100"/>
          </a:lvl2pPr>
          <a:lvl3pPr marL="571500" indent="-285750" algn="l">
            <a:defRPr sz="3100"/>
          </a:lvl3pPr>
          <a:lvl4pPr marL="857250" indent="-285750" algn="l">
            <a:defRPr sz="3100"/>
          </a:lvl4pPr>
          <a:lvl5pPr marL="1143000" indent="-285750" algn="l">
            <a:defRPr sz="3100"/>
          </a:lvl5pPr>
          <a:lvl6pPr marL="1428750" indent="-285750" algn="l">
            <a:defRPr sz="3100"/>
          </a:lvl6pPr>
          <a:lvl7pPr marL="1714500" indent="-285750" algn="l">
            <a:defRPr sz="3100"/>
          </a:lvl7pPr>
          <a:lvl8pPr marL="2000250" indent="-285750" algn="l">
            <a:defRPr sz="3100"/>
          </a:lvl8pPr>
          <a:lvl9pPr marL="2286000" indent="-285750" algn="l">
            <a:defRPr sz="3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唠叨</a:t>
          </a:r>
          <a:r>
            <a:rPr lang="zh-CN" altLang="en-US">
              <a:solidFill>
                <a:schemeClr val="dk1"/>
              </a:solidFill>
            </a:rPr>
            <a:t>几句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</dsp:txBody>
      <dsp:txXfrm rot="5400000">
        <a:off x="4112340" y="-2758826"/>
        <a:ext cx="1256834" cy="6774486"/>
      </dsp:txXfrm>
    </dsp:sp>
    <dsp:sp modelId="{722E1094-83C7-45E2-B20F-DB9D09AD94F0}">
      <dsp:nvSpPr>
        <dsp:cNvPr id="5" name="燕尾形 4"/>
        <dsp:cNvSpPr/>
      </dsp:nvSpPr>
      <dsp:spPr bwMode="white">
        <a:xfrm rot="5400000">
          <a:off x="-290039" y="2032471"/>
          <a:ext cx="1933591" cy="1353514"/>
        </a:xfrm>
        <a:prstGeom prst="chevron">
          <a:avLst/>
        </a:prstGeom>
      </dsp:spPr>
      <dsp:style>
        <a:lnRef idx="2">
          <a:schemeClr val="accent2">
            <a:hueOff val="-5640000"/>
            <a:satOff val="1373"/>
            <a:lumOff val="-2940"/>
            <a:alpha val="100000"/>
          </a:schemeClr>
        </a:lnRef>
        <a:fillRef idx="1">
          <a:schemeClr val="accent2">
            <a:hueOff val="-5640000"/>
            <a:satOff val="1373"/>
            <a:lumOff val="-294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vert="horz" wrap="square" lIns="22225" tIns="22225" rIns="22225" bIns="22225" anchor="ctr"/>
        <a:lstStyle>
          <a:lvl1pPr algn="ctr">
            <a:defRPr sz="3500"/>
          </a:lvl1pPr>
          <a:lvl2pPr marL="228600" indent="-228600" algn="ctr">
            <a:defRPr sz="2700"/>
          </a:lvl2pPr>
          <a:lvl3pPr marL="457200" indent="-228600" algn="ctr">
            <a:defRPr sz="2700"/>
          </a:lvl3pPr>
          <a:lvl4pPr marL="685800" indent="-228600" algn="ctr">
            <a:defRPr sz="2700"/>
          </a:lvl4pPr>
          <a:lvl5pPr marL="914400" indent="-228600" algn="ctr">
            <a:defRPr sz="2700"/>
          </a:lvl5pPr>
          <a:lvl6pPr marL="1143000" indent="-228600" algn="ctr">
            <a:defRPr sz="2700"/>
          </a:lvl6pPr>
          <a:lvl7pPr marL="1371600" indent="-228600" algn="ctr">
            <a:defRPr sz="2700"/>
          </a:lvl7pPr>
          <a:lvl8pPr marL="1600200" indent="-228600" algn="ctr">
            <a:defRPr sz="2700"/>
          </a:lvl8pPr>
          <a:lvl9pPr marL="1828800" indent="-228600" algn="ctr">
            <a:defRPr sz="2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2</a:t>
          </a:r>
          <a:endParaRPr lang="en-US" altLang="zh-CN"/>
        </a:p>
      </dsp:txBody>
      <dsp:txXfrm rot="5400000">
        <a:off x="-290039" y="2032471"/>
        <a:ext cx="1933591" cy="1353514"/>
      </dsp:txXfrm>
    </dsp:sp>
    <dsp:sp modelId="{AC67BBE6-9B82-4D3D-BF22-48713AF46E9C}">
      <dsp:nvSpPr>
        <dsp:cNvPr id="6" name="同侧圆角矩形 5"/>
        <dsp:cNvSpPr/>
      </dsp:nvSpPr>
      <dsp:spPr bwMode="white">
        <a:xfrm rot="5400000">
          <a:off x="4112340" y="-1016394"/>
          <a:ext cx="1256834" cy="6774486"/>
        </a:xfrm>
        <a:prstGeom prst="round2SameRect">
          <a:avLst/>
        </a:prstGeom>
      </dsp:spPr>
      <dsp:style>
        <a:lnRef idx="2">
          <a:schemeClr val="accent2">
            <a:hueOff val="-5640000"/>
            <a:satOff val="1373"/>
            <a:lumOff val="-294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220472" tIns="19685" rIns="19685" bIns="19685" anchor="ctr"/>
        <a:lstStyle>
          <a:lvl1pPr algn="l">
            <a:defRPr sz="3100"/>
          </a:lvl1pPr>
          <a:lvl2pPr marL="285750" indent="-285750" algn="l">
            <a:defRPr sz="3100"/>
          </a:lvl2pPr>
          <a:lvl3pPr marL="571500" indent="-285750" algn="l">
            <a:defRPr sz="3100"/>
          </a:lvl3pPr>
          <a:lvl4pPr marL="857250" indent="-285750" algn="l">
            <a:defRPr sz="3100"/>
          </a:lvl4pPr>
          <a:lvl5pPr marL="1143000" indent="-285750" algn="l">
            <a:defRPr sz="3100"/>
          </a:lvl5pPr>
          <a:lvl6pPr marL="1428750" indent="-285750" algn="l">
            <a:defRPr sz="3100"/>
          </a:lvl6pPr>
          <a:lvl7pPr marL="1714500" indent="-285750" algn="l">
            <a:defRPr sz="3100"/>
          </a:lvl7pPr>
          <a:lvl8pPr marL="2000250" indent="-285750" algn="l">
            <a:defRPr sz="3100"/>
          </a:lvl8pPr>
          <a:lvl9pPr marL="2286000" indent="-285750" algn="l">
            <a:defRPr sz="3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环境</a:t>
          </a:r>
          <a:r>
            <a:rPr lang="zh-CN" altLang="en-US">
              <a:solidFill>
                <a:schemeClr val="dk1"/>
              </a:solidFill>
            </a:rPr>
            <a:t>配置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</dsp:txBody>
      <dsp:txXfrm rot="5400000">
        <a:off x="4112340" y="-1016394"/>
        <a:ext cx="1256834" cy="6774486"/>
      </dsp:txXfrm>
    </dsp:sp>
    <dsp:sp modelId="{95C8A2DE-C1F8-4D5A-A3A4-1DC2FA1C0073}">
      <dsp:nvSpPr>
        <dsp:cNvPr id="7" name="燕尾形 6"/>
        <dsp:cNvSpPr/>
      </dsp:nvSpPr>
      <dsp:spPr bwMode="white">
        <a:xfrm rot="5400000">
          <a:off x="-290039" y="3774903"/>
          <a:ext cx="1933591" cy="1353514"/>
        </a:xfrm>
        <a:prstGeom prst="chevron">
          <a:avLst/>
        </a:prstGeom>
      </dsp:spPr>
      <dsp:style>
        <a:lnRef idx="2">
          <a:schemeClr val="accent2">
            <a:hueOff val="-11280000"/>
            <a:satOff val="2745"/>
            <a:lumOff val="-5881"/>
            <a:alpha val="100000"/>
          </a:schemeClr>
        </a:lnRef>
        <a:fillRef idx="1">
          <a:schemeClr val="accent2">
            <a:hueOff val="-11280000"/>
            <a:satOff val="2745"/>
            <a:lumOff val="-588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vert="horz" wrap="square" lIns="22225" tIns="22225" rIns="22225" bIns="22225" anchor="ctr"/>
        <a:lstStyle>
          <a:lvl1pPr algn="ctr">
            <a:defRPr sz="3500"/>
          </a:lvl1pPr>
          <a:lvl2pPr marL="228600" indent="-228600" algn="ctr">
            <a:defRPr sz="2700"/>
          </a:lvl2pPr>
          <a:lvl3pPr marL="457200" indent="-228600" algn="ctr">
            <a:defRPr sz="2700"/>
          </a:lvl3pPr>
          <a:lvl4pPr marL="685800" indent="-228600" algn="ctr">
            <a:defRPr sz="2700"/>
          </a:lvl4pPr>
          <a:lvl5pPr marL="914400" indent="-228600" algn="ctr">
            <a:defRPr sz="2700"/>
          </a:lvl5pPr>
          <a:lvl6pPr marL="1143000" indent="-228600" algn="ctr">
            <a:defRPr sz="2700"/>
          </a:lvl6pPr>
          <a:lvl7pPr marL="1371600" indent="-228600" algn="ctr">
            <a:defRPr sz="2700"/>
          </a:lvl7pPr>
          <a:lvl8pPr marL="1600200" indent="-228600" algn="ctr">
            <a:defRPr sz="2700"/>
          </a:lvl8pPr>
          <a:lvl9pPr marL="1828800" indent="-228600" algn="ctr">
            <a:defRPr sz="2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3</a:t>
          </a:r>
          <a:endParaRPr lang="en-US" altLang="zh-CN"/>
        </a:p>
      </dsp:txBody>
      <dsp:txXfrm rot="5400000">
        <a:off x="-290039" y="3774903"/>
        <a:ext cx="1933591" cy="1353514"/>
      </dsp:txXfrm>
    </dsp:sp>
    <dsp:sp modelId="{BE17FEF5-EEE1-41BB-96FD-8FBB3FCF3860}">
      <dsp:nvSpPr>
        <dsp:cNvPr id="8" name="同侧圆角矩形 7"/>
        <dsp:cNvSpPr/>
      </dsp:nvSpPr>
      <dsp:spPr bwMode="white">
        <a:xfrm rot="5400000">
          <a:off x="4112340" y="726038"/>
          <a:ext cx="1256834" cy="6774486"/>
        </a:xfrm>
        <a:prstGeom prst="round2SameRect">
          <a:avLst/>
        </a:prstGeom>
      </dsp:spPr>
      <dsp:style>
        <a:lnRef idx="2">
          <a:schemeClr val="accent2">
            <a:hueOff val="-11280000"/>
            <a:satOff val="2745"/>
            <a:lumOff val="-5881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220472" tIns="19685" rIns="19685" bIns="19685" anchor="ctr"/>
        <a:lstStyle>
          <a:lvl1pPr algn="l">
            <a:defRPr sz="3100"/>
          </a:lvl1pPr>
          <a:lvl2pPr marL="285750" indent="-285750" algn="l">
            <a:defRPr sz="3100"/>
          </a:lvl2pPr>
          <a:lvl3pPr marL="571500" indent="-285750" algn="l">
            <a:defRPr sz="3100"/>
          </a:lvl3pPr>
          <a:lvl4pPr marL="857250" indent="-285750" algn="l">
            <a:defRPr sz="3100"/>
          </a:lvl4pPr>
          <a:lvl5pPr marL="1143000" indent="-285750" algn="l">
            <a:defRPr sz="3100"/>
          </a:lvl5pPr>
          <a:lvl6pPr marL="1428750" indent="-285750" algn="l">
            <a:defRPr sz="3100"/>
          </a:lvl6pPr>
          <a:lvl7pPr marL="1714500" indent="-285750" algn="l">
            <a:defRPr sz="3100"/>
          </a:lvl7pPr>
          <a:lvl8pPr marL="2000250" indent="-285750" algn="l">
            <a:defRPr sz="3100"/>
          </a:lvl8pPr>
          <a:lvl9pPr marL="2286000" indent="-285750" algn="l">
            <a:defRPr sz="3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</a:rPr>
            <a:t>Python</a:t>
          </a:r>
          <a:r>
            <a:rPr lang="zh-CN" altLang="en-US">
              <a:solidFill>
                <a:schemeClr val="dk1"/>
              </a:solidFill>
            </a:rPr>
            <a:t>基础（</a:t>
          </a:r>
          <a:r>
            <a:rPr lang="zh-CN" altLang="en-US">
              <a:solidFill>
                <a:schemeClr val="dk1"/>
              </a:solidFill>
            </a:rPr>
            <a:t>一</a:t>
          </a:r>
          <a:r>
            <a:rPr lang="zh-CN" altLang="en-US">
              <a:solidFill>
                <a:schemeClr val="dk1"/>
              </a:solidFill>
            </a:rPr>
            <a:t>）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</dsp:txBody>
      <dsp:txXfrm rot="5400000">
        <a:off x="4112340" y="726038"/>
        <a:ext cx="1256834" cy="6774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7135665" y="1639404"/>
            <a:ext cx="2274703" cy="4596316"/>
            <a:chOff x="7135665" y="1639404"/>
            <a:chExt cx="2274703" cy="4596316"/>
          </a:xfrm>
        </p:grpSpPr>
        <p:sp>
          <p:nvSpPr>
            <p:cNvPr id="3" name="Graphic 2"/>
            <p:cNvSpPr/>
            <p:nvPr/>
          </p:nvSpPr>
          <p:spPr>
            <a:xfrm>
              <a:off x="7139231" y="1639404"/>
              <a:ext cx="2270281" cy="459631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Graphic 2"/>
            <p:cNvSpPr/>
            <p:nvPr/>
          </p:nvSpPr>
          <p:spPr>
            <a:xfrm>
              <a:off x="7166634" y="1663511"/>
              <a:ext cx="2215429" cy="4548057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2"/>
            <p:cNvSpPr/>
            <p:nvPr/>
          </p:nvSpPr>
          <p:spPr>
            <a:xfrm>
              <a:off x="7267082" y="1741837"/>
              <a:ext cx="2014580" cy="4391450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accent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2"/>
            <p:cNvSpPr/>
            <p:nvPr/>
          </p:nvSpPr>
          <p:spPr>
            <a:xfrm>
              <a:off x="7136071" y="2293234"/>
              <a:ext cx="16071" cy="156607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Graphic 2"/>
            <p:cNvSpPr/>
            <p:nvPr/>
          </p:nvSpPr>
          <p:spPr>
            <a:xfrm>
              <a:off x="7136071" y="2629247"/>
              <a:ext cx="22436" cy="312356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2"/>
            <p:cNvSpPr/>
            <p:nvPr/>
          </p:nvSpPr>
          <p:spPr>
            <a:xfrm>
              <a:off x="7136116" y="2651683"/>
              <a:ext cx="12685" cy="261568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2"/>
            <p:cNvSpPr/>
            <p:nvPr/>
          </p:nvSpPr>
          <p:spPr>
            <a:xfrm>
              <a:off x="7135665" y="3046338"/>
              <a:ext cx="22436" cy="312356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2"/>
            <p:cNvSpPr/>
            <p:nvPr/>
          </p:nvSpPr>
          <p:spPr>
            <a:xfrm>
              <a:off x="7135665" y="3068775"/>
              <a:ext cx="12685" cy="261568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2"/>
            <p:cNvSpPr/>
            <p:nvPr/>
          </p:nvSpPr>
          <p:spPr>
            <a:xfrm>
              <a:off x="9387932" y="2734027"/>
              <a:ext cx="22436" cy="505531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2" name="Graphic 2"/>
            <p:cNvSpPr/>
            <p:nvPr/>
          </p:nvSpPr>
          <p:spPr>
            <a:xfrm>
              <a:off x="9397683" y="2770368"/>
              <a:ext cx="12685" cy="423322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3" name="Graphic 2"/>
            <p:cNvSpPr/>
            <p:nvPr/>
          </p:nvSpPr>
          <p:spPr>
            <a:xfrm>
              <a:off x="9392220" y="3791586"/>
              <a:ext cx="18148" cy="346440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2"/>
            <p:cNvSpPr/>
            <p:nvPr/>
          </p:nvSpPr>
          <p:spPr>
            <a:xfrm>
              <a:off x="9400076" y="3816461"/>
              <a:ext cx="10292" cy="290100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8571210" y="1741837"/>
              <a:ext cx="91630" cy="916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574604" y="1741837"/>
              <a:ext cx="84841" cy="84841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8593922" y="1761154"/>
              <a:ext cx="46205" cy="4620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604769" y="1772002"/>
              <a:ext cx="24510" cy="24510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Graphic 2"/>
            <p:cNvSpPr/>
            <p:nvPr userDrawn="1"/>
          </p:nvSpPr>
          <p:spPr>
            <a:xfrm flipH="1">
              <a:off x="7137665" y="2311904"/>
              <a:ext cx="8531" cy="119265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그림 개체 틀 2"/>
          <p:cNvSpPr>
            <a:spLocks noGrp="1"/>
          </p:cNvSpPr>
          <p:nvPr>
            <p:ph type="pic" sz="quarter" idx="28" hasCustomPrompt="1"/>
          </p:nvPr>
        </p:nvSpPr>
        <p:spPr>
          <a:xfrm>
            <a:off x="9985288" y="2984465"/>
            <a:ext cx="1357892" cy="2136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7267082" y="1741838"/>
            <a:ext cx="2014580" cy="4391451"/>
          </a:xfrm>
          <a:custGeom>
            <a:avLst/>
            <a:gdLst>
              <a:gd name="connsiteX0" fmla="*/ 216694 w 2014580"/>
              <a:gd name="connsiteY0" fmla="*/ 0 h 4391451"/>
              <a:gd name="connsiteX1" fmla="*/ 408560 w 2014580"/>
              <a:gd name="connsiteY1" fmla="*/ 0 h 4391451"/>
              <a:gd name="connsiteX2" fmla="*/ 427159 w 2014580"/>
              <a:gd name="connsiteY2" fmla="*/ 18600 h 4391451"/>
              <a:gd name="connsiteX3" fmla="*/ 571080 w 2014580"/>
              <a:gd name="connsiteY3" fmla="*/ 162521 h 4391451"/>
              <a:gd name="connsiteX4" fmla="*/ 1434472 w 2014580"/>
              <a:gd name="connsiteY4" fmla="*/ 162521 h 4391451"/>
              <a:gd name="connsiteX5" fmla="*/ 1578393 w 2014580"/>
              <a:gd name="connsiteY5" fmla="*/ 18600 h 4391451"/>
              <a:gd name="connsiteX6" fmla="*/ 1596992 w 2014580"/>
              <a:gd name="connsiteY6" fmla="*/ 0 h 4391451"/>
              <a:gd name="connsiteX7" fmla="*/ 1797886 w 2014580"/>
              <a:gd name="connsiteY7" fmla="*/ 0 h 4391451"/>
              <a:gd name="connsiteX8" fmla="*/ 2014580 w 2014580"/>
              <a:gd name="connsiteY8" fmla="*/ 216694 h 4391451"/>
              <a:gd name="connsiteX9" fmla="*/ 2014580 w 2014580"/>
              <a:gd name="connsiteY9" fmla="*/ 4174756 h 4391451"/>
              <a:gd name="connsiteX10" fmla="*/ 1797886 w 2014580"/>
              <a:gd name="connsiteY10" fmla="*/ 4391451 h 4391451"/>
              <a:gd name="connsiteX11" fmla="*/ 216694 w 2014580"/>
              <a:gd name="connsiteY11" fmla="*/ 4391451 h 4391451"/>
              <a:gd name="connsiteX12" fmla="*/ 0 w 2014580"/>
              <a:gd name="connsiteY12" fmla="*/ 4174756 h 4391451"/>
              <a:gd name="connsiteX13" fmla="*/ 0 w 2014580"/>
              <a:gd name="connsiteY13" fmla="*/ 216694 h 4391451"/>
              <a:gd name="connsiteX14" fmla="*/ 216694 w 2014580"/>
              <a:gd name="connsiteY14" fmla="*/ 0 h 439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14580" h="4391451">
                <a:moveTo>
                  <a:pt x="216694" y="0"/>
                </a:moveTo>
                <a:lnTo>
                  <a:pt x="408560" y="0"/>
                </a:lnTo>
                <a:cubicBezTo>
                  <a:pt x="418807" y="0"/>
                  <a:pt x="427159" y="8307"/>
                  <a:pt x="427159" y="18600"/>
                </a:cubicBezTo>
                <a:cubicBezTo>
                  <a:pt x="427159" y="98099"/>
                  <a:pt x="491626" y="162521"/>
                  <a:pt x="571080" y="162521"/>
                </a:cubicBezTo>
                <a:lnTo>
                  <a:pt x="1434472" y="162521"/>
                </a:lnTo>
                <a:cubicBezTo>
                  <a:pt x="1513972" y="162521"/>
                  <a:pt x="1578393" y="98054"/>
                  <a:pt x="1578393" y="18600"/>
                </a:cubicBezTo>
                <a:cubicBezTo>
                  <a:pt x="1578393" y="8352"/>
                  <a:pt x="1586699" y="0"/>
                  <a:pt x="1596992" y="0"/>
                </a:cubicBezTo>
                <a:lnTo>
                  <a:pt x="1797886" y="0"/>
                </a:lnTo>
                <a:cubicBezTo>
                  <a:pt x="1917564" y="0"/>
                  <a:pt x="2014580" y="97016"/>
                  <a:pt x="2014580" y="216694"/>
                </a:cubicBezTo>
                <a:lnTo>
                  <a:pt x="2014580" y="4174756"/>
                </a:lnTo>
                <a:cubicBezTo>
                  <a:pt x="2014580" y="4294435"/>
                  <a:pt x="1917564" y="4391451"/>
                  <a:pt x="1797886" y="4391451"/>
                </a:cubicBezTo>
                <a:lnTo>
                  <a:pt x="216694" y="4391451"/>
                </a:lnTo>
                <a:cubicBezTo>
                  <a:pt x="97016" y="4391451"/>
                  <a:pt x="0" y="4294435"/>
                  <a:pt x="0" y="4174756"/>
                </a:cubicBezTo>
                <a:lnTo>
                  <a:pt x="0" y="216694"/>
                </a:lnTo>
                <a:cubicBezTo>
                  <a:pt x="0" y="97016"/>
                  <a:pt x="97016" y="0"/>
                  <a:pt x="2166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9853872" y="2311904"/>
            <a:ext cx="1647318" cy="3328608"/>
            <a:chOff x="7135665" y="1639404"/>
            <a:chExt cx="2274703" cy="4596316"/>
          </a:xfrm>
        </p:grpSpPr>
        <p:sp>
          <p:nvSpPr>
            <p:cNvPr id="23" name="Graphic 2"/>
            <p:cNvSpPr/>
            <p:nvPr/>
          </p:nvSpPr>
          <p:spPr>
            <a:xfrm>
              <a:off x="7139231" y="1639404"/>
              <a:ext cx="2270281" cy="459631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2"/>
            <p:cNvSpPr/>
            <p:nvPr/>
          </p:nvSpPr>
          <p:spPr>
            <a:xfrm>
              <a:off x="7166634" y="1663511"/>
              <a:ext cx="2215429" cy="4548057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2"/>
            <p:cNvSpPr/>
            <p:nvPr/>
          </p:nvSpPr>
          <p:spPr>
            <a:xfrm>
              <a:off x="7267082" y="1741837"/>
              <a:ext cx="2014580" cy="4391450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tx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2"/>
            <p:cNvSpPr/>
            <p:nvPr/>
          </p:nvSpPr>
          <p:spPr>
            <a:xfrm>
              <a:off x="7136071" y="2293234"/>
              <a:ext cx="16071" cy="156607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2"/>
            <p:cNvSpPr/>
            <p:nvPr/>
          </p:nvSpPr>
          <p:spPr>
            <a:xfrm>
              <a:off x="7136071" y="2629247"/>
              <a:ext cx="22436" cy="312356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2"/>
            <p:cNvSpPr/>
            <p:nvPr/>
          </p:nvSpPr>
          <p:spPr>
            <a:xfrm>
              <a:off x="7136116" y="2651683"/>
              <a:ext cx="12685" cy="261568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2"/>
            <p:cNvSpPr/>
            <p:nvPr/>
          </p:nvSpPr>
          <p:spPr>
            <a:xfrm>
              <a:off x="7135665" y="3046338"/>
              <a:ext cx="22436" cy="312356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2"/>
            <p:cNvSpPr/>
            <p:nvPr/>
          </p:nvSpPr>
          <p:spPr>
            <a:xfrm>
              <a:off x="7135665" y="3068775"/>
              <a:ext cx="12685" cy="261568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2"/>
            <p:cNvSpPr/>
            <p:nvPr/>
          </p:nvSpPr>
          <p:spPr>
            <a:xfrm>
              <a:off x="9387932" y="2734027"/>
              <a:ext cx="22436" cy="505531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2" name="Graphic 2"/>
            <p:cNvSpPr/>
            <p:nvPr/>
          </p:nvSpPr>
          <p:spPr>
            <a:xfrm>
              <a:off x="9397683" y="2770368"/>
              <a:ext cx="12685" cy="423322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3" name="Graphic 2"/>
            <p:cNvSpPr/>
            <p:nvPr/>
          </p:nvSpPr>
          <p:spPr>
            <a:xfrm>
              <a:off x="9392220" y="3791586"/>
              <a:ext cx="18148" cy="346440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2"/>
            <p:cNvSpPr/>
            <p:nvPr/>
          </p:nvSpPr>
          <p:spPr>
            <a:xfrm>
              <a:off x="9400076" y="3816461"/>
              <a:ext cx="10292" cy="290100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571210" y="1741837"/>
              <a:ext cx="91630" cy="916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8574604" y="1741837"/>
              <a:ext cx="84841" cy="84841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8593922" y="1761154"/>
              <a:ext cx="46205" cy="4620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604769" y="1772002"/>
              <a:ext cx="24510" cy="24510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Graphic 2"/>
            <p:cNvSpPr/>
            <p:nvPr userDrawn="1"/>
          </p:nvSpPr>
          <p:spPr>
            <a:xfrm flipH="1">
              <a:off x="7137665" y="2311904"/>
              <a:ext cx="8531" cy="119265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0" name="Picture Placeholder 39"/>
          <p:cNvSpPr>
            <a:spLocks noGrp="1"/>
          </p:cNvSpPr>
          <p:nvPr>
            <p:ph type="pic" sz="quarter" idx="42" hasCustomPrompt="1"/>
          </p:nvPr>
        </p:nvSpPr>
        <p:spPr>
          <a:xfrm>
            <a:off x="9958982" y="2406562"/>
            <a:ext cx="1458939" cy="3180246"/>
          </a:xfrm>
          <a:custGeom>
            <a:avLst/>
            <a:gdLst>
              <a:gd name="connsiteX0" fmla="*/ 216694 w 2014580"/>
              <a:gd name="connsiteY0" fmla="*/ 0 h 4391451"/>
              <a:gd name="connsiteX1" fmla="*/ 408560 w 2014580"/>
              <a:gd name="connsiteY1" fmla="*/ 0 h 4391451"/>
              <a:gd name="connsiteX2" fmla="*/ 427159 w 2014580"/>
              <a:gd name="connsiteY2" fmla="*/ 18600 h 4391451"/>
              <a:gd name="connsiteX3" fmla="*/ 571080 w 2014580"/>
              <a:gd name="connsiteY3" fmla="*/ 162521 h 4391451"/>
              <a:gd name="connsiteX4" fmla="*/ 1434472 w 2014580"/>
              <a:gd name="connsiteY4" fmla="*/ 162521 h 4391451"/>
              <a:gd name="connsiteX5" fmla="*/ 1578393 w 2014580"/>
              <a:gd name="connsiteY5" fmla="*/ 18600 h 4391451"/>
              <a:gd name="connsiteX6" fmla="*/ 1596992 w 2014580"/>
              <a:gd name="connsiteY6" fmla="*/ 0 h 4391451"/>
              <a:gd name="connsiteX7" fmla="*/ 1797886 w 2014580"/>
              <a:gd name="connsiteY7" fmla="*/ 0 h 4391451"/>
              <a:gd name="connsiteX8" fmla="*/ 2014580 w 2014580"/>
              <a:gd name="connsiteY8" fmla="*/ 216694 h 4391451"/>
              <a:gd name="connsiteX9" fmla="*/ 2014580 w 2014580"/>
              <a:gd name="connsiteY9" fmla="*/ 4174756 h 4391451"/>
              <a:gd name="connsiteX10" fmla="*/ 1797886 w 2014580"/>
              <a:gd name="connsiteY10" fmla="*/ 4391451 h 4391451"/>
              <a:gd name="connsiteX11" fmla="*/ 216694 w 2014580"/>
              <a:gd name="connsiteY11" fmla="*/ 4391451 h 4391451"/>
              <a:gd name="connsiteX12" fmla="*/ 0 w 2014580"/>
              <a:gd name="connsiteY12" fmla="*/ 4174756 h 4391451"/>
              <a:gd name="connsiteX13" fmla="*/ 0 w 2014580"/>
              <a:gd name="connsiteY13" fmla="*/ 216694 h 4391451"/>
              <a:gd name="connsiteX14" fmla="*/ 216694 w 2014580"/>
              <a:gd name="connsiteY14" fmla="*/ 0 h 439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14580" h="4391451">
                <a:moveTo>
                  <a:pt x="216694" y="0"/>
                </a:moveTo>
                <a:lnTo>
                  <a:pt x="408560" y="0"/>
                </a:lnTo>
                <a:cubicBezTo>
                  <a:pt x="418807" y="0"/>
                  <a:pt x="427159" y="8307"/>
                  <a:pt x="427159" y="18600"/>
                </a:cubicBezTo>
                <a:cubicBezTo>
                  <a:pt x="427159" y="98099"/>
                  <a:pt x="491626" y="162521"/>
                  <a:pt x="571080" y="162521"/>
                </a:cubicBezTo>
                <a:lnTo>
                  <a:pt x="1434472" y="162521"/>
                </a:lnTo>
                <a:cubicBezTo>
                  <a:pt x="1513972" y="162521"/>
                  <a:pt x="1578393" y="98054"/>
                  <a:pt x="1578393" y="18600"/>
                </a:cubicBezTo>
                <a:cubicBezTo>
                  <a:pt x="1578393" y="8352"/>
                  <a:pt x="1586699" y="0"/>
                  <a:pt x="1596992" y="0"/>
                </a:cubicBezTo>
                <a:lnTo>
                  <a:pt x="1797886" y="0"/>
                </a:lnTo>
                <a:cubicBezTo>
                  <a:pt x="1917564" y="0"/>
                  <a:pt x="2014580" y="97016"/>
                  <a:pt x="2014580" y="216694"/>
                </a:cubicBezTo>
                <a:lnTo>
                  <a:pt x="2014580" y="4174756"/>
                </a:lnTo>
                <a:cubicBezTo>
                  <a:pt x="2014580" y="4294435"/>
                  <a:pt x="1917564" y="4391451"/>
                  <a:pt x="1797886" y="4391451"/>
                </a:cubicBezTo>
                <a:lnTo>
                  <a:pt x="216694" y="4391451"/>
                </a:lnTo>
                <a:cubicBezTo>
                  <a:pt x="97016" y="4391451"/>
                  <a:pt x="0" y="4294435"/>
                  <a:pt x="0" y="4174756"/>
                </a:cubicBezTo>
                <a:lnTo>
                  <a:pt x="0" y="216694"/>
                </a:lnTo>
                <a:cubicBezTo>
                  <a:pt x="0" y="97016"/>
                  <a:pt x="97016" y="0"/>
                  <a:pt x="2166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1"/>
          <p:cNvSpPr>
            <a:spLocks noGrp="1"/>
          </p:cNvSpPr>
          <p:nvPr>
            <p:ph type="pic" sz="quarter" idx="17" hasCustomPrompt="1"/>
          </p:nvPr>
        </p:nvSpPr>
        <p:spPr>
          <a:xfrm>
            <a:off x="7690341" y="2999128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19"/>
          <p:cNvSpPr>
            <a:spLocks noGrp="1"/>
          </p:cNvSpPr>
          <p:nvPr>
            <p:ph type="pic" sz="quarter" idx="18" hasCustomPrompt="1"/>
          </p:nvPr>
        </p:nvSpPr>
        <p:spPr>
          <a:xfrm>
            <a:off x="4674653" y="3623107"/>
            <a:ext cx="2785716" cy="2770089"/>
          </a:xfrm>
          <a:custGeom>
            <a:avLst/>
            <a:gdLst>
              <a:gd name="connsiteX0" fmla="*/ 1137861 w 2785716"/>
              <a:gd name="connsiteY0" fmla="*/ 0 h 2770089"/>
              <a:gd name="connsiteX1" fmla="*/ 2785716 w 2785716"/>
              <a:gd name="connsiteY1" fmla="*/ 1140221 h 2770089"/>
              <a:gd name="connsiteX2" fmla="*/ 1657942 w 2785716"/>
              <a:gd name="connsiteY2" fmla="*/ 2770089 h 2770089"/>
              <a:gd name="connsiteX3" fmla="*/ 1626789 w 2785716"/>
              <a:gd name="connsiteY3" fmla="*/ 2770089 h 2770089"/>
              <a:gd name="connsiteX4" fmla="*/ 0 w 2785716"/>
              <a:gd name="connsiteY4" fmla="*/ 1644444 h 277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5716" h="2770089">
                <a:moveTo>
                  <a:pt x="1137861" y="0"/>
                </a:moveTo>
                <a:lnTo>
                  <a:pt x="2785716" y="1140221"/>
                </a:lnTo>
                <a:lnTo>
                  <a:pt x="1657942" y="2770089"/>
                </a:lnTo>
                <a:lnTo>
                  <a:pt x="1626789" y="2770089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18"/>
          <p:cNvSpPr>
            <a:spLocks noGrp="1"/>
          </p:cNvSpPr>
          <p:nvPr>
            <p:ph type="pic" sz="quarter" idx="19" hasCustomPrompt="1"/>
          </p:nvPr>
        </p:nvSpPr>
        <p:spPr>
          <a:xfrm>
            <a:off x="8893127" y="1209715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17"/>
          <p:cNvSpPr>
            <a:spLocks noGrp="1"/>
          </p:cNvSpPr>
          <p:nvPr>
            <p:ph type="pic" sz="quarter" idx="20" hasCustomPrompt="1"/>
          </p:nvPr>
        </p:nvSpPr>
        <p:spPr>
          <a:xfrm>
            <a:off x="5877439" y="1833693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Freeform: Shape 5"/>
          <p:cNvSpPr/>
          <p:nvPr userDrawn="1"/>
        </p:nvSpPr>
        <p:spPr>
          <a:xfrm flipH="1">
            <a:off x="9483952" y="2398143"/>
            <a:ext cx="2708047" cy="3413083"/>
          </a:xfrm>
          <a:custGeom>
            <a:avLst/>
            <a:gdLst>
              <a:gd name="connsiteX0" fmla="*/ 0 w 2708047"/>
              <a:gd name="connsiteY0" fmla="*/ 0 h 3335839"/>
              <a:gd name="connsiteX1" fmla="*/ 347734 w 2708047"/>
              <a:gd name="connsiteY1" fmla="*/ 0 h 3335839"/>
              <a:gd name="connsiteX2" fmla="*/ 2708047 w 2708047"/>
              <a:gd name="connsiteY2" fmla="*/ 3335839 h 3335839"/>
              <a:gd name="connsiteX3" fmla="*/ 0 w 2708047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047" h="3335839">
                <a:moveTo>
                  <a:pt x="0" y="0"/>
                </a:moveTo>
                <a:lnTo>
                  <a:pt x="347734" y="0"/>
                </a:lnTo>
                <a:lnTo>
                  <a:pt x="2708047" y="3335839"/>
                </a:lnTo>
                <a:lnTo>
                  <a:pt x="0" y="333583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/>
          <p:cNvSpPr/>
          <p:nvPr userDrawn="1"/>
        </p:nvSpPr>
        <p:spPr>
          <a:xfrm flipH="1">
            <a:off x="0" y="1819635"/>
            <a:ext cx="6869544" cy="3399346"/>
          </a:xfrm>
          <a:custGeom>
            <a:avLst/>
            <a:gdLst>
              <a:gd name="connsiteX0" fmla="*/ 6869544 w 6869544"/>
              <a:gd name="connsiteY0" fmla="*/ 0 h 3399346"/>
              <a:gd name="connsiteX1" fmla="*/ 0 w 6869544"/>
              <a:gd name="connsiteY1" fmla="*/ 0 h 3399346"/>
              <a:gd name="connsiteX2" fmla="*/ 2360312 w 6869544"/>
              <a:gd name="connsiteY2" fmla="*/ 3399346 h 3399346"/>
              <a:gd name="connsiteX3" fmla="*/ 6869544 w 6869544"/>
              <a:gd name="connsiteY3" fmla="*/ 3399346 h 339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9544" h="3399346">
                <a:moveTo>
                  <a:pt x="6869544" y="0"/>
                </a:moveTo>
                <a:lnTo>
                  <a:pt x="0" y="0"/>
                </a:lnTo>
                <a:lnTo>
                  <a:pt x="2360312" y="3399346"/>
                </a:lnTo>
                <a:lnTo>
                  <a:pt x="6869544" y="339934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 rot="5400000">
            <a:off x="660244" y="-660245"/>
            <a:ext cx="6849476" cy="8169965"/>
          </a:xfrm>
          <a:custGeom>
            <a:avLst/>
            <a:gdLst>
              <a:gd name="connsiteX0" fmla="*/ 0 w 6849476"/>
              <a:gd name="connsiteY0" fmla="*/ 8169965 h 8169965"/>
              <a:gd name="connsiteX1" fmla="*/ 0 w 6849476"/>
              <a:gd name="connsiteY1" fmla="*/ 0 h 8169965"/>
              <a:gd name="connsiteX2" fmla="*/ 6849476 w 6849476"/>
              <a:gd name="connsiteY2" fmla="*/ 7408245 h 8169965"/>
              <a:gd name="connsiteX3" fmla="*/ 6849476 w 6849476"/>
              <a:gd name="connsiteY3" fmla="*/ 8169965 h 816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9476" h="8169965">
                <a:moveTo>
                  <a:pt x="0" y="8169965"/>
                </a:moveTo>
                <a:lnTo>
                  <a:pt x="0" y="0"/>
                </a:lnTo>
                <a:lnTo>
                  <a:pt x="6849476" y="7408245"/>
                </a:lnTo>
                <a:lnTo>
                  <a:pt x="6849476" y="816996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491"/>
          <p:cNvSpPr>
            <a:spLocks noGrp="1"/>
          </p:cNvSpPr>
          <p:nvPr>
            <p:ph type="pic" idx="11" hasCustomPrompt="1"/>
          </p:nvPr>
        </p:nvSpPr>
        <p:spPr>
          <a:xfrm rot="21294467">
            <a:off x="104778" y="409575"/>
            <a:ext cx="11991973" cy="3476625"/>
          </a:xfrm>
          <a:custGeom>
            <a:avLst/>
            <a:gdLst>
              <a:gd name="connsiteX0" fmla="*/ 450941 w 11991973"/>
              <a:gd name="connsiteY0" fmla="*/ 3182190 h 3476625"/>
              <a:gd name="connsiteX1" fmla="*/ 453308 w 11991973"/>
              <a:gd name="connsiteY1" fmla="*/ 3190087 h 3476625"/>
              <a:gd name="connsiteX2" fmla="*/ 439468 w 11991973"/>
              <a:gd name="connsiteY2" fmla="*/ 3190541 h 3476625"/>
              <a:gd name="connsiteX3" fmla="*/ 2673803 w 11991973"/>
              <a:gd name="connsiteY3" fmla="*/ 3350910 h 3476625"/>
              <a:gd name="connsiteX4" fmla="*/ 2676171 w 11991973"/>
              <a:gd name="connsiteY4" fmla="*/ 3358806 h 3476625"/>
              <a:gd name="connsiteX5" fmla="*/ 2662332 w 11991973"/>
              <a:gd name="connsiteY5" fmla="*/ 3359260 h 3476625"/>
              <a:gd name="connsiteX6" fmla="*/ 432327 w 11991973"/>
              <a:gd name="connsiteY6" fmla="*/ 3145543 h 3476625"/>
              <a:gd name="connsiteX7" fmla="*/ 438861 w 11991973"/>
              <a:gd name="connsiteY7" fmla="*/ 3152759 h 3476625"/>
              <a:gd name="connsiteX8" fmla="*/ 439205 w 11991973"/>
              <a:gd name="connsiteY8" fmla="*/ 3153368 h 3476625"/>
              <a:gd name="connsiteX9" fmla="*/ 428185 w 11991973"/>
              <a:gd name="connsiteY9" fmla="*/ 3161451 h 3476625"/>
              <a:gd name="connsiteX10" fmla="*/ 432327 w 11991973"/>
              <a:gd name="connsiteY10" fmla="*/ 3145543 h 3476625"/>
              <a:gd name="connsiteX11" fmla="*/ 489886 w 11991973"/>
              <a:gd name="connsiteY11" fmla="*/ 3146644 h 3476625"/>
              <a:gd name="connsiteX12" fmla="*/ 495885 w 11991973"/>
              <a:gd name="connsiteY12" fmla="*/ 3155634 h 3476625"/>
              <a:gd name="connsiteX13" fmla="*/ 491654 w 11991973"/>
              <a:gd name="connsiteY13" fmla="*/ 3153588 h 3476625"/>
              <a:gd name="connsiteX14" fmla="*/ 488609 w 11991973"/>
              <a:gd name="connsiteY14" fmla="*/ 3147993 h 3476625"/>
              <a:gd name="connsiteX15" fmla="*/ 1339568 w 11991973"/>
              <a:gd name="connsiteY15" fmla="*/ 3211630 h 3476625"/>
              <a:gd name="connsiteX16" fmla="*/ 1328990 w 11991973"/>
              <a:gd name="connsiteY16" fmla="*/ 3222539 h 3476625"/>
              <a:gd name="connsiteX17" fmla="*/ 1351557 w 11991973"/>
              <a:gd name="connsiteY17" fmla="*/ 3213812 h 3476625"/>
              <a:gd name="connsiteX18" fmla="*/ 1339568 w 11991973"/>
              <a:gd name="connsiteY18" fmla="*/ 3211630 h 3476625"/>
              <a:gd name="connsiteX19" fmla="*/ 783157 w 11991973"/>
              <a:gd name="connsiteY19" fmla="*/ 3158808 h 3476625"/>
              <a:gd name="connsiteX20" fmla="*/ 785497 w 11991973"/>
              <a:gd name="connsiteY20" fmla="*/ 3167270 h 3476625"/>
              <a:gd name="connsiteX21" fmla="*/ 783381 w 11991973"/>
              <a:gd name="connsiteY21" fmla="*/ 3161088 h 3476625"/>
              <a:gd name="connsiteX22" fmla="*/ 782690 w 11991973"/>
              <a:gd name="connsiteY22" fmla="*/ 3154069 h 3476625"/>
              <a:gd name="connsiteX23" fmla="*/ 783157 w 11991973"/>
              <a:gd name="connsiteY23" fmla="*/ 3158808 h 3476625"/>
              <a:gd name="connsiteX24" fmla="*/ 781957 w 11991973"/>
              <a:gd name="connsiteY24" fmla="*/ 3154469 h 3476625"/>
              <a:gd name="connsiteX25" fmla="*/ 2708266 w 11991973"/>
              <a:gd name="connsiteY25" fmla="*/ 3320098 h 3476625"/>
              <a:gd name="connsiteX26" fmla="*/ 2714989 w 11991973"/>
              <a:gd name="connsiteY26" fmla="*/ 3330171 h 3476625"/>
              <a:gd name="connsiteX27" fmla="*/ 2710756 w 11991973"/>
              <a:gd name="connsiteY27" fmla="*/ 3328125 h 3476625"/>
              <a:gd name="connsiteX28" fmla="*/ 2707073 w 11991973"/>
              <a:gd name="connsiteY28" fmla="*/ 3321358 h 3476625"/>
              <a:gd name="connsiteX29" fmla="*/ 3565138 w 11991973"/>
              <a:gd name="connsiteY29" fmla="*/ 3395468 h 3476625"/>
              <a:gd name="connsiteX30" fmla="*/ 3562194 w 11991973"/>
              <a:gd name="connsiteY30" fmla="*/ 3399259 h 3476625"/>
              <a:gd name="connsiteX31" fmla="*/ 3553719 w 11991973"/>
              <a:gd name="connsiteY31" fmla="*/ 3397948 h 3476625"/>
              <a:gd name="connsiteX32" fmla="*/ 2655191 w 11991973"/>
              <a:gd name="connsiteY32" fmla="*/ 3314263 h 3476625"/>
              <a:gd name="connsiteX33" fmla="*/ 2661723 w 11991973"/>
              <a:gd name="connsiteY33" fmla="*/ 3321478 h 3476625"/>
              <a:gd name="connsiteX34" fmla="*/ 2662068 w 11991973"/>
              <a:gd name="connsiteY34" fmla="*/ 3322088 h 3476625"/>
              <a:gd name="connsiteX35" fmla="*/ 2651047 w 11991973"/>
              <a:gd name="connsiteY35" fmla="*/ 3330171 h 3476625"/>
              <a:gd name="connsiteX36" fmla="*/ 2655191 w 11991973"/>
              <a:gd name="connsiteY36" fmla="*/ 3314263 h 3476625"/>
              <a:gd name="connsiteX37" fmla="*/ 3006020 w 11991973"/>
              <a:gd name="connsiteY37" fmla="*/ 3327528 h 3476625"/>
              <a:gd name="connsiteX38" fmla="*/ 3008361 w 11991973"/>
              <a:gd name="connsiteY38" fmla="*/ 3335989 h 3476625"/>
              <a:gd name="connsiteX39" fmla="*/ 3006245 w 11991973"/>
              <a:gd name="connsiteY39" fmla="*/ 3329808 h 3476625"/>
              <a:gd name="connsiteX40" fmla="*/ 3005554 w 11991973"/>
              <a:gd name="connsiteY40" fmla="*/ 3322787 h 3476625"/>
              <a:gd name="connsiteX41" fmla="*/ 3006020 w 11991973"/>
              <a:gd name="connsiteY41" fmla="*/ 3327528 h 3476625"/>
              <a:gd name="connsiteX42" fmla="*/ 3004821 w 11991973"/>
              <a:gd name="connsiteY42" fmla="*/ 3323188 h 3476625"/>
              <a:gd name="connsiteX43" fmla="*/ 794195 w 11991973"/>
              <a:gd name="connsiteY43" fmla="*/ 3121090 h 3476625"/>
              <a:gd name="connsiteX44" fmla="*/ 783617 w 11991973"/>
              <a:gd name="connsiteY44" fmla="*/ 3129452 h 3476625"/>
              <a:gd name="connsiteX45" fmla="*/ 800542 w 11991973"/>
              <a:gd name="connsiteY45" fmla="*/ 3123635 h 3476625"/>
              <a:gd name="connsiteX46" fmla="*/ 794195 w 11991973"/>
              <a:gd name="connsiteY46" fmla="*/ 3121090 h 3476625"/>
              <a:gd name="connsiteX47" fmla="*/ 1561147 w 11991973"/>
              <a:gd name="connsiteY47" fmla="*/ 3179817 h 3476625"/>
              <a:gd name="connsiteX48" fmla="*/ 1559126 w 11991973"/>
              <a:gd name="connsiteY48" fmla="*/ 3187268 h 3476625"/>
              <a:gd name="connsiteX49" fmla="*/ 1549018 w 11991973"/>
              <a:gd name="connsiteY49" fmla="*/ 3187632 h 3476625"/>
              <a:gd name="connsiteX50" fmla="*/ 1552125 w 11991973"/>
              <a:gd name="connsiteY50" fmla="*/ 3181676 h 3476625"/>
              <a:gd name="connsiteX51" fmla="*/ 3004129 w 11991973"/>
              <a:gd name="connsiteY51" fmla="*/ 3302876 h 3476625"/>
              <a:gd name="connsiteX52" fmla="*/ 3004129 w 11991973"/>
              <a:gd name="connsiteY52" fmla="*/ 3304046 h 3476625"/>
              <a:gd name="connsiteX53" fmla="*/ 3002719 w 11991973"/>
              <a:gd name="connsiteY53" fmla="*/ 3303990 h 3476625"/>
              <a:gd name="connsiteX54" fmla="*/ 1082866 w 11991973"/>
              <a:gd name="connsiteY54" fmla="*/ 3118181 h 3476625"/>
              <a:gd name="connsiteX55" fmla="*/ 1073228 w 11991973"/>
              <a:gd name="connsiteY55" fmla="*/ 3126544 h 3476625"/>
              <a:gd name="connsiteX56" fmla="*/ 1093915 w 11991973"/>
              <a:gd name="connsiteY56" fmla="*/ 3120725 h 3476625"/>
              <a:gd name="connsiteX57" fmla="*/ 1082866 w 11991973"/>
              <a:gd name="connsiteY57" fmla="*/ 3118181 h 3476625"/>
              <a:gd name="connsiteX58" fmla="*/ 3779068 w 11991973"/>
              <a:gd name="connsiteY58" fmla="*/ 3349012 h 3476625"/>
              <a:gd name="connsiteX59" fmla="*/ 3781285 w 11991973"/>
              <a:gd name="connsiteY59" fmla="*/ 3350533 h 3476625"/>
              <a:gd name="connsiteX60" fmla="*/ 3768120 w 11991973"/>
              <a:gd name="connsiteY60" fmla="*/ 3362170 h 3476625"/>
              <a:gd name="connsiteX61" fmla="*/ 3773996 w 11991973"/>
              <a:gd name="connsiteY61" fmla="*/ 3350897 h 3476625"/>
              <a:gd name="connsiteX62" fmla="*/ 3775142 w 11991973"/>
              <a:gd name="connsiteY62" fmla="*/ 3349865 h 3476625"/>
              <a:gd name="connsiteX63" fmla="*/ 1149216 w 11991973"/>
              <a:gd name="connsiteY63" fmla="*/ 3101227 h 3476625"/>
              <a:gd name="connsiteX64" fmla="*/ 1142810 w 11991973"/>
              <a:gd name="connsiteY64" fmla="*/ 3101454 h 3476625"/>
              <a:gd name="connsiteX65" fmla="*/ 1129645 w 11991973"/>
              <a:gd name="connsiteY65" fmla="*/ 3103271 h 3476625"/>
              <a:gd name="connsiteX66" fmla="*/ 1155973 w 11991973"/>
              <a:gd name="connsiteY66" fmla="*/ 3106181 h 3476625"/>
              <a:gd name="connsiteX67" fmla="*/ 1149216 w 11991973"/>
              <a:gd name="connsiteY67" fmla="*/ 3101227 h 3476625"/>
              <a:gd name="connsiteX68" fmla="*/ 3301968 w 11991973"/>
              <a:gd name="connsiteY68" fmla="*/ 3292718 h 3476625"/>
              <a:gd name="connsiteX69" fmla="*/ 3292330 w 11991973"/>
              <a:gd name="connsiteY69" fmla="*/ 3301081 h 3476625"/>
              <a:gd name="connsiteX70" fmla="*/ 3313017 w 11991973"/>
              <a:gd name="connsiteY70" fmla="*/ 3295264 h 3476625"/>
              <a:gd name="connsiteX71" fmla="*/ 3301968 w 11991973"/>
              <a:gd name="connsiteY71" fmla="*/ 3292718 h 3476625"/>
              <a:gd name="connsiteX72" fmla="*/ 1248404 w 11991973"/>
              <a:gd name="connsiteY72" fmla="*/ 3094618 h 3476625"/>
              <a:gd name="connsiteX73" fmla="*/ 1259407 w 11991973"/>
              <a:gd name="connsiteY73" fmla="*/ 3097454 h 3476625"/>
              <a:gd name="connsiteX74" fmla="*/ 1236840 w 11991973"/>
              <a:gd name="connsiteY74" fmla="*/ 3100363 h 3476625"/>
              <a:gd name="connsiteX75" fmla="*/ 1245989 w 11991973"/>
              <a:gd name="connsiteY75" fmla="*/ 3095647 h 3476625"/>
              <a:gd name="connsiteX76" fmla="*/ 3368315 w 11991973"/>
              <a:gd name="connsiteY76" fmla="*/ 3275765 h 3476625"/>
              <a:gd name="connsiteX77" fmla="*/ 3361913 w 11991973"/>
              <a:gd name="connsiteY77" fmla="*/ 3275992 h 3476625"/>
              <a:gd name="connsiteX78" fmla="*/ 3348749 w 11991973"/>
              <a:gd name="connsiteY78" fmla="*/ 3277809 h 3476625"/>
              <a:gd name="connsiteX79" fmla="*/ 3375074 w 11991973"/>
              <a:gd name="connsiteY79" fmla="*/ 3280719 h 3476625"/>
              <a:gd name="connsiteX80" fmla="*/ 3368315 w 11991973"/>
              <a:gd name="connsiteY80" fmla="*/ 3275765 h 3476625"/>
              <a:gd name="connsiteX81" fmla="*/ 1302970 w 11991973"/>
              <a:gd name="connsiteY81" fmla="*/ 3079521 h 3476625"/>
              <a:gd name="connsiteX82" fmla="*/ 1303566 w 11991973"/>
              <a:gd name="connsiteY82" fmla="*/ 3079886 h 3476625"/>
              <a:gd name="connsiteX83" fmla="*/ 1302660 w 11991973"/>
              <a:gd name="connsiteY83" fmla="*/ 3080000 h 3476625"/>
              <a:gd name="connsiteX84" fmla="*/ 3467225 w 11991973"/>
              <a:gd name="connsiteY84" fmla="*/ 3269083 h 3476625"/>
              <a:gd name="connsiteX85" fmla="*/ 3478507 w 11991973"/>
              <a:gd name="connsiteY85" fmla="*/ 3271992 h 3476625"/>
              <a:gd name="connsiteX86" fmla="*/ 3455943 w 11991973"/>
              <a:gd name="connsiteY86" fmla="*/ 3274900 h 3476625"/>
              <a:gd name="connsiteX87" fmla="*/ 3467225 w 11991973"/>
              <a:gd name="connsiteY87" fmla="*/ 3269083 h 3476625"/>
              <a:gd name="connsiteX88" fmla="*/ 3526226 w 11991973"/>
              <a:gd name="connsiteY88" fmla="*/ 3247633 h 3476625"/>
              <a:gd name="connsiteX89" fmla="*/ 3534085 w 11991973"/>
              <a:gd name="connsiteY89" fmla="*/ 3251963 h 3476625"/>
              <a:gd name="connsiteX90" fmla="*/ 3533281 w 11991973"/>
              <a:gd name="connsiteY90" fmla="*/ 3253083 h 3476625"/>
              <a:gd name="connsiteX91" fmla="*/ 3521761 w 11991973"/>
              <a:gd name="connsiteY91" fmla="*/ 3254538 h 3476625"/>
              <a:gd name="connsiteX92" fmla="*/ 1650569 w 11991973"/>
              <a:gd name="connsiteY92" fmla="*/ 3077092 h 3476625"/>
              <a:gd name="connsiteX93" fmla="*/ 1633645 w 11991973"/>
              <a:gd name="connsiteY93" fmla="*/ 3085818 h 3476625"/>
              <a:gd name="connsiteX94" fmla="*/ 1650569 w 11991973"/>
              <a:gd name="connsiteY94" fmla="*/ 3077092 h 3476625"/>
              <a:gd name="connsiteX95" fmla="*/ 1451228 w 11991973"/>
              <a:gd name="connsiteY95" fmla="*/ 3050911 h 3476625"/>
              <a:gd name="connsiteX96" fmla="*/ 1441120 w 11991973"/>
              <a:gd name="connsiteY96" fmla="*/ 3050184 h 3476625"/>
              <a:gd name="connsiteX97" fmla="*/ 1432422 w 11991973"/>
              <a:gd name="connsiteY97" fmla="*/ 3053819 h 3476625"/>
              <a:gd name="connsiteX98" fmla="*/ 1451228 w 11991973"/>
              <a:gd name="connsiteY98" fmla="*/ 3050911 h 3476625"/>
              <a:gd name="connsiteX99" fmla="*/ 1730496 w 11991973"/>
              <a:gd name="connsiteY99" fmla="*/ 3061820 h 3476625"/>
              <a:gd name="connsiteX100" fmla="*/ 1725795 w 11991973"/>
              <a:gd name="connsiteY100" fmla="*/ 3071274 h 3476625"/>
              <a:gd name="connsiteX101" fmla="*/ 1740839 w 11991973"/>
              <a:gd name="connsiteY101" fmla="*/ 3065455 h 3476625"/>
              <a:gd name="connsiteX102" fmla="*/ 1730496 w 11991973"/>
              <a:gd name="connsiteY102" fmla="*/ 3061820 h 3476625"/>
              <a:gd name="connsiteX103" fmla="*/ 3869673 w 11991973"/>
              <a:gd name="connsiteY103" fmla="*/ 3251629 h 3476625"/>
              <a:gd name="connsiteX104" fmla="*/ 3852746 w 11991973"/>
              <a:gd name="connsiteY104" fmla="*/ 3260355 h 3476625"/>
              <a:gd name="connsiteX105" fmla="*/ 3869673 w 11991973"/>
              <a:gd name="connsiteY105" fmla="*/ 3251629 h 3476625"/>
              <a:gd name="connsiteX106" fmla="*/ 3670331 w 11991973"/>
              <a:gd name="connsiteY106" fmla="*/ 3225448 h 3476625"/>
              <a:gd name="connsiteX107" fmla="*/ 3660223 w 11991973"/>
              <a:gd name="connsiteY107" fmla="*/ 3224722 h 3476625"/>
              <a:gd name="connsiteX108" fmla="*/ 3651524 w 11991973"/>
              <a:gd name="connsiteY108" fmla="*/ 3228357 h 3476625"/>
              <a:gd name="connsiteX109" fmla="*/ 3670331 w 11991973"/>
              <a:gd name="connsiteY109" fmla="*/ 3225448 h 3476625"/>
              <a:gd name="connsiteX110" fmla="*/ 1536088 w 11991973"/>
              <a:gd name="connsiteY110" fmla="*/ 3033094 h 3476625"/>
              <a:gd name="connsiteX111" fmla="*/ 1522690 w 11991973"/>
              <a:gd name="connsiteY111" fmla="*/ 3045093 h 3476625"/>
              <a:gd name="connsiteX112" fmla="*/ 1556541 w 11991973"/>
              <a:gd name="connsiteY112" fmla="*/ 3036366 h 3476625"/>
              <a:gd name="connsiteX113" fmla="*/ 1536088 w 11991973"/>
              <a:gd name="connsiteY113" fmla="*/ 3033094 h 3476625"/>
              <a:gd name="connsiteX114" fmla="*/ 4744337 w 11991973"/>
              <a:gd name="connsiteY114" fmla="*/ 3318910 h 3476625"/>
              <a:gd name="connsiteX115" fmla="*/ 4746705 w 11991973"/>
              <a:gd name="connsiteY115" fmla="*/ 3326807 h 3476625"/>
              <a:gd name="connsiteX116" fmla="*/ 4732863 w 11991973"/>
              <a:gd name="connsiteY116" fmla="*/ 3327262 h 3476625"/>
              <a:gd name="connsiteX117" fmla="*/ 3949596 w 11991973"/>
              <a:gd name="connsiteY117" fmla="*/ 3236358 h 3476625"/>
              <a:gd name="connsiteX118" fmla="*/ 3944895 w 11991973"/>
              <a:gd name="connsiteY118" fmla="*/ 3245812 h 3476625"/>
              <a:gd name="connsiteX119" fmla="*/ 3959937 w 11991973"/>
              <a:gd name="connsiteY119" fmla="*/ 3239993 h 3476625"/>
              <a:gd name="connsiteX120" fmla="*/ 3949596 w 11991973"/>
              <a:gd name="connsiteY120" fmla="*/ 3236358 h 3476625"/>
              <a:gd name="connsiteX121" fmla="*/ 1040699 w 11991973"/>
              <a:gd name="connsiteY121" fmla="*/ 2972960 h 3476625"/>
              <a:gd name="connsiteX122" fmla="*/ 1034911 w 11991973"/>
              <a:gd name="connsiteY122" fmla="*/ 2973460 h 3476625"/>
              <a:gd name="connsiteX123" fmla="*/ 1022452 w 11991973"/>
              <a:gd name="connsiteY123" fmla="*/ 2984005 h 3476625"/>
              <a:gd name="connsiteX124" fmla="*/ 1043139 w 11991973"/>
              <a:gd name="connsiteY124" fmla="*/ 2978187 h 3476625"/>
              <a:gd name="connsiteX125" fmla="*/ 1040699 w 11991973"/>
              <a:gd name="connsiteY125" fmla="*/ 2972960 h 3476625"/>
              <a:gd name="connsiteX126" fmla="*/ 3755191 w 11991973"/>
              <a:gd name="connsiteY126" fmla="*/ 3207631 h 3476625"/>
              <a:gd name="connsiteX127" fmla="*/ 3741791 w 11991973"/>
              <a:gd name="connsiteY127" fmla="*/ 3219631 h 3476625"/>
              <a:gd name="connsiteX128" fmla="*/ 3775640 w 11991973"/>
              <a:gd name="connsiteY128" fmla="*/ 3210903 h 3476625"/>
              <a:gd name="connsiteX129" fmla="*/ 3755191 w 11991973"/>
              <a:gd name="connsiteY129" fmla="*/ 3207631 h 3476625"/>
              <a:gd name="connsiteX130" fmla="*/ 1855555 w 11991973"/>
              <a:gd name="connsiteY130" fmla="*/ 3031958 h 3476625"/>
              <a:gd name="connsiteX131" fmla="*/ 1872481 w 11991973"/>
              <a:gd name="connsiteY131" fmla="*/ 3042184 h 3476625"/>
              <a:gd name="connsiteX132" fmla="*/ 1855555 w 11991973"/>
              <a:gd name="connsiteY132" fmla="*/ 3031958 h 3476625"/>
              <a:gd name="connsiteX133" fmla="*/ 1824930 w 11991973"/>
              <a:gd name="connsiteY133" fmla="*/ 3029083 h 3476625"/>
              <a:gd name="connsiteX134" fmla="*/ 1810421 w 11991973"/>
              <a:gd name="connsiteY134" fmla="*/ 3033457 h 3476625"/>
              <a:gd name="connsiteX135" fmla="*/ 1812302 w 11991973"/>
              <a:gd name="connsiteY135" fmla="*/ 3074183 h 3476625"/>
              <a:gd name="connsiteX136" fmla="*/ 1824930 w 11991973"/>
              <a:gd name="connsiteY136" fmla="*/ 3029083 h 3476625"/>
              <a:gd name="connsiteX137" fmla="*/ 4776555 w 11991973"/>
              <a:gd name="connsiteY137" fmla="*/ 3290467 h 3476625"/>
              <a:gd name="connsiteX138" fmla="*/ 4783638 w 11991973"/>
              <a:gd name="connsiteY138" fmla="*/ 3301081 h 3476625"/>
              <a:gd name="connsiteX139" fmla="*/ 4779408 w 11991973"/>
              <a:gd name="connsiteY139" fmla="*/ 3299035 h 3476625"/>
              <a:gd name="connsiteX140" fmla="*/ 4775405 w 11991973"/>
              <a:gd name="connsiteY140" fmla="*/ 3291682 h 3476625"/>
              <a:gd name="connsiteX141" fmla="*/ 4725722 w 11991973"/>
              <a:gd name="connsiteY141" fmla="*/ 3282264 h 3476625"/>
              <a:gd name="connsiteX142" fmla="*/ 4732257 w 11991973"/>
              <a:gd name="connsiteY142" fmla="*/ 3289479 h 3476625"/>
              <a:gd name="connsiteX143" fmla="*/ 4732601 w 11991973"/>
              <a:gd name="connsiteY143" fmla="*/ 3290090 h 3476625"/>
              <a:gd name="connsiteX144" fmla="*/ 4721579 w 11991973"/>
              <a:gd name="connsiteY144" fmla="*/ 3298173 h 3476625"/>
              <a:gd name="connsiteX145" fmla="*/ 4725722 w 11991973"/>
              <a:gd name="connsiteY145" fmla="*/ 3282264 h 3476625"/>
              <a:gd name="connsiteX146" fmla="*/ 5636287 w 11991973"/>
              <a:gd name="connsiteY146" fmla="*/ 3363156 h 3476625"/>
              <a:gd name="connsiteX147" fmla="*/ 5630846 w 11991973"/>
              <a:gd name="connsiteY147" fmla="*/ 3370169 h 3476625"/>
              <a:gd name="connsiteX148" fmla="*/ 5616742 w 11991973"/>
              <a:gd name="connsiteY148" fmla="*/ 3367987 h 3476625"/>
              <a:gd name="connsiteX149" fmla="*/ 5617269 w 11991973"/>
              <a:gd name="connsiteY149" fmla="*/ 3367444 h 3476625"/>
              <a:gd name="connsiteX150" fmla="*/ 3259801 w 11991973"/>
              <a:gd name="connsiteY150" fmla="*/ 3147498 h 3476625"/>
              <a:gd name="connsiteX151" fmla="*/ 3254014 w 11991973"/>
              <a:gd name="connsiteY151" fmla="*/ 3147998 h 3476625"/>
              <a:gd name="connsiteX152" fmla="*/ 3241551 w 11991973"/>
              <a:gd name="connsiteY152" fmla="*/ 3158542 h 3476625"/>
              <a:gd name="connsiteX153" fmla="*/ 3262238 w 11991973"/>
              <a:gd name="connsiteY153" fmla="*/ 3152725 h 3476625"/>
              <a:gd name="connsiteX154" fmla="*/ 3259801 w 11991973"/>
              <a:gd name="connsiteY154" fmla="*/ 3147498 h 3476625"/>
              <a:gd name="connsiteX155" fmla="*/ 4074656 w 11991973"/>
              <a:gd name="connsiteY155" fmla="*/ 3206495 h 3476625"/>
              <a:gd name="connsiteX156" fmla="*/ 4091581 w 11991973"/>
              <a:gd name="connsiteY156" fmla="*/ 3216721 h 3476625"/>
              <a:gd name="connsiteX157" fmla="*/ 4074656 w 11991973"/>
              <a:gd name="connsiteY157" fmla="*/ 3206495 h 3476625"/>
              <a:gd name="connsiteX158" fmla="*/ 4044029 w 11991973"/>
              <a:gd name="connsiteY158" fmla="*/ 3203619 h 3476625"/>
              <a:gd name="connsiteX159" fmla="*/ 4029523 w 11991973"/>
              <a:gd name="connsiteY159" fmla="*/ 3207995 h 3476625"/>
              <a:gd name="connsiteX160" fmla="*/ 4031401 w 11991973"/>
              <a:gd name="connsiteY160" fmla="*/ 3248720 h 3476625"/>
              <a:gd name="connsiteX161" fmla="*/ 4044029 w 11991973"/>
              <a:gd name="connsiteY161" fmla="*/ 3203619 h 3476625"/>
              <a:gd name="connsiteX162" fmla="*/ 5076553 w 11991973"/>
              <a:gd name="connsiteY162" fmla="*/ 3295530 h 3476625"/>
              <a:gd name="connsiteX163" fmla="*/ 5078892 w 11991973"/>
              <a:gd name="connsiteY163" fmla="*/ 3303990 h 3476625"/>
              <a:gd name="connsiteX164" fmla="*/ 5076778 w 11991973"/>
              <a:gd name="connsiteY164" fmla="*/ 3297809 h 3476625"/>
              <a:gd name="connsiteX165" fmla="*/ 5076085 w 11991973"/>
              <a:gd name="connsiteY165" fmla="*/ 3290789 h 3476625"/>
              <a:gd name="connsiteX166" fmla="*/ 5076553 w 11991973"/>
              <a:gd name="connsiteY166" fmla="*/ 3295530 h 3476625"/>
              <a:gd name="connsiteX167" fmla="*/ 5075353 w 11991973"/>
              <a:gd name="connsiteY167" fmla="*/ 3291189 h 3476625"/>
              <a:gd name="connsiteX168" fmla="*/ 1944885 w 11991973"/>
              <a:gd name="connsiteY168" fmla="*/ 3010913 h 3476625"/>
              <a:gd name="connsiteX169" fmla="*/ 1936420 w 11991973"/>
              <a:gd name="connsiteY169" fmla="*/ 3018912 h 3476625"/>
              <a:gd name="connsiteX170" fmla="*/ 1953347 w 11991973"/>
              <a:gd name="connsiteY170" fmla="*/ 3016003 h 3476625"/>
              <a:gd name="connsiteX171" fmla="*/ 1944885 w 11991973"/>
              <a:gd name="connsiteY171" fmla="*/ 3010913 h 3476625"/>
              <a:gd name="connsiteX172" fmla="*/ 5074661 w 11991973"/>
              <a:gd name="connsiteY172" fmla="*/ 3272298 h 3476625"/>
              <a:gd name="connsiteX173" fmla="*/ 5074661 w 11991973"/>
              <a:gd name="connsiteY173" fmla="*/ 3275031 h 3476625"/>
              <a:gd name="connsiteX174" fmla="*/ 5071371 w 11991973"/>
              <a:gd name="connsiteY174" fmla="*/ 3274900 h 3476625"/>
              <a:gd name="connsiteX175" fmla="*/ 4163983 w 11991973"/>
              <a:gd name="connsiteY175" fmla="*/ 3185451 h 3476625"/>
              <a:gd name="connsiteX176" fmla="*/ 4155520 w 11991973"/>
              <a:gd name="connsiteY176" fmla="*/ 3193450 h 3476625"/>
              <a:gd name="connsiteX177" fmla="*/ 4172445 w 11991973"/>
              <a:gd name="connsiteY177" fmla="*/ 3190541 h 3476625"/>
              <a:gd name="connsiteX178" fmla="*/ 4163983 w 11991973"/>
              <a:gd name="connsiteY178" fmla="*/ 3185451 h 3476625"/>
              <a:gd name="connsiteX179" fmla="*/ 2054811 w 11991973"/>
              <a:gd name="connsiteY179" fmla="*/ 2997459 h 3476625"/>
              <a:gd name="connsiteX180" fmla="*/ 2047611 w 11991973"/>
              <a:gd name="connsiteY180" fmla="*/ 2997095 h 3476625"/>
              <a:gd name="connsiteX181" fmla="*/ 2032330 w 11991973"/>
              <a:gd name="connsiteY181" fmla="*/ 3007277 h 3476625"/>
              <a:gd name="connsiteX182" fmla="*/ 2058660 w 11991973"/>
              <a:gd name="connsiteY182" fmla="*/ 3004367 h 3476625"/>
              <a:gd name="connsiteX183" fmla="*/ 2054811 w 11991973"/>
              <a:gd name="connsiteY183" fmla="*/ 2997459 h 3476625"/>
              <a:gd name="connsiteX184" fmla="*/ 5846027 w 11991973"/>
              <a:gd name="connsiteY184" fmla="*/ 3318763 h 3476625"/>
              <a:gd name="connsiteX185" fmla="*/ 5849935 w 11991973"/>
              <a:gd name="connsiteY185" fmla="*/ 3321444 h 3476625"/>
              <a:gd name="connsiteX186" fmla="*/ 5836772 w 11991973"/>
              <a:gd name="connsiteY186" fmla="*/ 3333080 h 3476625"/>
              <a:gd name="connsiteX187" fmla="*/ 5846027 w 11991973"/>
              <a:gd name="connsiteY187" fmla="*/ 3318763 h 3476625"/>
              <a:gd name="connsiteX188" fmla="*/ 4273910 w 11991973"/>
              <a:gd name="connsiteY188" fmla="*/ 3171997 h 3476625"/>
              <a:gd name="connsiteX189" fmla="*/ 4266713 w 11991973"/>
              <a:gd name="connsiteY189" fmla="*/ 3171633 h 3476625"/>
              <a:gd name="connsiteX190" fmla="*/ 4251431 w 11991973"/>
              <a:gd name="connsiteY190" fmla="*/ 3181815 h 3476625"/>
              <a:gd name="connsiteX191" fmla="*/ 4277758 w 11991973"/>
              <a:gd name="connsiteY191" fmla="*/ 3178905 h 3476625"/>
              <a:gd name="connsiteX192" fmla="*/ 4273910 w 11991973"/>
              <a:gd name="connsiteY192" fmla="*/ 3171997 h 3476625"/>
              <a:gd name="connsiteX193" fmla="*/ 5370620 w 11991973"/>
              <a:gd name="connsiteY193" fmla="*/ 3263628 h 3476625"/>
              <a:gd name="connsiteX194" fmla="*/ 5360981 w 11991973"/>
              <a:gd name="connsiteY194" fmla="*/ 3271992 h 3476625"/>
              <a:gd name="connsiteX195" fmla="*/ 5381667 w 11991973"/>
              <a:gd name="connsiteY195" fmla="*/ 3266174 h 3476625"/>
              <a:gd name="connsiteX196" fmla="*/ 5370620 w 11991973"/>
              <a:gd name="connsiteY196" fmla="*/ 3263628 h 3476625"/>
              <a:gd name="connsiteX197" fmla="*/ 1032522 w 11991973"/>
              <a:gd name="connsiteY197" fmla="*/ 2873107 h 3476625"/>
              <a:gd name="connsiteX198" fmla="*/ 1033500 w 11991973"/>
              <a:gd name="connsiteY198" fmla="*/ 2873465 h 3476625"/>
              <a:gd name="connsiteX199" fmla="*/ 1033613 w 11991973"/>
              <a:gd name="connsiteY199" fmla="*/ 2873637 h 3476625"/>
              <a:gd name="connsiteX200" fmla="*/ 1031854 w 11991973"/>
              <a:gd name="connsiteY200" fmla="*/ 2873464 h 3476625"/>
              <a:gd name="connsiteX201" fmla="*/ 5436969 w 11991973"/>
              <a:gd name="connsiteY201" fmla="*/ 3246675 h 3476625"/>
              <a:gd name="connsiteX202" fmla="*/ 5430563 w 11991973"/>
              <a:gd name="connsiteY202" fmla="*/ 3246902 h 3476625"/>
              <a:gd name="connsiteX203" fmla="*/ 5417401 w 11991973"/>
              <a:gd name="connsiteY203" fmla="*/ 3248719 h 3476625"/>
              <a:gd name="connsiteX204" fmla="*/ 5443726 w 11991973"/>
              <a:gd name="connsiteY204" fmla="*/ 3251629 h 3476625"/>
              <a:gd name="connsiteX205" fmla="*/ 5436969 w 11991973"/>
              <a:gd name="connsiteY205" fmla="*/ 3246675 h 3476625"/>
              <a:gd name="connsiteX206" fmla="*/ 3251624 w 11991973"/>
              <a:gd name="connsiteY206" fmla="*/ 3047644 h 3476625"/>
              <a:gd name="connsiteX207" fmla="*/ 3252604 w 11991973"/>
              <a:gd name="connsiteY207" fmla="*/ 3048002 h 3476625"/>
              <a:gd name="connsiteX208" fmla="*/ 3252717 w 11991973"/>
              <a:gd name="connsiteY208" fmla="*/ 3048175 h 3476625"/>
              <a:gd name="connsiteX209" fmla="*/ 3250958 w 11991973"/>
              <a:gd name="connsiteY209" fmla="*/ 3048002 h 3476625"/>
              <a:gd name="connsiteX210" fmla="*/ 945348 w 11991973"/>
              <a:gd name="connsiteY210" fmla="*/ 2835648 h 3476625"/>
              <a:gd name="connsiteX211" fmla="*/ 932626 w 11991973"/>
              <a:gd name="connsiteY211" fmla="*/ 2853835 h 3476625"/>
              <a:gd name="connsiteX212" fmla="*/ 933360 w 11991973"/>
              <a:gd name="connsiteY212" fmla="*/ 2850920 h 3476625"/>
              <a:gd name="connsiteX213" fmla="*/ 945348 w 11991973"/>
              <a:gd name="connsiteY213" fmla="*/ 2835648 h 3476625"/>
              <a:gd name="connsiteX214" fmla="*/ 2236847 w 11991973"/>
              <a:gd name="connsiteY214" fmla="*/ 2948734 h 3476625"/>
              <a:gd name="connsiteX215" fmla="*/ 2229794 w 11991973"/>
              <a:gd name="connsiteY215" fmla="*/ 2949097 h 3476625"/>
              <a:gd name="connsiteX216" fmla="*/ 2241077 w 11991973"/>
              <a:gd name="connsiteY216" fmla="*/ 2954915 h 3476625"/>
              <a:gd name="connsiteX217" fmla="*/ 2236847 w 11991973"/>
              <a:gd name="connsiteY217" fmla="*/ 2948734 h 3476625"/>
              <a:gd name="connsiteX218" fmla="*/ 998004 w 11991973"/>
              <a:gd name="connsiteY218" fmla="*/ 2835648 h 3476625"/>
              <a:gd name="connsiteX219" fmla="*/ 986721 w 11991973"/>
              <a:gd name="connsiteY219" fmla="*/ 2847283 h 3476625"/>
              <a:gd name="connsiteX220" fmla="*/ 998004 w 11991973"/>
              <a:gd name="connsiteY220" fmla="*/ 2835648 h 3476625"/>
              <a:gd name="connsiteX221" fmla="*/ 5535876 w 11991973"/>
              <a:gd name="connsiteY221" fmla="*/ 3239993 h 3476625"/>
              <a:gd name="connsiteX222" fmla="*/ 5547159 w 11991973"/>
              <a:gd name="connsiteY222" fmla="*/ 3242902 h 3476625"/>
              <a:gd name="connsiteX223" fmla="*/ 5524593 w 11991973"/>
              <a:gd name="connsiteY223" fmla="*/ 3245812 h 3476625"/>
              <a:gd name="connsiteX224" fmla="*/ 5535876 w 11991973"/>
              <a:gd name="connsiteY224" fmla="*/ 3239993 h 3476625"/>
              <a:gd name="connsiteX225" fmla="*/ 1018690 w 11991973"/>
              <a:gd name="connsiteY225" fmla="*/ 2835647 h 3476625"/>
              <a:gd name="connsiteX226" fmla="*/ 1018690 w 11991973"/>
              <a:gd name="connsiteY226" fmla="*/ 2835647 h 3476625"/>
              <a:gd name="connsiteX227" fmla="*/ 1116262 w 11991973"/>
              <a:gd name="connsiteY227" fmla="*/ 2841904 h 3476625"/>
              <a:gd name="connsiteX228" fmla="*/ 1099557 w 11991973"/>
              <a:gd name="connsiteY228" fmla="*/ 2844739 h 3476625"/>
              <a:gd name="connsiteX229" fmla="*/ 1056891 w 11991973"/>
              <a:gd name="connsiteY229" fmla="*/ 2860056 h 3476625"/>
              <a:gd name="connsiteX230" fmla="*/ 1032522 w 11991973"/>
              <a:gd name="connsiteY230" fmla="*/ 2873107 h 3476625"/>
              <a:gd name="connsiteX231" fmla="*/ 1016310 w 11991973"/>
              <a:gd name="connsiteY231" fmla="*/ 2867193 h 3476625"/>
              <a:gd name="connsiteX232" fmla="*/ 1018690 w 11991973"/>
              <a:gd name="connsiteY232" fmla="*/ 2890918 h 3476625"/>
              <a:gd name="connsiteX233" fmla="*/ 1043285 w 11991973"/>
              <a:gd name="connsiteY233" fmla="*/ 2888464 h 3476625"/>
              <a:gd name="connsiteX234" fmla="*/ 1033613 w 11991973"/>
              <a:gd name="connsiteY234" fmla="*/ 2873637 h 3476625"/>
              <a:gd name="connsiteX235" fmla="*/ 1045254 w 11991973"/>
              <a:gd name="connsiteY235" fmla="*/ 2874782 h 3476625"/>
              <a:gd name="connsiteX236" fmla="*/ 1093915 w 11991973"/>
              <a:gd name="connsiteY236" fmla="*/ 2879283 h 3476625"/>
              <a:gd name="connsiteX237" fmla="*/ 1116262 w 11991973"/>
              <a:gd name="connsiteY237" fmla="*/ 2841904 h 3476625"/>
              <a:gd name="connsiteX238" fmla="*/ 4455947 w 11991973"/>
              <a:gd name="connsiteY238" fmla="*/ 3123271 h 3476625"/>
              <a:gd name="connsiteX239" fmla="*/ 4448893 w 11991973"/>
              <a:gd name="connsiteY239" fmla="*/ 3123635 h 3476625"/>
              <a:gd name="connsiteX240" fmla="*/ 4460178 w 11991973"/>
              <a:gd name="connsiteY240" fmla="*/ 3129452 h 3476625"/>
              <a:gd name="connsiteX241" fmla="*/ 4455947 w 11991973"/>
              <a:gd name="connsiteY241" fmla="*/ 3123271 h 3476625"/>
              <a:gd name="connsiteX242" fmla="*/ 3217106 w 11991973"/>
              <a:gd name="connsiteY242" fmla="*/ 3010186 h 3476625"/>
              <a:gd name="connsiteX243" fmla="*/ 3205820 w 11991973"/>
              <a:gd name="connsiteY243" fmla="*/ 3021821 h 3476625"/>
              <a:gd name="connsiteX244" fmla="*/ 3217106 w 11991973"/>
              <a:gd name="connsiteY244" fmla="*/ 3010186 h 3476625"/>
              <a:gd name="connsiteX245" fmla="*/ 3168209 w 11991973"/>
              <a:gd name="connsiteY245" fmla="*/ 3004367 h 3476625"/>
              <a:gd name="connsiteX246" fmla="*/ 3155489 w 11991973"/>
              <a:gd name="connsiteY246" fmla="*/ 3022556 h 3476625"/>
              <a:gd name="connsiteX247" fmla="*/ 3156222 w 11991973"/>
              <a:gd name="connsiteY247" fmla="*/ 3019640 h 3476625"/>
              <a:gd name="connsiteX248" fmla="*/ 3168209 w 11991973"/>
              <a:gd name="connsiteY248" fmla="*/ 3004367 h 3476625"/>
              <a:gd name="connsiteX249" fmla="*/ 3237793 w 11991973"/>
              <a:gd name="connsiteY249" fmla="*/ 3010186 h 3476625"/>
              <a:gd name="connsiteX250" fmla="*/ 3237793 w 11991973"/>
              <a:gd name="connsiteY250" fmla="*/ 3010186 h 3476625"/>
              <a:gd name="connsiteX251" fmla="*/ 3335361 w 11991973"/>
              <a:gd name="connsiteY251" fmla="*/ 3016441 h 3476625"/>
              <a:gd name="connsiteX252" fmla="*/ 3318656 w 11991973"/>
              <a:gd name="connsiteY252" fmla="*/ 3019276 h 3476625"/>
              <a:gd name="connsiteX253" fmla="*/ 3275990 w 11991973"/>
              <a:gd name="connsiteY253" fmla="*/ 3034594 h 3476625"/>
              <a:gd name="connsiteX254" fmla="*/ 3251624 w 11991973"/>
              <a:gd name="connsiteY254" fmla="*/ 3047644 h 3476625"/>
              <a:gd name="connsiteX255" fmla="*/ 3235412 w 11991973"/>
              <a:gd name="connsiteY255" fmla="*/ 3041729 h 3476625"/>
              <a:gd name="connsiteX256" fmla="*/ 3237790 w 11991973"/>
              <a:gd name="connsiteY256" fmla="*/ 3065455 h 3476625"/>
              <a:gd name="connsiteX257" fmla="*/ 3262387 w 11991973"/>
              <a:gd name="connsiteY257" fmla="*/ 3063001 h 3476625"/>
              <a:gd name="connsiteX258" fmla="*/ 3252717 w 11991973"/>
              <a:gd name="connsiteY258" fmla="*/ 3048175 h 3476625"/>
              <a:gd name="connsiteX259" fmla="*/ 3264357 w 11991973"/>
              <a:gd name="connsiteY259" fmla="*/ 3049320 h 3476625"/>
              <a:gd name="connsiteX260" fmla="*/ 3313017 w 11991973"/>
              <a:gd name="connsiteY260" fmla="*/ 3053819 h 3476625"/>
              <a:gd name="connsiteX261" fmla="*/ 3335361 w 11991973"/>
              <a:gd name="connsiteY261" fmla="*/ 3016441 h 3476625"/>
              <a:gd name="connsiteX262" fmla="*/ 1201108 w 11991973"/>
              <a:gd name="connsiteY262" fmla="*/ 2824012 h 3476625"/>
              <a:gd name="connsiteX263" fmla="*/ 1125884 w 11991973"/>
              <a:gd name="connsiteY263" fmla="*/ 2853102 h 3476625"/>
              <a:gd name="connsiteX264" fmla="*/ 1199228 w 11991973"/>
              <a:gd name="connsiteY264" fmla="*/ 2856010 h 3476625"/>
              <a:gd name="connsiteX265" fmla="*/ 1165378 w 11991973"/>
              <a:gd name="connsiteY265" fmla="*/ 2853102 h 3476625"/>
              <a:gd name="connsiteX266" fmla="*/ 1201108 w 11991973"/>
              <a:gd name="connsiteY266" fmla="*/ 2824012 h 3476625"/>
              <a:gd name="connsiteX267" fmla="*/ 5596759 w 11991973"/>
              <a:gd name="connsiteY267" fmla="*/ 3215635 h 3476625"/>
              <a:gd name="connsiteX268" fmla="*/ 5604759 w 11991973"/>
              <a:gd name="connsiteY268" fmla="*/ 3220044 h 3476625"/>
              <a:gd name="connsiteX269" fmla="*/ 5601934 w 11991973"/>
              <a:gd name="connsiteY269" fmla="*/ 3223994 h 3476625"/>
              <a:gd name="connsiteX270" fmla="*/ 5590414 w 11991973"/>
              <a:gd name="connsiteY270" fmla="*/ 3225448 h 3476625"/>
              <a:gd name="connsiteX271" fmla="*/ 1237192 w 11991973"/>
              <a:gd name="connsiteY271" fmla="*/ 2816831 h 3476625"/>
              <a:gd name="connsiteX272" fmla="*/ 1225555 w 11991973"/>
              <a:gd name="connsiteY272" fmla="*/ 2835648 h 3476625"/>
              <a:gd name="connsiteX273" fmla="*/ 1237192 w 11991973"/>
              <a:gd name="connsiteY273" fmla="*/ 2816831 h 3476625"/>
              <a:gd name="connsiteX274" fmla="*/ 1274687 w 11991973"/>
              <a:gd name="connsiteY274" fmla="*/ 2817831 h 3476625"/>
              <a:gd name="connsiteX275" fmla="*/ 1265048 w 11991973"/>
              <a:gd name="connsiteY275" fmla="*/ 2821103 h 3476625"/>
              <a:gd name="connsiteX276" fmla="*/ 1285735 w 11991973"/>
              <a:gd name="connsiteY276" fmla="*/ 2821103 h 3476625"/>
              <a:gd name="connsiteX277" fmla="*/ 1274687 w 11991973"/>
              <a:gd name="connsiteY277" fmla="*/ 2817831 h 3476625"/>
              <a:gd name="connsiteX278" fmla="*/ 3420209 w 11991973"/>
              <a:gd name="connsiteY278" fmla="*/ 2998550 h 3476625"/>
              <a:gd name="connsiteX279" fmla="*/ 3344987 w 11991973"/>
              <a:gd name="connsiteY279" fmla="*/ 3027639 h 3476625"/>
              <a:gd name="connsiteX280" fmla="*/ 3418331 w 11991973"/>
              <a:gd name="connsiteY280" fmla="*/ 3030548 h 3476625"/>
              <a:gd name="connsiteX281" fmla="*/ 3384477 w 11991973"/>
              <a:gd name="connsiteY281" fmla="*/ 3027638 h 3476625"/>
              <a:gd name="connsiteX282" fmla="*/ 3420209 w 11991973"/>
              <a:gd name="connsiteY282" fmla="*/ 2998550 h 3476625"/>
              <a:gd name="connsiteX283" fmla="*/ 5938324 w 11991973"/>
              <a:gd name="connsiteY283" fmla="*/ 3222539 h 3476625"/>
              <a:gd name="connsiteX284" fmla="*/ 5921400 w 11991973"/>
              <a:gd name="connsiteY284" fmla="*/ 3231267 h 3476625"/>
              <a:gd name="connsiteX285" fmla="*/ 5938324 w 11991973"/>
              <a:gd name="connsiteY285" fmla="*/ 3222539 h 3476625"/>
              <a:gd name="connsiteX286" fmla="*/ 1312252 w 11991973"/>
              <a:gd name="connsiteY286" fmla="*/ 2803547 h 3476625"/>
              <a:gd name="connsiteX287" fmla="*/ 1300163 w 11991973"/>
              <a:gd name="connsiteY287" fmla="*/ 2803377 h 3476625"/>
              <a:gd name="connsiteX288" fmla="*/ 1328990 w 11991973"/>
              <a:gd name="connsiteY288" fmla="*/ 2812376 h 3476625"/>
              <a:gd name="connsiteX289" fmla="*/ 1312252 w 11991973"/>
              <a:gd name="connsiteY289" fmla="*/ 2803547 h 3476625"/>
              <a:gd name="connsiteX290" fmla="*/ 5738980 w 11991973"/>
              <a:gd name="connsiteY290" fmla="*/ 3196358 h 3476625"/>
              <a:gd name="connsiteX291" fmla="*/ 5728873 w 11991973"/>
              <a:gd name="connsiteY291" fmla="*/ 3195632 h 3476625"/>
              <a:gd name="connsiteX292" fmla="*/ 5720177 w 11991973"/>
              <a:gd name="connsiteY292" fmla="*/ 3199267 h 3476625"/>
              <a:gd name="connsiteX293" fmla="*/ 5738980 w 11991973"/>
              <a:gd name="connsiteY293" fmla="*/ 3196358 h 3476625"/>
              <a:gd name="connsiteX294" fmla="*/ 3456293 w 11991973"/>
              <a:gd name="connsiteY294" fmla="*/ 2991369 h 3476625"/>
              <a:gd name="connsiteX295" fmla="*/ 3444658 w 11991973"/>
              <a:gd name="connsiteY295" fmla="*/ 3010186 h 3476625"/>
              <a:gd name="connsiteX296" fmla="*/ 3456293 w 11991973"/>
              <a:gd name="connsiteY296" fmla="*/ 2991369 h 3476625"/>
              <a:gd name="connsiteX297" fmla="*/ 1203987 w 11991973"/>
              <a:gd name="connsiteY297" fmla="*/ 2789605 h 3476625"/>
              <a:gd name="connsiteX298" fmla="*/ 1197348 w 11991973"/>
              <a:gd name="connsiteY298" fmla="*/ 2789469 h 3476625"/>
              <a:gd name="connsiteX299" fmla="*/ 1182303 w 11991973"/>
              <a:gd name="connsiteY299" fmla="*/ 2794922 h 3476625"/>
              <a:gd name="connsiteX300" fmla="*/ 1206750 w 11991973"/>
              <a:gd name="connsiteY300" fmla="*/ 2794922 h 3476625"/>
              <a:gd name="connsiteX301" fmla="*/ 1203987 w 11991973"/>
              <a:gd name="connsiteY301" fmla="*/ 2789605 h 3476625"/>
              <a:gd name="connsiteX302" fmla="*/ 3493787 w 11991973"/>
              <a:gd name="connsiteY302" fmla="*/ 2992368 h 3476625"/>
              <a:gd name="connsiteX303" fmla="*/ 3484149 w 11991973"/>
              <a:gd name="connsiteY303" fmla="*/ 2995641 h 3476625"/>
              <a:gd name="connsiteX304" fmla="*/ 3504836 w 11991973"/>
              <a:gd name="connsiteY304" fmla="*/ 2995641 h 3476625"/>
              <a:gd name="connsiteX305" fmla="*/ 3493787 w 11991973"/>
              <a:gd name="connsiteY305" fmla="*/ 2992368 h 3476625"/>
              <a:gd name="connsiteX306" fmla="*/ 1354789 w 11991973"/>
              <a:gd name="connsiteY306" fmla="*/ 2796787 h 3476625"/>
              <a:gd name="connsiteX307" fmla="*/ 1349206 w 11991973"/>
              <a:gd name="connsiteY307" fmla="*/ 2796740 h 3476625"/>
              <a:gd name="connsiteX308" fmla="*/ 1338391 w 11991973"/>
              <a:gd name="connsiteY308" fmla="*/ 2809467 h 3476625"/>
              <a:gd name="connsiteX309" fmla="*/ 1357198 w 11991973"/>
              <a:gd name="connsiteY309" fmla="*/ 2803650 h 3476625"/>
              <a:gd name="connsiteX310" fmla="*/ 1354789 w 11991973"/>
              <a:gd name="connsiteY310" fmla="*/ 2796787 h 3476625"/>
              <a:gd name="connsiteX311" fmla="*/ 721556 w 11991973"/>
              <a:gd name="connsiteY311" fmla="*/ 2736744 h 3476625"/>
              <a:gd name="connsiteX312" fmla="*/ 680185 w 11991973"/>
              <a:gd name="connsiteY312" fmla="*/ 2748379 h 3476625"/>
              <a:gd name="connsiteX313" fmla="*/ 721556 w 11991973"/>
              <a:gd name="connsiteY313" fmla="*/ 2736744 h 3476625"/>
              <a:gd name="connsiteX314" fmla="*/ 6018249 w 11991973"/>
              <a:gd name="connsiteY314" fmla="*/ 3207268 h 3476625"/>
              <a:gd name="connsiteX315" fmla="*/ 6013547 w 11991973"/>
              <a:gd name="connsiteY315" fmla="*/ 3216722 h 3476625"/>
              <a:gd name="connsiteX316" fmla="*/ 6028592 w 11991973"/>
              <a:gd name="connsiteY316" fmla="*/ 3210903 h 3476625"/>
              <a:gd name="connsiteX317" fmla="*/ 6018249 w 11991973"/>
              <a:gd name="connsiteY317" fmla="*/ 3207268 h 3476625"/>
              <a:gd name="connsiteX318" fmla="*/ 3531354 w 11991973"/>
              <a:gd name="connsiteY318" fmla="*/ 2978084 h 3476625"/>
              <a:gd name="connsiteX319" fmla="*/ 3519265 w 11991973"/>
              <a:gd name="connsiteY319" fmla="*/ 2977914 h 3476625"/>
              <a:gd name="connsiteX320" fmla="*/ 3548088 w 11991973"/>
              <a:gd name="connsiteY320" fmla="*/ 2986913 h 3476625"/>
              <a:gd name="connsiteX321" fmla="*/ 3531354 w 11991973"/>
              <a:gd name="connsiteY321" fmla="*/ 2978084 h 3476625"/>
              <a:gd name="connsiteX322" fmla="*/ 5844206 w 11991973"/>
              <a:gd name="connsiteY322" fmla="*/ 3181800 h 3476625"/>
              <a:gd name="connsiteX323" fmla="*/ 5844294 w 11991973"/>
              <a:gd name="connsiteY323" fmla="*/ 3181815 h 3476625"/>
              <a:gd name="connsiteX324" fmla="*/ 5841666 w 11991973"/>
              <a:gd name="connsiteY324" fmla="*/ 3182662 h 3476625"/>
              <a:gd name="connsiteX325" fmla="*/ 3423090 w 11991973"/>
              <a:gd name="connsiteY325" fmla="*/ 2964143 h 3476625"/>
              <a:gd name="connsiteX326" fmla="*/ 3416450 w 11991973"/>
              <a:gd name="connsiteY326" fmla="*/ 2964006 h 3476625"/>
              <a:gd name="connsiteX327" fmla="*/ 3401404 w 11991973"/>
              <a:gd name="connsiteY327" fmla="*/ 2969460 h 3476625"/>
              <a:gd name="connsiteX328" fmla="*/ 3425852 w 11991973"/>
              <a:gd name="connsiteY328" fmla="*/ 2969460 h 3476625"/>
              <a:gd name="connsiteX329" fmla="*/ 3423090 w 11991973"/>
              <a:gd name="connsiteY329" fmla="*/ 2964143 h 3476625"/>
              <a:gd name="connsiteX330" fmla="*/ 1432422 w 11991973"/>
              <a:gd name="connsiteY330" fmla="*/ 2786196 h 3476625"/>
              <a:gd name="connsiteX331" fmla="*/ 1402333 w 11991973"/>
              <a:gd name="connsiteY331" fmla="*/ 2789105 h 3476625"/>
              <a:gd name="connsiteX332" fmla="*/ 1432422 w 11991973"/>
              <a:gd name="connsiteY332" fmla="*/ 2786196 h 3476625"/>
              <a:gd name="connsiteX333" fmla="*/ 3573889 w 11991973"/>
              <a:gd name="connsiteY333" fmla="*/ 2971324 h 3476625"/>
              <a:gd name="connsiteX334" fmla="*/ 3568308 w 11991973"/>
              <a:gd name="connsiteY334" fmla="*/ 2971278 h 3476625"/>
              <a:gd name="connsiteX335" fmla="*/ 3557492 w 11991973"/>
              <a:gd name="connsiteY335" fmla="*/ 2984005 h 3476625"/>
              <a:gd name="connsiteX336" fmla="*/ 3576301 w 11991973"/>
              <a:gd name="connsiteY336" fmla="*/ 2978187 h 3476625"/>
              <a:gd name="connsiteX337" fmla="*/ 3573889 w 11991973"/>
              <a:gd name="connsiteY337" fmla="*/ 2971324 h 3476625"/>
              <a:gd name="connsiteX338" fmla="*/ 2940660 w 11991973"/>
              <a:gd name="connsiteY338" fmla="*/ 2911280 h 3476625"/>
              <a:gd name="connsiteX339" fmla="*/ 2899285 w 11991973"/>
              <a:gd name="connsiteY339" fmla="*/ 2922916 h 3476625"/>
              <a:gd name="connsiteX340" fmla="*/ 2940660 w 11991973"/>
              <a:gd name="connsiteY340" fmla="*/ 2911280 h 3476625"/>
              <a:gd name="connsiteX341" fmla="*/ 1465391 w 11991973"/>
              <a:gd name="connsiteY341" fmla="*/ 2779696 h 3476625"/>
              <a:gd name="connsiteX342" fmla="*/ 1477554 w 11991973"/>
              <a:gd name="connsiteY342" fmla="*/ 2789105 h 3476625"/>
              <a:gd name="connsiteX343" fmla="*/ 1465391 w 11991973"/>
              <a:gd name="connsiteY343" fmla="*/ 2779696 h 3476625"/>
              <a:gd name="connsiteX344" fmla="*/ 1453108 w 11991973"/>
              <a:gd name="connsiteY344" fmla="*/ 2777469 h 3476625"/>
              <a:gd name="connsiteX345" fmla="*/ 1434302 w 11991973"/>
              <a:gd name="connsiteY345" fmla="*/ 2789105 h 3476625"/>
              <a:gd name="connsiteX346" fmla="*/ 1453108 w 11991973"/>
              <a:gd name="connsiteY346" fmla="*/ 2777469 h 3476625"/>
              <a:gd name="connsiteX347" fmla="*/ 721792 w 11991973"/>
              <a:gd name="connsiteY347" fmla="*/ 2711654 h 3476625"/>
              <a:gd name="connsiteX348" fmla="*/ 712154 w 11991973"/>
              <a:gd name="connsiteY348" fmla="*/ 2722199 h 3476625"/>
              <a:gd name="connsiteX349" fmla="*/ 732841 w 11991973"/>
              <a:gd name="connsiteY349" fmla="*/ 2716380 h 3476625"/>
              <a:gd name="connsiteX350" fmla="*/ 721792 w 11991973"/>
              <a:gd name="connsiteY350" fmla="*/ 2711654 h 3476625"/>
              <a:gd name="connsiteX351" fmla="*/ 5328453 w 11991973"/>
              <a:gd name="connsiteY351" fmla="*/ 3118408 h 3476625"/>
              <a:gd name="connsiteX352" fmla="*/ 5322664 w 11991973"/>
              <a:gd name="connsiteY352" fmla="*/ 3118907 h 3476625"/>
              <a:gd name="connsiteX353" fmla="*/ 5310207 w 11991973"/>
              <a:gd name="connsiteY353" fmla="*/ 3129452 h 3476625"/>
              <a:gd name="connsiteX354" fmla="*/ 5330892 w 11991973"/>
              <a:gd name="connsiteY354" fmla="*/ 3123635 h 3476625"/>
              <a:gd name="connsiteX355" fmla="*/ 5328453 w 11991973"/>
              <a:gd name="connsiteY355" fmla="*/ 3118408 h 3476625"/>
              <a:gd name="connsiteX356" fmla="*/ 674072 w 11991973"/>
              <a:gd name="connsiteY356" fmla="*/ 2699291 h 3476625"/>
              <a:gd name="connsiteX357" fmla="*/ 663259 w 11991973"/>
              <a:gd name="connsiteY357" fmla="*/ 2701835 h 3476625"/>
              <a:gd name="connsiteX358" fmla="*/ 676422 w 11991973"/>
              <a:gd name="connsiteY358" fmla="*/ 2707654 h 3476625"/>
              <a:gd name="connsiteX359" fmla="*/ 674072 w 11991973"/>
              <a:gd name="connsiteY359" fmla="*/ 2699291 h 3476625"/>
              <a:gd name="connsiteX360" fmla="*/ 691466 w 11991973"/>
              <a:gd name="connsiteY360" fmla="*/ 2696018 h 3476625"/>
              <a:gd name="connsiteX361" fmla="*/ 691466 w 11991973"/>
              <a:gd name="connsiteY361" fmla="*/ 2696018 h 3476625"/>
              <a:gd name="connsiteX362" fmla="*/ 1483551 w 11991973"/>
              <a:gd name="connsiteY362" fmla="*/ 2763469 h 3476625"/>
              <a:gd name="connsiteX363" fmla="*/ 1471914 w 11991973"/>
              <a:gd name="connsiteY363" fmla="*/ 2771651 h 3476625"/>
              <a:gd name="connsiteX364" fmla="*/ 1483551 w 11991973"/>
              <a:gd name="connsiteY364" fmla="*/ 2763469 h 3476625"/>
              <a:gd name="connsiteX365" fmla="*/ 6143307 w 11991973"/>
              <a:gd name="connsiteY365" fmla="*/ 3177406 h 3476625"/>
              <a:gd name="connsiteX366" fmla="*/ 6160233 w 11991973"/>
              <a:gd name="connsiteY366" fmla="*/ 3187632 h 3476625"/>
              <a:gd name="connsiteX367" fmla="*/ 6143307 w 11991973"/>
              <a:gd name="connsiteY367" fmla="*/ 3177406 h 3476625"/>
              <a:gd name="connsiteX368" fmla="*/ 6112682 w 11991973"/>
              <a:gd name="connsiteY368" fmla="*/ 3174531 h 3476625"/>
              <a:gd name="connsiteX369" fmla="*/ 6098174 w 11991973"/>
              <a:gd name="connsiteY369" fmla="*/ 3178905 h 3476625"/>
              <a:gd name="connsiteX370" fmla="*/ 6100054 w 11991973"/>
              <a:gd name="connsiteY370" fmla="*/ 3219631 h 3476625"/>
              <a:gd name="connsiteX371" fmla="*/ 6112682 w 11991973"/>
              <a:gd name="connsiteY371" fmla="*/ 3174531 h 3476625"/>
              <a:gd name="connsiteX372" fmla="*/ 5140394 w 11991973"/>
              <a:gd name="connsiteY372" fmla="*/ 3081683 h 3476625"/>
              <a:gd name="connsiteX373" fmla="*/ 5139071 w 11991973"/>
              <a:gd name="connsiteY373" fmla="*/ 3082909 h 3476625"/>
              <a:gd name="connsiteX374" fmla="*/ 5140394 w 11991973"/>
              <a:gd name="connsiteY374" fmla="*/ 3081683 h 3476625"/>
              <a:gd name="connsiteX375" fmla="*/ 789964 w 11991973"/>
              <a:gd name="connsiteY375" fmla="*/ 2689836 h 3476625"/>
              <a:gd name="connsiteX376" fmla="*/ 789259 w 11991973"/>
              <a:gd name="connsiteY376" fmla="*/ 2701835 h 3476625"/>
              <a:gd name="connsiteX377" fmla="*/ 789964 w 11991973"/>
              <a:gd name="connsiteY377" fmla="*/ 2689836 h 3476625"/>
              <a:gd name="connsiteX378" fmla="*/ 1643048 w 11991973"/>
              <a:gd name="connsiteY378" fmla="*/ 2754197 h 3476625"/>
              <a:gd name="connsiteX379" fmla="*/ 1635526 w 11991973"/>
              <a:gd name="connsiteY379" fmla="*/ 2765832 h 3476625"/>
              <a:gd name="connsiteX380" fmla="*/ 1643048 w 11991973"/>
              <a:gd name="connsiteY380" fmla="*/ 2754197 h 3476625"/>
              <a:gd name="connsiteX381" fmla="*/ 862925 w 11991973"/>
              <a:gd name="connsiteY381" fmla="*/ 2683336 h 3476625"/>
              <a:gd name="connsiteX382" fmla="*/ 849437 w 11991973"/>
              <a:gd name="connsiteY382" fmla="*/ 2696018 h 3476625"/>
              <a:gd name="connsiteX383" fmla="*/ 868244 w 11991973"/>
              <a:gd name="connsiteY383" fmla="*/ 2684382 h 3476625"/>
              <a:gd name="connsiteX384" fmla="*/ 862925 w 11991973"/>
              <a:gd name="connsiteY384" fmla="*/ 2683336 h 3476625"/>
              <a:gd name="connsiteX385" fmla="*/ 688661 w 11991973"/>
              <a:gd name="connsiteY385" fmla="*/ 2666976 h 3476625"/>
              <a:gd name="connsiteX386" fmla="*/ 688736 w 11991973"/>
              <a:gd name="connsiteY386" fmla="*/ 2667020 h 3476625"/>
              <a:gd name="connsiteX387" fmla="*/ 685825 w 11991973"/>
              <a:gd name="connsiteY387" fmla="*/ 2672747 h 3476625"/>
              <a:gd name="connsiteX388" fmla="*/ 682633 w 11991973"/>
              <a:gd name="connsiteY388" fmla="*/ 2668881 h 3476625"/>
              <a:gd name="connsiteX389" fmla="*/ 694733 w 11991973"/>
              <a:gd name="connsiteY389" fmla="*/ 2665176 h 3476625"/>
              <a:gd name="connsiteX390" fmla="*/ 691467 w 11991973"/>
              <a:gd name="connsiteY390" fmla="*/ 2669837 h 3476625"/>
              <a:gd name="connsiteX391" fmla="*/ 693562 w 11991973"/>
              <a:gd name="connsiteY391" fmla="*/ 2665518 h 3476625"/>
              <a:gd name="connsiteX392" fmla="*/ 5188909 w 11991973"/>
              <a:gd name="connsiteY392" fmla="*/ 3065456 h 3476625"/>
              <a:gd name="connsiteX393" fmla="*/ 5197369 w 11991973"/>
              <a:gd name="connsiteY393" fmla="*/ 3074183 h 3476625"/>
              <a:gd name="connsiteX394" fmla="*/ 5188909 w 11991973"/>
              <a:gd name="connsiteY394" fmla="*/ 3065456 h 3476625"/>
              <a:gd name="connsiteX395" fmla="*/ 6232637 w 11991973"/>
              <a:gd name="connsiteY395" fmla="*/ 3156361 h 3476625"/>
              <a:gd name="connsiteX396" fmla="*/ 6224174 w 11991973"/>
              <a:gd name="connsiteY396" fmla="*/ 3164360 h 3476625"/>
              <a:gd name="connsiteX397" fmla="*/ 6241099 w 11991973"/>
              <a:gd name="connsiteY397" fmla="*/ 3161451 h 3476625"/>
              <a:gd name="connsiteX398" fmla="*/ 6232637 w 11991973"/>
              <a:gd name="connsiteY398" fmla="*/ 3156361 h 3476625"/>
              <a:gd name="connsiteX399" fmla="*/ 1040789 w 11991973"/>
              <a:gd name="connsiteY399" fmla="*/ 2685837 h 3476625"/>
              <a:gd name="connsiteX400" fmla="*/ 1028093 w 11991973"/>
              <a:gd name="connsiteY400" fmla="*/ 2693109 h 3476625"/>
              <a:gd name="connsiteX401" fmla="*/ 1056304 w 11991973"/>
              <a:gd name="connsiteY401" fmla="*/ 2687290 h 3476625"/>
              <a:gd name="connsiteX402" fmla="*/ 1040789 w 11991973"/>
              <a:gd name="connsiteY402" fmla="*/ 2685837 h 3476625"/>
              <a:gd name="connsiteX403" fmla="*/ 1469475 w 11991973"/>
              <a:gd name="connsiteY403" fmla="*/ 2714063 h 3476625"/>
              <a:gd name="connsiteX404" fmla="*/ 1463686 w 11991973"/>
              <a:gd name="connsiteY404" fmla="*/ 2714562 h 3476625"/>
              <a:gd name="connsiteX405" fmla="*/ 1451227 w 11991973"/>
              <a:gd name="connsiteY405" fmla="*/ 2725107 h 3476625"/>
              <a:gd name="connsiteX406" fmla="*/ 1471914 w 11991973"/>
              <a:gd name="connsiteY406" fmla="*/ 2719289 h 3476625"/>
              <a:gd name="connsiteX407" fmla="*/ 1469475 w 11991973"/>
              <a:gd name="connsiteY407" fmla="*/ 2714063 h 3476625"/>
              <a:gd name="connsiteX408" fmla="*/ 886813 w 11991973"/>
              <a:gd name="connsiteY408" fmla="*/ 2661110 h 3476625"/>
              <a:gd name="connsiteX409" fmla="*/ 883287 w 11991973"/>
              <a:gd name="connsiteY409" fmla="*/ 2687290 h 3476625"/>
              <a:gd name="connsiteX410" fmla="*/ 886813 w 11991973"/>
              <a:gd name="connsiteY410" fmla="*/ 2661110 h 3476625"/>
              <a:gd name="connsiteX411" fmla="*/ 767838 w 11991973"/>
              <a:gd name="connsiteY411" fmla="*/ 2650162 h 3476625"/>
              <a:gd name="connsiteX412" fmla="*/ 768572 w 11991973"/>
              <a:gd name="connsiteY412" fmla="*/ 2652383 h 3476625"/>
              <a:gd name="connsiteX413" fmla="*/ 768256 w 11991973"/>
              <a:gd name="connsiteY413" fmla="*/ 2652440 h 3476625"/>
              <a:gd name="connsiteX414" fmla="*/ 6342563 w 11991973"/>
              <a:gd name="connsiteY414" fmla="*/ 3142907 h 3476625"/>
              <a:gd name="connsiteX415" fmla="*/ 6335363 w 11991973"/>
              <a:gd name="connsiteY415" fmla="*/ 3142543 h 3476625"/>
              <a:gd name="connsiteX416" fmla="*/ 6320084 w 11991973"/>
              <a:gd name="connsiteY416" fmla="*/ 3152724 h 3476625"/>
              <a:gd name="connsiteX417" fmla="*/ 6346412 w 11991973"/>
              <a:gd name="connsiteY417" fmla="*/ 3149815 h 3476625"/>
              <a:gd name="connsiteX418" fmla="*/ 6342563 w 11991973"/>
              <a:gd name="connsiteY418" fmla="*/ 3142907 h 3476625"/>
              <a:gd name="connsiteX419" fmla="*/ 840505 w 11991973"/>
              <a:gd name="connsiteY419" fmla="*/ 2647657 h 3476625"/>
              <a:gd name="connsiteX420" fmla="*/ 841915 w 11991973"/>
              <a:gd name="connsiteY420" fmla="*/ 2672747 h 3476625"/>
              <a:gd name="connsiteX421" fmla="*/ 840505 w 11991973"/>
              <a:gd name="connsiteY421" fmla="*/ 2647657 h 3476625"/>
              <a:gd name="connsiteX422" fmla="*/ 3259890 w 11991973"/>
              <a:gd name="connsiteY422" fmla="*/ 2860374 h 3476625"/>
              <a:gd name="connsiteX423" fmla="*/ 3247197 w 11991973"/>
              <a:gd name="connsiteY423" fmla="*/ 2867647 h 3476625"/>
              <a:gd name="connsiteX424" fmla="*/ 3275405 w 11991973"/>
              <a:gd name="connsiteY424" fmla="*/ 2861828 h 3476625"/>
              <a:gd name="connsiteX425" fmla="*/ 3259890 w 11991973"/>
              <a:gd name="connsiteY425" fmla="*/ 2860374 h 3476625"/>
              <a:gd name="connsiteX426" fmla="*/ 1009287 w 11991973"/>
              <a:gd name="connsiteY426" fmla="*/ 2655292 h 3476625"/>
              <a:gd name="connsiteX427" fmla="*/ 997388 w 11991973"/>
              <a:gd name="connsiteY427" fmla="*/ 2654475 h 3476625"/>
              <a:gd name="connsiteX428" fmla="*/ 1009287 w 11991973"/>
              <a:gd name="connsiteY428" fmla="*/ 2655292 h 3476625"/>
              <a:gd name="connsiteX429" fmla="*/ 2792092 w 11991973"/>
              <a:gd name="connsiteY429" fmla="*/ 2809467 h 3476625"/>
              <a:gd name="connsiteX430" fmla="*/ 2792092 w 11991973"/>
              <a:gd name="connsiteY430" fmla="*/ 2809467 h 3476625"/>
              <a:gd name="connsiteX431" fmla="*/ 3688577 w 11991973"/>
              <a:gd name="connsiteY431" fmla="*/ 2888600 h 3476625"/>
              <a:gd name="connsiteX432" fmla="*/ 3682789 w 11991973"/>
              <a:gd name="connsiteY432" fmla="*/ 2889100 h 3476625"/>
              <a:gd name="connsiteX433" fmla="*/ 3670329 w 11991973"/>
              <a:gd name="connsiteY433" fmla="*/ 2899645 h 3476625"/>
              <a:gd name="connsiteX434" fmla="*/ 3691016 w 11991973"/>
              <a:gd name="connsiteY434" fmla="*/ 2893827 h 3476625"/>
              <a:gd name="connsiteX435" fmla="*/ 3688577 w 11991973"/>
              <a:gd name="connsiteY435" fmla="*/ 2888600 h 3476625"/>
              <a:gd name="connsiteX436" fmla="*/ 540567 w 11991973"/>
              <a:gd name="connsiteY436" fmla="*/ 2606598 h 3476625"/>
              <a:gd name="connsiteX437" fmla="*/ 544781 w 11991973"/>
              <a:gd name="connsiteY437" fmla="*/ 2611657 h 3476625"/>
              <a:gd name="connsiteX438" fmla="*/ 525975 w 11991973"/>
              <a:gd name="connsiteY438" fmla="*/ 2614567 h 3476625"/>
              <a:gd name="connsiteX439" fmla="*/ 537494 w 11991973"/>
              <a:gd name="connsiteY439" fmla="*/ 2606341 h 3476625"/>
              <a:gd name="connsiteX440" fmla="*/ 1153037 w 11991973"/>
              <a:gd name="connsiteY440" fmla="*/ 2659747 h 3476625"/>
              <a:gd name="connsiteX441" fmla="*/ 1137167 w 11991973"/>
              <a:gd name="connsiteY441" fmla="*/ 2678564 h 3476625"/>
              <a:gd name="connsiteX442" fmla="*/ 1153037 w 11991973"/>
              <a:gd name="connsiteY442" fmla="*/ 2659747 h 3476625"/>
              <a:gd name="connsiteX443" fmla="*/ 3206997 w 11991973"/>
              <a:gd name="connsiteY443" fmla="*/ 2838557 h 3476625"/>
              <a:gd name="connsiteX444" fmla="*/ 3207702 w 11991973"/>
              <a:gd name="connsiteY444" fmla="*/ 2847283 h 3476625"/>
              <a:gd name="connsiteX445" fmla="*/ 3206997 w 11991973"/>
              <a:gd name="connsiteY445" fmla="*/ 2838557 h 3476625"/>
              <a:gd name="connsiteX446" fmla="*/ 931861 w 11991973"/>
              <a:gd name="connsiteY446" fmla="*/ 2633112 h 3476625"/>
              <a:gd name="connsiteX447" fmla="*/ 928422 w 11991973"/>
              <a:gd name="connsiteY447" fmla="*/ 2649474 h 3476625"/>
              <a:gd name="connsiteX448" fmla="*/ 931861 w 11991973"/>
              <a:gd name="connsiteY448" fmla="*/ 2633112 h 3476625"/>
              <a:gd name="connsiteX449" fmla="*/ 3220515 w 11991973"/>
              <a:gd name="connsiteY449" fmla="*/ 2834058 h 3476625"/>
              <a:gd name="connsiteX450" fmla="*/ 3215227 w 11991973"/>
              <a:gd name="connsiteY450" fmla="*/ 2838557 h 3476625"/>
              <a:gd name="connsiteX451" fmla="*/ 3220515 w 11991973"/>
              <a:gd name="connsiteY451" fmla="*/ 2834058 h 3476625"/>
              <a:gd name="connsiteX452" fmla="*/ 1609197 w 11991973"/>
              <a:gd name="connsiteY452" fmla="*/ 2690199 h 3476625"/>
              <a:gd name="connsiteX453" fmla="*/ 1586865 w 11991973"/>
              <a:gd name="connsiteY453" fmla="*/ 2689108 h 3476625"/>
              <a:gd name="connsiteX454" fmla="*/ 1565944 w 11991973"/>
              <a:gd name="connsiteY454" fmla="*/ 2698927 h 3476625"/>
              <a:gd name="connsiteX455" fmla="*/ 1609197 w 11991973"/>
              <a:gd name="connsiteY455" fmla="*/ 2690199 h 3476625"/>
              <a:gd name="connsiteX456" fmla="*/ 966710 w 11991973"/>
              <a:gd name="connsiteY456" fmla="*/ 2624067 h 3476625"/>
              <a:gd name="connsiteX457" fmla="*/ 975438 w 11991973"/>
              <a:gd name="connsiteY457" fmla="*/ 2646566 h 3476625"/>
              <a:gd name="connsiteX458" fmla="*/ 966710 w 11991973"/>
              <a:gd name="connsiteY458" fmla="*/ 2624067 h 3476625"/>
              <a:gd name="connsiteX459" fmla="*/ 3372138 w 11991973"/>
              <a:gd name="connsiteY459" fmla="*/ 2834285 h 3476625"/>
              <a:gd name="connsiteX460" fmla="*/ 3356271 w 11991973"/>
              <a:gd name="connsiteY460" fmla="*/ 2853102 h 3476625"/>
              <a:gd name="connsiteX461" fmla="*/ 3372138 w 11991973"/>
              <a:gd name="connsiteY461" fmla="*/ 2834285 h 3476625"/>
              <a:gd name="connsiteX462" fmla="*/ 992363 w 11991973"/>
              <a:gd name="connsiteY462" fmla="*/ 2617476 h 3476625"/>
              <a:gd name="connsiteX463" fmla="*/ 992363 w 11991973"/>
              <a:gd name="connsiteY463" fmla="*/ 2617476 h 3476625"/>
              <a:gd name="connsiteX464" fmla="*/ 3828301 w 11991973"/>
              <a:gd name="connsiteY464" fmla="*/ 2864738 h 3476625"/>
              <a:gd name="connsiteX465" fmla="*/ 3805968 w 11991973"/>
              <a:gd name="connsiteY465" fmla="*/ 2863647 h 3476625"/>
              <a:gd name="connsiteX466" fmla="*/ 3785044 w 11991973"/>
              <a:gd name="connsiteY466" fmla="*/ 2873464 h 3476625"/>
              <a:gd name="connsiteX467" fmla="*/ 3828301 w 11991973"/>
              <a:gd name="connsiteY467" fmla="*/ 2864738 h 3476625"/>
              <a:gd name="connsiteX468" fmla="*/ 1918602 w 11991973"/>
              <a:gd name="connsiteY468" fmla="*/ 2689309 h 3476625"/>
              <a:gd name="connsiteX469" fmla="*/ 1921376 w 11991973"/>
              <a:gd name="connsiteY469" fmla="*/ 2704745 h 3476625"/>
              <a:gd name="connsiteX470" fmla="*/ 1919263 w 11991973"/>
              <a:gd name="connsiteY470" fmla="*/ 2689609 h 3476625"/>
              <a:gd name="connsiteX471" fmla="*/ 1918602 w 11991973"/>
              <a:gd name="connsiteY471" fmla="*/ 2689309 h 3476625"/>
              <a:gd name="connsiteX472" fmla="*/ 1706696 w 11991973"/>
              <a:gd name="connsiteY472" fmla="*/ 2665883 h 3476625"/>
              <a:gd name="connsiteX473" fmla="*/ 1705108 w 11991973"/>
              <a:gd name="connsiteY473" fmla="*/ 2678564 h 3476625"/>
              <a:gd name="connsiteX474" fmla="*/ 1706696 w 11991973"/>
              <a:gd name="connsiteY474" fmla="*/ 2665883 h 3476625"/>
              <a:gd name="connsiteX475" fmla="*/ 6524599 w 11991973"/>
              <a:gd name="connsiteY475" fmla="*/ 3094182 h 3476625"/>
              <a:gd name="connsiteX476" fmla="*/ 6517546 w 11991973"/>
              <a:gd name="connsiteY476" fmla="*/ 3094545 h 3476625"/>
              <a:gd name="connsiteX477" fmla="*/ 6528830 w 11991973"/>
              <a:gd name="connsiteY477" fmla="*/ 3100363 h 3476625"/>
              <a:gd name="connsiteX478" fmla="*/ 6524599 w 11991973"/>
              <a:gd name="connsiteY478" fmla="*/ 3094182 h 3476625"/>
              <a:gd name="connsiteX479" fmla="*/ 1310182 w 11991973"/>
              <a:gd name="connsiteY479" fmla="*/ 2629112 h 3476625"/>
              <a:gd name="connsiteX480" fmla="*/ 1297019 w 11991973"/>
              <a:gd name="connsiteY480" fmla="*/ 2643657 h 3476625"/>
              <a:gd name="connsiteX481" fmla="*/ 1310182 w 11991973"/>
              <a:gd name="connsiteY481" fmla="*/ 2629112 h 3476625"/>
              <a:gd name="connsiteX482" fmla="*/ 5476755 w 11991973"/>
              <a:gd name="connsiteY482" fmla="*/ 2999550 h 3476625"/>
              <a:gd name="connsiteX483" fmla="*/ 5475696 w 11991973"/>
              <a:gd name="connsiteY483" fmla="*/ 3010186 h 3476625"/>
              <a:gd name="connsiteX484" fmla="*/ 5476755 w 11991973"/>
              <a:gd name="connsiteY484" fmla="*/ 2999550 h 3476625"/>
              <a:gd name="connsiteX485" fmla="*/ 5144712 w 11991973"/>
              <a:gd name="connsiteY485" fmla="*/ 2966551 h 3476625"/>
              <a:gd name="connsiteX486" fmla="*/ 5144712 w 11991973"/>
              <a:gd name="connsiteY486" fmla="*/ 2966551 h 3476625"/>
              <a:gd name="connsiteX487" fmla="*/ 5454250 w 11991973"/>
              <a:gd name="connsiteY487" fmla="*/ 2992368 h 3476625"/>
              <a:gd name="connsiteX488" fmla="*/ 5423042 w 11991973"/>
              <a:gd name="connsiteY488" fmla="*/ 3021821 h 3476625"/>
              <a:gd name="connsiteX489" fmla="*/ 5454250 w 11991973"/>
              <a:gd name="connsiteY489" fmla="*/ 2992368 h 3476625"/>
              <a:gd name="connsiteX490" fmla="*/ 3529283 w 11991973"/>
              <a:gd name="connsiteY490" fmla="*/ 2803650 h 3476625"/>
              <a:gd name="connsiteX491" fmla="*/ 3516120 w 11991973"/>
              <a:gd name="connsiteY491" fmla="*/ 2818193 h 3476625"/>
              <a:gd name="connsiteX492" fmla="*/ 3529283 w 11991973"/>
              <a:gd name="connsiteY492" fmla="*/ 2803650 h 3476625"/>
              <a:gd name="connsiteX493" fmla="*/ 1431716 w 11991973"/>
              <a:gd name="connsiteY493" fmla="*/ 2597477 h 3476625"/>
              <a:gd name="connsiteX494" fmla="*/ 1424898 w 11991973"/>
              <a:gd name="connsiteY494" fmla="*/ 2602931 h 3476625"/>
              <a:gd name="connsiteX495" fmla="*/ 1439943 w 11991973"/>
              <a:gd name="connsiteY495" fmla="*/ 2602931 h 3476625"/>
              <a:gd name="connsiteX496" fmla="*/ 1431716 w 11991973"/>
              <a:gd name="connsiteY496" fmla="*/ 2597477 h 3476625"/>
              <a:gd name="connsiteX497" fmla="*/ 1503179 w 11991973"/>
              <a:gd name="connsiteY497" fmla="*/ 2602931 h 3476625"/>
              <a:gd name="connsiteX498" fmla="*/ 1481317 w 11991973"/>
              <a:gd name="connsiteY498" fmla="*/ 2611658 h 3476625"/>
              <a:gd name="connsiteX499" fmla="*/ 1503179 w 11991973"/>
              <a:gd name="connsiteY499" fmla="*/ 2602931 h 3476625"/>
              <a:gd name="connsiteX500" fmla="*/ 5277677 w 11991973"/>
              <a:gd name="connsiteY500" fmla="*/ 2935507 h 3476625"/>
              <a:gd name="connsiteX501" fmla="*/ 5280116 w 11991973"/>
              <a:gd name="connsiteY501" fmla="*/ 2940370 h 3476625"/>
              <a:gd name="connsiteX502" fmla="*/ 5259430 w 11991973"/>
              <a:gd name="connsiteY502" fmla="*/ 2943280 h 3476625"/>
              <a:gd name="connsiteX503" fmla="*/ 5271889 w 11991973"/>
              <a:gd name="connsiteY503" fmla="*/ 2936371 h 3476625"/>
              <a:gd name="connsiteX504" fmla="*/ 5277677 w 11991973"/>
              <a:gd name="connsiteY504" fmla="*/ 2935507 h 3476625"/>
              <a:gd name="connsiteX505" fmla="*/ 639047 w 11991973"/>
              <a:gd name="connsiteY505" fmla="*/ 2516025 h 3476625"/>
              <a:gd name="connsiteX506" fmla="*/ 631289 w 11991973"/>
              <a:gd name="connsiteY506" fmla="*/ 2530206 h 3476625"/>
              <a:gd name="connsiteX507" fmla="*/ 639047 w 11991973"/>
              <a:gd name="connsiteY507" fmla="*/ 2516025 h 3476625"/>
              <a:gd name="connsiteX508" fmla="*/ 1869660 w 11991973"/>
              <a:gd name="connsiteY508" fmla="*/ 2616021 h 3476625"/>
              <a:gd name="connsiteX509" fmla="*/ 1857434 w 11991973"/>
              <a:gd name="connsiteY509" fmla="*/ 2623293 h 3476625"/>
              <a:gd name="connsiteX510" fmla="*/ 1881884 w 11991973"/>
              <a:gd name="connsiteY510" fmla="*/ 2617476 h 3476625"/>
              <a:gd name="connsiteX511" fmla="*/ 1869660 w 11991973"/>
              <a:gd name="connsiteY511" fmla="*/ 2616021 h 3476625"/>
              <a:gd name="connsiteX512" fmla="*/ 3650817 w 11991973"/>
              <a:gd name="connsiteY512" fmla="*/ 2772014 h 3476625"/>
              <a:gd name="connsiteX513" fmla="*/ 3644002 w 11991973"/>
              <a:gd name="connsiteY513" fmla="*/ 2777469 h 3476625"/>
              <a:gd name="connsiteX514" fmla="*/ 3659045 w 11991973"/>
              <a:gd name="connsiteY514" fmla="*/ 2777469 h 3476625"/>
              <a:gd name="connsiteX515" fmla="*/ 3650817 w 11991973"/>
              <a:gd name="connsiteY515" fmla="*/ 2772014 h 3476625"/>
              <a:gd name="connsiteX516" fmla="*/ 3722279 w 11991973"/>
              <a:gd name="connsiteY516" fmla="*/ 2777469 h 3476625"/>
              <a:gd name="connsiteX517" fmla="*/ 3700417 w 11991973"/>
              <a:gd name="connsiteY517" fmla="*/ 2786195 h 3476625"/>
              <a:gd name="connsiteX518" fmla="*/ 3722279 w 11991973"/>
              <a:gd name="connsiteY518" fmla="*/ 2777469 h 3476625"/>
              <a:gd name="connsiteX519" fmla="*/ 1756047 w 11991973"/>
              <a:gd name="connsiteY519" fmla="*/ 2584753 h 3476625"/>
              <a:gd name="connsiteX520" fmla="*/ 1754002 w 11991973"/>
              <a:gd name="connsiteY520" fmla="*/ 2597113 h 3476625"/>
              <a:gd name="connsiteX521" fmla="*/ 1748126 w 11991973"/>
              <a:gd name="connsiteY521" fmla="*/ 2587523 h 3476625"/>
              <a:gd name="connsiteX522" fmla="*/ 1716392 w 11991973"/>
              <a:gd name="connsiteY522" fmla="*/ 2553479 h 3476625"/>
              <a:gd name="connsiteX523" fmla="*/ 1686302 w 11991973"/>
              <a:gd name="connsiteY523" fmla="*/ 2568024 h 3476625"/>
              <a:gd name="connsiteX524" fmla="*/ 1716392 w 11991973"/>
              <a:gd name="connsiteY524" fmla="*/ 2553479 h 3476625"/>
              <a:gd name="connsiteX525" fmla="*/ 3978910 w 11991973"/>
              <a:gd name="connsiteY525" fmla="*/ 2753473 h 3476625"/>
              <a:gd name="connsiteX526" fmla="*/ 3976864 w 11991973"/>
              <a:gd name="connsiteY526" fmla="*/ 2765832 h 3476625"/>
              <a:gd name="connsiteX527" fmla="*/ 3970989 w 11991973"/>
              <a:gd name="connsiteY527" fmla="*/ 2756242 h 3476625"/>
              <a:gd name="connsiteX528" fmla="*/ 1826847 w 11991973"/>
              <a:gd name="connsiteY528" fmla="*/ 2552190 h 3476625"/>
              <a:gd name="connsiteX529" fmla="*/ 1817943 w 11991973"/>
              <a:gd name="connsiteY529" fmla="*/ 2562206 h 3476625"/>
              <a:gd name="connsiteX530" fmla="*/ 1819934 w 11991973"/>
              <a:gd name="connsiteY530" fmla="*/ 2552971 h 3476625"/>
              <a:gd name="connsiteX531" fmla="*/ 3935493 w 11991973"/>
              <a:gd name="connsiteY531" fmla="*/ 2728016 h 3476625"/>
              <a:gd name="connsiteX532" fmla="*/ 3905403 w 11991973"/>
              <a:gd name="connsiteY532" fmla="*/ 2742561 h 3476625"/>
              <a:gd name="connsiteX533" fmla="*/ 3935493 w 11991973"/>
              <a:gd name="connsiteY533" fmla="*/ 2728016 h 3476625"/>
              <a:gd name="connsiteX534" fmla="*/ 1904215 w 11991973"/>
              <a:gd name="connsiteY534" fmla="*/ 2546571 h 3476625"/>
              <a:gd name="connsiteX535" fmla="*/ 1906333 w 11991973"/>
              <a:gd name="connsiteY535" fmla="*/ 2556388 h 3476625"/>
              <a:gd name="connsiteX536" fmla="*/ 1904215 w 11991973"/>
              <a:gd name="connsiteY536" fmla="*/ 2546571 h 3476625"/>
              <a:gd name="connsiteX537" fmla="*/ 4136344 w 11991973"/>
              <a:gd name="connsiteY537" fmla="*/ 2740897 h 3476625"/>
              <a:gd name="connsiteX538" fmla="*/ 4151759 w 11991973"/>
              <a:gd name="connsiteY538" fmla="*/ 2745470 h 3476625"/>
              <a:gd name="connsiteX539" fmla="*/ 4148046 w 11991973"/>
              <a:gd name="connsiteY539" fmla="*/ 2745790 h 3476625"/>
              <a:gd name="connsiteX540" fmla="*/ 4147998 w 11991973"/>
              <a:gd name="connsiteY540" fmla="*/ 2745470 h 3476625"/>
              <a:gd name="connsiteX541" fmla="*/ 4127311 w 11991973"/>
              <a:gd name="connsiteY541" fmla="*/ 2745470 h 3476625"/>
              <a:gd name="connsiteX542" fmla="*/ 4130686 w 11991973"/>
              <a:gd name="connsiteY542" fmla="*/ 2742243 h 3476625"/>
              <a:gd name="connsiteX543" fmla="*/ 4051136 w 11991973"/>
              <a:gd name="connsiteY543" fmla="*/ 2720749 h 3476625"/>
              <a:gd name="connsiteX544" fmla="*/ 4050620 w 11991973"/>
              <a:gd name="connsiteY544" fmla="*/ 2721471 h 3476625"/>
              <a:gd name="connsiteX545" fmla="*/ 4037043 w 11991973"/>
              <a:gd name="connsiteY545" fmla="*/ 2736744 h 3476625"/>
              <a:gd name="connsiteX546" fmla="*/ 4039158 w 11991973"/>
              <a:gd name="connsiteY546" fmla="*/ 2726926 h 3476625"/>
              <a:gd name="connsiteX547" fmla="*/ 4044592 w 11991973"/>
              <a:gd name="connsiteY547" fmla="*/ 2721487 h 3476625"/>
              <a:gd name="connsiteX548" fmla="*/ 4123315 w 11991973"/>
              <a:gd name="connsiteY548" fmla="*/ 2721107 h 3476625"/>
              <a:gd name="connsiteX549" fmla="*/ 4125430 w 11991973"/>
              <a:gd name="connsiteY549" fmla="*/ 2730925 h 3476625"/>
              <a:gd name="connsiteX550" fmla="*/ 4123315 w 11991973"/>
              <a:gd name="connsiteY550" fmla="*/ 2721107 h 3476625"/>
              <a:gd name="connsiteX551" fmla="*/ 2047375 w 11991973"/>
              <a:gd name="connsiteY551" fmla="*/ 2521480 h 3476625"/>
              <a:gd name="connsiteX552" fmla="*/ 2047375 w 11991973"/>
              <a:gd name="connsiteY552" fmla="*/ 2521480 h 3476625"/>
              <a:gd name="connsiteX553" fmla="*/ 735014 w 11991973"/>
              <a:gd name="connsiteY553" fmla="*/ 2393259 h 3476625"/>
              <a:gd name="connsiteX554" fmla="*/ 719677 w 11991973"/>
              <a:gd name="connsiteY554" fmla="*/ 2405122 h 3476625"/>
              <a:gd name="connsiteX555" fmla="*/ 738482 w 11991973"/>
              <a:gd name="connsiteY555" fmla="*/ 2399303 h 3476625"/>
              <a:gd name="connsiteX556" fmla="*/ 735014 w 11991973"/>
              <a:gd name="connsiteY556" fmla="*/ 2393259 h 3476625"/>
              <a:gd name="connsiteX557" fmla="*/ 4266475 w 11991973"/>
              <a:gd name="connsiteY557" fmla="*/ 2696018 h 3476625"/>
              <a:gd name="connsiteX558" fmla="*/ 4266475 w 11991973"/>
              <a:gd name="connsiteY558" fmla="*/ 2696018 h 3476625"/>
              <a:gd name="connsiteX559" fmla="*/ 2202161 w 11991973"/>
              <a:gd name="connsiteY559" fmla="*/ 2511357 h 3476625"/>
              <a:gd name="connsiteX560" fmla="*/ 2196031 w 11991973"/>
              <a:gd name="connsiteY560" fmla="*/ 2514236 h 3476625"/>
              <a:gd name="connsiteX561" fmla="*/ 2119308 w 11991973"/>
              <a:gd name="connsiteY561" fmla="*/ 2506571 h 3476625"/>
              <a:gd name="connsiteX562" fmla="*/ 1908212 w 11991973"/>
              <a:gd name="connsiteY562" fmla="*/ 2570932 h 3476625"/>
              <a:gd name="connsiteX563" fmla="*/ 1932661 w 11991973"/>
              <a:gd name="connsiteY563" fmla="*/ 2597113 h 3476625"/>
              <a:gd name="connsiteX564" fmla="*/ 2098154 w 11991973"/>
              <a:gd name="connsiteY564" fmla="*/ 2573841 h 3476625"/>
              <a:gd name="connsiteX565" fmla="*/ 2157391 w 11991973"/>
              <a:gd name="connsiteY565" fmla="*/ 2532388 h 3476625"/>
              <a:gd name="connsiteX566" fmla="*/ 2196031 w 11991973"/>
              <a:gd name="connsiteY566" fmla="*/ 2514236 h 3476625"/>
              <a:gd name="connsiteX567" fmla="*/ 2202574 w 11991973"/>
              <a:gd name="connsiteY567" fmla="*/ 2514890 h 3476625"/>
              <a:gd name="connsiteX568" fmla="*/ 7208900 w 11991973"/>
              <a:gd name="connsiteY568" fmla="*/ 2942552 h 3476625"/>
              <a:gd name="connsiteX569" fmla="*/ 7209605 w 11991973"/>
              <a:gd name="connsiteY569" fmla="*/ 2957824 h 3476625"/>
              <a:gd name="connsiteX570" fmla="*/ 7208900 w 11991973"/>
              <a:gd name="connsiteY570" fmla="*/ 2942552 h 3476625"/>
              <a:gd name="connsiteX571" fmla="*/ 4456415 w 11991973"/>
              <a:gd name="connsiteY571" fmla="*/ 2684382 h 3476625"/>
              <a:gd name="connsiteX572" fmla="*/ 4458313 w 11991973"/>
              <a:gd name="connsiteY572" fmla="*/ 2692123 h 3476625"/>
              <a:gd name="connsiteX573" fmla="*/ 4451810 w 11991973"/>
              <a:gd name="connsiteY573" fmla="*/ 2691993 h 3476625"/>
              <a:gd name="connsiteX574" fmla="*/ 4451949 w 11991973"/>
              <a:gd name="connsiteY574" fmla="*/ 2691654 h 3476625"/>
              <a:gd name="connsiteX575" fmla="*/ 4456415 w 11991973"/>
              <a:gd name="connsiteY575" fmla="*/ 2684382 h 3476625"/>
              <a:gd name="connsiteX576" fmla="*/ 4447013 w 11991973"/>
              <a:gd name="connsiteY576" fmla="*/ 2678564 h 3476625"/>
              <a:gd name="connsiteX577" fmla="*/ 4432698 w 11991973"/>
              <a:gd name="connsiteY577" fmla="*/ 2690529 h 3476625"/>
              <a:gd name="connsiteX578" fmla="*/ 4424217 w 11991973"/>
              <a:gd name="connsiteY578" fmla="*/ 2689682 h 3476625"/>
              <a:gd name="connsiteX579" fmla="*/ 4424582 w 11991973"/>
              <a:gd name="connsiteY579" fmla="*/ 2684435 h 3476625"/>
              <a:gd name="connsiteX580" fmla="*/ 7346330 w 11991973"/>
              <a:gd name="connsiteY580" fmla="*/ 2908918 h 3476625"/>
              <a:gd name="connsiteX581" fmla="*/ 7340541 w 11991973"/>
              <a:gd name="connsiteY581" fmla="*/ 2909100 h 3476625"/>
              <a:gd name="connsiteX582" fmla="*/ 7328083 w 11991973"/>
              <a:gd name="connsiteY582" fmla="*/ 2917099 h 3476625"/>
              <a:gd name="connsiteX583" fmla="*/ 7348769 w 11991973"/>
              <a:gd name="connsiteY583" fmla="*/ 2914189 h 3476625"/>
              <a:gd name="connsiteX584" fmla="*/ 7346330 w 11991973"/>
              <a:gd name="connsiteY584" fmla="*/ 2908918 h 3476625"/>
              <a:gd name="connsiteX585" fmla="*/ 6047398 w 11991973"/>
              <a:gd name="connsiteY585" fmla="*/ 2748379 h 3476625"/>
              <a:gd name="connsiteX586" fmla="*/ 6032676 w 11991973"/>
              <a:gd name="connsiteY586" fmla="*/ 2748152 h 3476625"/>
              <a:gd name="connsiteX587" fmla="*/ 5968413 w 11991973"/>
              <a:gd name="connsiteY587" fmla="*/ 2760015 h 3476625"/>
              <a:gd name="connsiteX588" fmla="*/ 6047398 w 11991973"/>
              <a:gd name="connsiteY588" fmla="*/ 2751287 h 3476625"/>
              <a:gd name="connsiteX589" fmla="*/ 6047398 w 11991973"/>
              <a:gd name="connsiteY589" fmla="*/ 2748379 h 3476625"/>
              <a:gd name="connsiteX590" fmla="*/ 7891732 w 11991973"/>
              <a:gd name="connsiteY590" fmla="*/ 2791377 h 3476625"/>
              <a:gd name="connsiteX591" fmla="*/ 7892261 w 11991973"/>
              <a:gd name="connsiteY591" fmla="*/ 2803650 h 3476625"/>
              <a:gd name="connsiteX592" fmla="*/ 7891732 w 11991973"/>
              <a:gd name="connsiteY592" fmla="*/ 2791377 h 3476625"/>
              <a:gd name="connsiteX593" fmla="*/ 7936455 w 11991973"/>
              <a:gd name="connsiteY593" fmla="*/ 2774196 h 3476625"/>
              <a:gd name="connsiteX594" fmla="*/ 7944917 w 11991973"/>
              <a:gd name="connsiteY594" fmla="*/ 2803650 h 3476625"/>
              <a:gd name="connsiteX595" fmla="*/ 7936455 w 11991973"/>
              <a:gd name="connsiteY595" fmla="*/ 2774196 h 3476625"/>
              <a:gd name="connsiteX596" fmla="*/ 7978063 w 11991973"/>
              <a:gd name="connsiteY596" fmla="*/ 2763288 h 3476625"/>
              <a:gd name="connsiteX597" fmla="*/ 7967484 w 11991973"/>
              <a:gd name="connsiteY597" fmla="*/ 2774560 h 3476625"/>
              <a:gd name="connsiteX598" fmla="*/ 7984410 w 11991973"/>
              <a:gd name="connsiteY598" fmla="*/ 2771650 h 3476625"/>
              <a:gd name="connsiteX599" fmla="*/ 7978063 w 11991973"/>
              <a:gd name="connsiteY599" fmla="*/ 2763288 h 3476625"/>
              <a:gd name="connsiteX600" fmla="*/ 1094359 w 11991973"/>
              <a:gd name="connsiteY600" fmla="*/ 2143162 h 3476625"/>
              <a:gd name="connsiteX601" fmla="*/ 1041933 w 11991973"/>
              <a:gd name="connsiteY601" fmla="*/ 2157759 h 3476625"/>
              <a:gd name="connsiteX602" fmla="*/ 762930 w 11991973"/>
              <a:gd name="connsiteY602" fmla="*/ 2236402 h 3476625"/>
              <a:gd name="connsiteX603" fmla="*/ 1057919 w 11991973"/>
              <a:gd name="connsiteY603" fmla="*/ 2150769 h 3476625"/>
              <a:gd name="connsiteX604" fmla="*/ 8148403 w 11991973"/>
              <a:gd name="connsiteY604" fmla="*/ 2715654 h 3476625"/>
              <a:gd name="connsiteX605" fmla="*/ 8121693 w 11991973"/>
              <a:gd name="connsiteY605" fmla="*/ 2722198 h 3476625"/>
              <a:gd name="connsiteX606" fmla="*/ 8153663 w 11991973"/>
              <a:gd name="connsiteY606" fmla="*/ 2722199 h 3476625"/>
              <a:gd name="connsiteX607" fmla="*/ 8148403 w 11991973"/>
              <a:gd name="connsiteY607" fmla="*/ 2715654 h 3476625"/>
              <a:gd name="connsiteX608" fmla="*/ 8261180 w 11991973"/>
              <a:gd name="connsiteY608" fmla="*/ 2708699 h 3476625"/>
              <a:gd name="connsiteX609" fmla="*/ 8255216 w 11991973"/>
              <a:gd name="connsiteY609" fmla="*/ 2713472 h 3476625"/>
              <a:gd name="connsiteX610" fmla="*/ 8264617 w 11991973"/>
              <a:gd name="connsiteY610" fmla="*/ 2722198 h 3476625"/>
              <a:gd name="connsiteX611" fmla="*/ 8266264 w 11991973"/>
              <a:gd name="connsiteY611" fmla="*/ 2710199 h 3476625"/>
              <a:gd name="connsiteX612" fmla="*/ 8261180 w 11991973"/>
              <a:gd name="connsiteY612" fmla="*/ 2708699 h 3476625"/>
              <a:gd name="connsiteX613" fmla="*/ 8214278 w 11991973"/>
              <a:gd name="connsiteY613" fmla="*/ 2704122 h 3476625"/>
              <a:gd name="connsiteX614" fmla="*/ 8213137 w 11991973"/>
              <a:gd name="connsiteY614" fmla="*/ 2704971 h 3476625"/>
              <a:gd name="connsiteX615" fmla="*/ 8219484 w 11991973"/>
              <a:gd name="connsiteY615" fmla="*/ 2719289 h 3476625"/>
              <a:gd name="connsiteX616" fmla="*/ 8214278 w 11991973"/>
              <a:gd name="connsiteY616" fmla="*/ 2704122 h 3476625"/>
              <a:gd name="connsiteX617" fmla="*/ 26828 w 11991973"/>
              <a:gd name="connsiteY617" fmla="*/ 1956391 h 3476625"/>
              <a:gd name="connsiteX618" fmla="*/ 29059 w 11991973"/>
              <a:gd name="connsiteY618" fmla="*/ 1962551 h 3476625"/>
              <a:gd name="connsiteX619" fmla="*/ 14453 w 11991973"/>
              <a:gd name="connsiteY619" fmla="*/ 1965869 h 3476625"/>
              <a:gd name="connsiteX620" fmla="*/ 8353712 w 11991973"/>
              <a:gd name="connsiteY620" fmla="*/ 2691063 h 3476625"/>
              <a:gd name="connsiteX621" fmla="*/ 8364291 w 11991973"/>
              <a:gd name="connsiteY621" fmla="*/ 2693109 h 3476625"/>
              <a:gd name="connsiteX622" fmla="*/ 8353712 w 11991973"/>
              <a:gd name="connsiteY622" fmla="*/ 2691063 h 3476625"/>
              <a:gd name="connsiteX623" fmla="*/ 8409424 w 11991973"/>
              <a:gd name="connsiteY623" fmla="*/ 2681473 h 3476625"/>
              <a:gd name="connsiteX624" fmla="*/ 8401902 w 11991973"/>
              <a:gd name="connsiteY624" fmla="*/ 2687290 h 3476625"/>
              <a:gd name="connsiteX625" fmla="*/ 8416946 w 11991973"/>
              <a:gd name="connsiteY625" fmla="*/ 2684382 h 3476625"/>
              <a:gd name="connsiteX626" fmla="*/ 8409424 w 11991973"/>
              <a:gd name="connsiteY626" fmla="*/ 2681473 h 3476625"/>
              <a:gd name="connsiteX627" fmla="*/ 1483940 w 11991973"/>
              <a:gd name="connsiteY627" fmla="*/ 2057723 h 3476625"/>
              <a:gd name="connsiteX628" fmla="*/ 1480143 w 11991973"/>
              <a:gd name="connsiteY628" fmla="*/ 2063319 h 3476625"/>
              <a:gd name="connsiteX629" fmla="*/ 1473795 w 11991973"/>
              <a:gd name="connsiteY629" fmla="*/ 2061864 h 3476625"/>
              <a:gd name="connsiteX630" fmla="*/ 1474939 w 11991973"/>
              <a:gd name="connsiteY630" fmla="*/ 2059896 h 3476625"/>
              <a:gd name="connsiteX631" fmla="*/ 8392499 w 11991973"/>
              <a:gd name="connsiteY631" fmla="*/ 2672201 h 3476625"/>
              <a:gd name="connsiteX632" fmla="*/ 8392499 w 11991973"/>
              <a:gd name="connsiteY632" fmla="*/ 2690200 h 3476625"/>
              <a:gd name="connsiteX633" fmla="*/ 8398140 w 11991973"/>
              <a:gd name="connsiteY633" fmla="*/ 2672746 h 3476625"/>
              <a:gd name="connsiteX634" fmla="*/ 8392499 w 11991973"/>
              <a:gd name="connsiteY634" fmla="*/ 2672201 h 3476625"/>
              <a:gd name="connsiteX635" fmla="*/ 4669 w 11991973"/>
              <a:gd name="connsiteY635" fmla="*/ 1918826 h 3476625"/>
              <a:gd name="connsiteX636" fmla="*/ 11902 w 11991973"/>
              <a:gd name="connsiteY636" fmla="*/ 1925274 h 3476625"/>
              <a:gd name="connsiteX637" fmla="*/ 13474 w 11991973"/>
              <a:gd name="connsiteY637" fmla="*/ 1927620 h 3476625"/>
              <a:gd name="connsiteX638" fmla="*/ 1289 w 11991973"/>
              <a:gd name="connsiteY638" fmla="*/ 1936779 h 3476625"/>
              <a:gd name="connsiteX639" fmla="*/ 4669 w 11991973"/>
              <a:gd name="connsiteY639" fmla="*/ 1918826 h 3476625"/>
              <a:gd name="connsiteX640" fmla="*/ 8444216 w 11991973"/>
              <a:gd name="connsiteY640" fmla="*/ 2669110 h 3476625"/>
              <a:gd name="connsiteX641" fmla="*/ 8458320 w 11991973"/>
              <a:gd name="connsiteY641" fmla="*/ 2684382 h 3476625"/>
              <a:gd name="connsiteX642" fmla="*/ 8444216 w 11991973"/>
              <a:gd name="connsiteY642" fmla="*/ 2669110 h 3476625"/>
              <a:gd name="connsiteX643" fmla="*/ 1493046 w 11991973"/>
              <a:gd name="connsiteY643" fmla="*/ 2043345 h 3476625"/>
              <a:gd name="connsiteX644" fmla="*/ 1492895 w 11991973"/>
              <a:gd name="connsiteY644" fmla="*/ 2043366 h 3476625"/>
              <a:gd name="connsiteX645" fmla="*/ 1505294 w 11991973"/>
              <a:gd name="connsiteY645" fmla="*/ 2051320 h 3476625"/>
              <a:gd name="connsiteX646" fmla="*/ 1507721 w 11991973"/>
              <a:gd name="connsiteY646" fmla="*/ 2051981 h 3476625"/>
              <a:gd name="connsiteX647" fmla="*/ 1483940 w 11991973"/>
              <a:gd name="connsiteY647" fmla="*/ 2057723 h 3476625"/>
              <a:gd name="connsiteX648" fmla="*/ 1485079 w 11991973"/>
              <a:gd name="connsiteY648" fmla="*/ 2056047 h 3476625"/>
              <a:gd name="connsiteX649" fmla="*/ 1478026 w 11991973"/>
              <a:gd name="connsiteY649" fmla="*/ 2054592 h 3476625"/>
              <a:gd name="connsiteX650" fmla="*/ 1474939 w 11991973"/>
              <a:gd name="connsiteY650" fmla="*/ 2059896 h 3476625"/>
              <a:gd name="connsiteX651" fmla="*/ 1358374 w 11991973"/>
              <a:gd name="connsiteY651" fmla="*/ 2088045 h 3476625"/>
              <a:gd name="connsiteX652" fmla="*/ 1271002 w 11991973"/>
              <a:gd name="connsiteY652" fmla="*/ 2106285 h 3476625"/>
              <a:gd name="connsiteX653" fmla="*/ 1237310 w 11991973"/>
              <a:gd name="connsiteY653" fmla="*/ 2110953 h 3476625"/>
              <a:gd name="connsiteX654" fmla="*/ 1157457 w 11991973"/>
              <a:gd name="connsiteY654" fmla="*/ 2126128 h 3476625"/>
              <a:gd name="connsiteX655" fmla="*/ 1110355 w 11991973"/>
              <a:gd name="connsiteY655" fmla="*/ 2139822 h 3476625"/>
              <a:gd name="connsiteX656" fmla="*/ 1094359 w 11991973"/>
              <a:gd name="connsiteY656" fmla="*/ 2143162 h 3476625"/>
              <a:gd name="connsiteX657" fmla="*/ 1174780 w 11991973"/>
              <a:gd name="connsiteY657" fmla="*/ 2120771 h 3476625"/>
              <a:gd name="connsiteX658" fmla="*/ 1492923 w 11991973"/>
              <a:gd name="connsiteY658" fmla="*/ 2043354 h 3476625"/>
              <a:gd name="connsiteX659" fmla="*/ 1501393 w 11991973"/>
              <a:gd name="connsiteY659" fmla="*/ 2042167 h 3476625"/>
              <a:gd name="connsiteX660" fmla="*/ 1504187 w 11991973"/>
              <a:gd name="connsiteY660" fmla="*/ 2042437 h 3476625"/>
              <a:gd name="connsiteX661" fmla="*/ 1493046 w 11991973"/>
              <a:gd name="connsiteY661" fmla="*/ 2043345 h 3476625"/>
              <a:gd name="connsiteX662" fmla="*/ 1515480 w 11991973"/>
              <a:gd name="connsiteY662" fmla="*/ 2041518 h 3476625"/>
              <a:gd name="connsiteX663" fmla="*/ 1524571 w 11991973"/>
              <a:gd name="connsiteY663" fmla="*/ 2044411 h 3476625"/>
              <a:gd name="connsiteX664" fmla="*/ 1504187 w 11991973"/>
              <a:gd name="connsiteY664" fmla="*/ 2042437 h 3476625"/>
              <a:gd name="connsiteX665" fmla="*/ 56003 w 11991973"/>
              <a:gd name="connsiteY665" fmla="*/ 1897918 h 3476625"/>
              <a:gd name="connsiteX666" fmla="*/ 67111 w 11991973"/>
              <a:gd name="connsiteY666" fmla="*/ 1910599 h 3476625"/>
              <a:gd name="connsiteX667" fmla="*/ 56003 w 11991973"/>
              <a:gd name="connsiteY667" fmla="*/ 1897918 h 3476625"/>
              <a:gd name="connsiteX668" fmla="*/ 1614839 w 11991973"/>
              <a:gd name="connsiteY668" fmla="*/ 2026957 h 3476625"/>
              <a:gd name="connsiteX669" fmla="*/ 1554660 w 11991973"/>
              <a:gd name="connsiteY669" fmla="*/ 2050228 h 3476625"/>
              <a:gd name="connsiteX670" fmla="*/ 1614839 w 11991973"/>
              <a:gd name="connsiteY670" fmla="*/ 2026957 h 3476625"/>
              <a:gd name="connsiteX671" fmla="*/ 985075 w 11991973"/>
              <a:gd name="connsiteY671" fmla="*/ 1918963 h 3476625"/>
              <a:gd name="connsiteX672" fmla="*/ 973556 w 11991973"/>
              <a:gd name="connsiteY672" fmla="*/ 1930961 h 3476625"/>
              <a:gd name="connsiteX673" fmla="*/ 998005 w 11991973"/>
              <a:gd name="connsiteY673" fmla="*/ 1922234 h 3476625"/>
              <a:gd name="connsiteX674" fmla="*/ 985075 w 11991973"/>
              <a:gd name="connsiteY674" fmla="*/ 1918963 h 3476625"/>
              <a:gd name="connsiteX675" fmla="*/ 388692 w 11991973"/>
              <a:gd name="connsiteY675" fmla="*/ 1861147 h 3476625"/>
              <a:gd name="connsiteX676" fmla="*/ 388547 w 11991973"/>
              <a:gd name="connsiteY676" fmla="*/ 1861480 h 3476625"/>
              <a:gd name="connsiteX677" fmla="*/ 388348 w 11991973"/>
              <a:gd name="connsiteY677" fmla="*/ 1861472 h 3476625"/>
              <a:gd name="connsiteX678" fmla="*/ 1908212 w 11991973"/>
              <a:gd name="connsiteY678" fmla="*/ 1974596 h 3476625"/>
              <a:gd name="connsiteX679" fmla="*/ 1911973 w 11991973"/>
              <a:gd name="connsiteY679" fmla="*/ 1994958 h 3476625"/>
              <a:gd name="connsiteX680" fmla="*/ 1908212 w 11991973"/>
              <a:gd name="connsiteY680" fmla="*/ 1974596 h 3476625"/>
              <a:gd name="connsiteX681" fmla="*/ 1258792 w 11991973"/>
              <a:gd name="connsiteY681" fmla="*/ 1915898 h 3476625"/>
              <a:gd name="connsiteX682" fmla="*/ 1252946 w 11991973"/>
              <a:gd name="connsiteY682" fmla="*/ 1920502 h 3476625"/>
              <a:gd name="connsiteX683" fmla="*/ 1238720 w 11991973"/>
              <a:gd name="connsiteY683" fmla="*/ 1925143 h 3476625"/>
              <a:gd name="connsiteX684" fmla="*/ 1885507 w 11991973"/>
              <a:gd name="connsiteY684" fmla="*/ 1971549 h 3476625"/>
              <a:gd name="connsiteX685" fmla="*/ 1883764 w 11991973"/>
              <a:gd name="connsiteY685" fmla="*/ 1977505 h 3476625"/>
              <a:gd name="connsiteX686" fmla="*/ 1880664 w 11991973"/>
              <a:gd name="connsiteY686" fmla="*/ 1973509 h 3476625"/>
              <a:gd name="connsiteX687" fmla="*/ 1922228 w 11991973"/>
              <a:gd name="connsiteY687" fmla="*/ 1971915 h 3476625"/>
              <a:gd name="connsiteX688" fmla="*/ 1922407 w 11991973"/>
              <a:gd name="connsiteY688" fmla="*/ 1972796 h 3476625"/>
              <a:gd name="connsiteX689" fmla="*/ 1921556 w 11991973"/>
              <a:gd name="connsiteY689" fmla="*/ 1972236 h 3476625"/>
              <a:gd name="connsiteX690" fmla="*/ 1875301 w 11991973"/>
              <a:gd name="connsiteY690" fmla="*/ 1966596 h 3476625"/>
              <a:gd name="connsiteX691" fmla="*/ 1880664 w 11991973"/>
              <a:gd name="connsiteY691" fmla="*/ 1973509 h 3476625"/>
              <a:gd name="connsiteX692" fmla="*/ 1870762 w 11991973"/>
              <a:gd name="connsiteY692" fmla="*/ 1977518 h 3476625"/>
              <a:gd name="connsiteX693" fmla="*/ 1866838 w 11991973"/>
              <a:gd name="connsiteY693" fmla="*/ 1977505 h 3476625"/>
              <a:gd name="connsiteX694" fmla="*/ 1875301 w 11991973"/>
              <a:gd name="connsiteY694" fmla="*/ 1966596 h 3476625"/>
              <a:gd name="connsiteX695" fmla="*/ 1896362 w 11991973"/>
              <a:gd name="connsiteY695" fmla="*/ 1967772 h 3476625"/>
              <a:gd name="connsiteX696" fmla="*/ 1896929 w 11991973"/>
              <a:gd name="connsiteY696" fmla="*/ 1968777 h 3476625"/>
              <a:gd name="connsiteX697" fmla="*/ 1895519 w 11991973"/>
              <a:gd name="connsiteY697" fmla="*/ 1967718 h 3476625"/>
              <a:gd name="connsiteX698" fmla="*/ 1888229 w 11991973"/>
              <a:gd name="connsiteY698" fmla="*/ 1962232 h 3476625"/>
              <a:gd name="connsiteX699" fmla="*/ 1895519 w 11991973"/>
              <a:gd name="connsiteY699" fmla="*/ 1967718 h 3476625"/>
              <a:gd name="connsiteX700" fmla="*/ 1895048 w 11991973"/>
              <a:gd name="connsiteY700" fmla="*/ 1967687 h 3476625"/>
              <a:gd name="connsiteX701" fmla="*/ 1885507 w 11991973"/>
              <a:gd name="connsiteY701" fmla="*/ 1971549 h 3476625"/>
              <a:gd name="connsiteX702" fmla="*/ 1276915 w 11991973"/>
              <a:gd name="connsiteY702" fmla="*/ 1900017 h 3476625"/>
              <a:gd name="connsiteX703" fmla="*/ 1278801 w 11991973"/>
              <a:gd name="connsiteY703" fmla="*/ 1904508 h 3476625"/>
              <a:gd name="connsiteX704" fmla="*/ 1266077 w 11991973"/>
              <a:gd name="connsiteY704" fmla="*/ 1912542 h 3476625"/>
              <a:gd name="connsiteX705" fmla="*/ 1258792 w 11991973"/>
              <a:gd name="connsiteY705" fmla="*/ 1915898 h 3476625"/>
              <a:gd name="connsiteX706" fmla="*/ 1267193 w 11991973"/>
              <a:gd name="connsiteY706" fmla="*/ 1909281 h 3476625"/>
              <a:gd name="connsiteX707" fmla="*/ 708393 w 11991973"/>
              <a:gd name="connsiteY707" fmla="*/ 1835330 h 3476625"/>
              <a:gd name="connsiteX708" fmla="*/ 697109 w 11991973"/>
              <a:gd name="connsiteY708" fmla="*/ 1843692 h 3476625"/>
              <a:gd name="connsiteX709" fmla="*/ 719676 w 11991973"/>
              <a:gd name="connsiteY709" fmla="*/ 1837875 h 3476625"/>
              <a:gd name="connsiteX710" fmla="*/ 708393 w 11991973"/>
              <a:gd name="connsiteY710" fmla="*/ 1835330 h 3476625"/>
              <a:gd name="connsiteX711" fmla="*/ 1889405 w 11991973"/>
              <a:gd name="connsiteY711" fmla="*/ 1930961 h 3476625"/>
              <a:gd name="connsiteX712" fmla="*/ 1889405 w 11991973"/>
              <a:gd name="connsiteY712" fmla="*/ 1930961 h 3476625"/>
              <a:gd name="connsiteX713" fmla="*/ 778445 w 11991973"/>
              <a:gd name="connsiteY713" fmla="*/ 1815467 h 3476625"/>
              <a:gd name="connsiteX714" fmla="*/ 771394 w 11991973"/>
              <a:gd name="connsiteY714" fmla="*/ 1815693 h 3476625"/>
              <a:gd name="connsiteX715" fmla="*/ 757288 w 11991973"/>
              <a:gd name="connsiteY715" fmla="*/ 1817512 h 3476625"/>
              <a:gd name="connsiteX716" fmla="*/ 785498 w 11991973"/>
              <a:gd name="connsiteY716" fmla="*/ 1820421 h 3476625"/>
              <a:gd name="connsiteX717" fmla="*/ 778445 w 11991973"/>
              <a:gd name="connsiteY717" fmla="*/ 1815467 h 3476625"/>
              <a:gd name="connsiteX718" fmla="*/ 887989 w 11991973"/>
              <a:gd name="connsiteY718" fmla="*/ 1804421 h 3476625"/>
              <a:gd name="connsiteX719" fmla="*/ 875765 w 11991973"/>
              <a:gd name="connsiteY719" fmla="*/ 1811694 h 3476625"/>
              <a:gd name="connsiteX720" fmla="*/ 900213 w 11991973"/>
              <a:gd name="connsiteY720" fmla="*/ 1805876 h 3476625"/>
              <a:gd name="connsiteX721" fmla="*/ 887989 w 11991973"/>
              <a:gd name="connsiteY721" fmla="*/ 1804421 h 3476625"/>
              <a:gd name="connsiteX722" fmla="*/ 9885337 w 11991973"/>
              <a:gd name="connsiteY722" fmla="*/ 2601022 h 3476625"/>
              <a:gd name="connsiteX723" fmla="*/ 9896973 w 11991973"/>
              <a:gd name="connsiteY723" fmla="*/ 2611657 h 3476625"/>
              <a:gd name="connsiteX724" fmla="*/ 9885337 w 11991973"/>
              <a:gd name="connsiteY724" fmla="*/ 2601022 h 3476625"/>
              <a:gd name="connsiteX725" fmla="*/ 1788416 w 11991973"/>
              <a:gd name="connsiteY725" fmla="*/ 1878999 h 3476625"/>
              <a:gd name="connsiteX726" fmla="*/ 1776571 w 11991973"/>
              <a:gd name="connsiteY726" fmla="*/ 1887327 h 3476625"/>
              <a:gd name="connsiteX727" fmla="*/ 1776808 w 11991973"/>
              <a:gd name="connsiteY727" fmla="*/ 1882503 h 3476625"/>
              <a:gd name="connsiteX728" fmla="*/ 9944224 w 11991973"/>
              <a:gd name="connsiteY728" fmla="*/ 2594205 h 3476625"/>
              <a:gd name="connsiteX729" fmla="*/ 9953392 w 11991973"/>
              <a:gd name="connsiteY729" fmla="*/ 2611657 h 3476625"/>
              <a:gd name="connsiteX730" fmla="*/ 9944224 w 11991973"/>
              <a:gd name="connsiteY730" fmla="*/ 2594205 h 3476625"/>
              <a:gd name="connsiteX731" fmla="*/ 9913428 w 11991973"/>
              <a:gd name="connsiteY731" fmla="*/ 2589477 h 3476625"/>
              <a:gd name="connsiteX732" fmla="*/ 9917660 w 11991973"/>
              <a:gd name="connsiteY732" fmla="*/ 2614567 h 3476625"/>
              <a:gd name="connsiteX733" fmla="*/ 9913428 w 11991973"/>
              <a:gd name="connsiteY733" fmla="*/ 2589477 h 3476625"/>
              <a:gd name="connsiteX734" fmla="*/ 966034 w 11991973"/>
              <a:gd name="connsiteY734" fmla="*/ 1779696 h 3476625"/>
              <a:gd name="connsiteX735" fmla="*/ 945348 w 11991973"/>
              <a:gd name="connsiteY735" fmla="*/ 1791331 h 3476625"/>
              <a:gd name="connsiteX736" fmla="*/ 966034 w 11991973"/>
              <a:gd name="connsiteY736" fmla="*/ 1779696 h 3476625"/>
              <a:gd name="connsiteX737" fmla="*/ 1979675 w 11991973"/>
              <a:gd name="connsiteY737" fmla="*/ 1855692 h 3476625"/>
              <a:gd name="connsiteX738" fmla="*/ 1975915 w 11991973"/>
              <a:gd name="connsiteY738" fmla="*/ 1864055 h 3476625"/>
              <a:gd name="connsiteX739" fmla="*/ 1989077 w 11991973"/>
              <a:gd name="connsiteY739" fmla="*/ 1858237 h 3476625"/>
              <a:gd name="connsiteX740" fmla="*/ 1979675 w 11991973"/>
              <a:gd name="connsiteY740" fmla="*/ 1855692 h 3476625"/>
              <a:gd name="connsiteX741" fmla="*/ 1805230 w 11991973"/>
              <a:gd name="connsiteY741" fmla="*/ 1827656 h 3476625"/>
              <a:gd name="connsiteX742" fmla="*/ 1812735 w 11991973"/>
              <a:gd name="connsiteY742" fmla="*/ 1833540 h 3476625"/>
              <a:gd name="connsiteX743" fmla="*/ 1819772 w 11991973"/>
              <a:gd name="connsiteY743" fmla="*/ 1841392 h 3476625"/>
              <a:gd name="connsiteX744" fmla="*/ 1797257 w 11991973"/>
              <a:gd name="connsiteY744" fmla="*/ 1858237 h 3476625"/>
              <a:gd name="connsiteX745" fmla="*/ 1793084 w 11991973"/>
              <a:gd name="connsiteY745" fmla="*/ 1849647 h 3476625"/>
              <a:gd name="connsiteX746" fmla="*/ 1790373 w 11991973"/>
              <a:gd name="connsiteY746" fmla="*/ 1834839 h 3476625"/>
              <a:gd name="connsiteX747" fmla="*/ 1804018 w 11991973"/>
              <a:gd name="connsiteY747" fmla="*/ 1826704 h 3476625"/>
              <a:gd name="connsiteX748" fmla="*/ 1804031 w 11991973"/>
              <a:gd name="connsiteY748" fmla="*/ 1826716 h 3476625"/>
              <a:gd name="connsiteX749" fmla="*/ 1802887 w 11991973"/>
              <a:gd name="connsiteY749" fmla="*/ 1827097 h 3476625"/>
              <a:gd name="connsiteX750" fmla="*/ 1803869 w 11991973"/>
              <a:gd name="connsiteY750" fmla="*/ 1826740 h 3476625"/>
              <a:gd name="connsiteX751" fmla="*/ 1790995 w 11991973"/>
              <a:gd name="connsiteY751" fmla="*/ 1823819 h 3476625"/>
              <a:gd name="connsiteX752" fmla="*/ 1789263 w 11991973"/>
              <a:gd name="connsiteY752" fmla="*/ 1828784 h 3476625"/>
              <a:gd name="connsiteX753" fmla="*/ 1790373 w 11991973"/>
              <a:gd name="connsiteY753" fmla="*/ 1834839 h 3476625"/>
              <a:gd name="connsiteX754" fmla="*/ 1784094 w 11991973"/>
              <a:gd name="connsiteY754" fmla="*/ 1837875 h 3476625"/>
              <a:gd name="connsiteX755" fmla="*/ 1754002 w 11991973"/>
              <a:gd name="connsiteY755" fmla="*/ 1834966 h 3476625"/>
              <a:gd name="connsiteX756" fmla="*/ 1766520 w 11991973"/>
              <a:gd name="connsiteY756" fmla="*/ 1827739 h 3476625"/>
              <a:gd name="connsiteX757" fmla="*/ 1810116 w 11991973"/>
              <a:gd name="connsiteY757" fmla="*/ 1825296 h 3476625"/>
              <a:gd name="connsiteX758" fmla="*/ 1805230 w 11991973"/>
              <a:gd name="connsiteY758" fmla="*/ 1827656 h 3476625"/>
              <a:gd name="connsiteX759" fmla="*/ 1804031 w 11991973"/>
              <a:gd name="connsiteY759" fmla="*/ 1826716 h 3476625"/>
              <a:gd name="connsiteX760" fmla="*/ 1804171 w 11991973"/>
              <a:gd name="connsiteY760" fmla="*/ 1826669 h 3476625"/>
              <a:gd name="connsiteX761" fmla="*/ 1798844 w 11991973"/>
              <a:gd name="connsiteY761" fmla="*/ 1822649 h 3476625"/>
              <a:gd name="connsiteX762" fmla="*/ 1798916 w 11991973"/>
              <a:gd name="connsiteY762" fmla="*/ 1822705 h 3476625"/>
              <a:gd name="connsiteX763" fmla="*/ 1796315 w 11991973"/>
              <a:gd name="connsiteY763" fmla="*/ 1822967 h 3476625"/>
              <a:gd name="connsiteX764" fmla="*/ 1790995 w 11991973"/>
              <a:gd name="connsiteY764" fmla="*/ 1823819 h 3476625"/>
              <a:gd name="connsiteX765" fmla="*/ 1791563 w 11991973"/>
              <a:gd name="connsiteY765" fmla="*/ 1822189 h 3476625"/>
              <a:gd name="connsiteX766" fmla="*/ 1798844 w 11991973"/>
              <a:gd name="connsiteY766" fmla="*/ 1822649 h 3476625"/>
              <a:gd name="connsiteX767" fmla="*/ 1108959 w 11991973"/>
              <a:gd name="connsiteY767" fmla="*/ 1753515 h 3476625"/>
              <a:gd name="connsiteX768" fmla="*/ 1098616 w 11991973"/>
              <a:gd name="connsiteY768" fmla="*/ 1752787 h 3476625"/>
              <a:gd name="connsiteX769" fmla="*/ 1088272 w 11991973"/>
              <a:gd name="connsiteY769" fmla="*/ 1756424 h 3476625"/>
              <a:gd name="connsiteX770" fmla="*/ 1108959 w 11991973"/>
              <a:gd name="connsiteY770" fmla="*/ 1753515 h 3476625"/>
              <a:gd name="connsiteX771" fmla="*/ 654090 w 11991973"/>
              <a:gd name="connsiteY771" fmla="*/ 1693518 h 3476625"/>
              <a:gd name="connsiteX772" fmla="*/ 661245 w 11991973"/>
              <a:gd name="connsiteY772" fmla="*/ 1697205 h 3476625"/>
              <a:gd name="connsiteX773" fmla="*/ 651645 w 11991973"/>
              <a:gd name="connsiteY773" fmla="*/ 1702297 h 3476625"/>
              <a:gd name="connsiteX774" fmla="*/ 640691 w 11991973"/>
              <a:gd name="connsiteY774" fmla="*/ 1704063 h 3476625"/>
              <a:gd name="connsiteX775" fmla="*/ 654090 w 11991973"/>
              <a:gd name="connsiteY775" fmla="*/ 1693518 h 3476625"/>
              <a:gd name="connsiteX776" fmla="*/ 1201109 w 11991973"/>
              <a:gd name="connsiteY776" fmla="*/ 1735697 h 3476625"/>
              <a:gd name="connsiteX777" fmla="*/ 1186063 w 11991973"/>
              <a:gd name="connsiteY777" fmla="*/ 1747696 h 3476625"/>
              <a:gd name="connsiteX778" fmla="*/ 1221795 w 11991973"/>
              <a:gd name="connsiteY778" fmla="*/ 1738970 h 3476625"/>
              <a:gd name="connsiteX779" fmla="*/ 1201109 w 11991973"/>
              <a:gd name="connsiteY779" fmla="*/ 1735697 h 3476625"/>
              <a:gd name="connsiteX780" fmla="*/ 2303137 w 11991973"/>
              <a:gd name="connsiteY780" fmla="*/ 1829147 h 3476625"/>
              <a:gd name="connsiteX781" fmla="*/ 2282450 w 11991973"/>
              <a:gd name="connsiteY781" fmla="*/ 1846602 h 3476625"/>
              <a:gd name="connsiteX782" fmla="*/ 2303137 w 11991973"/>
              <a:gd name="connsiteY782" fmla="*/ 1829147 h 3476625"/>
              <a:gd name="connsiteX783" fmla="*/ 2253844 w 11991973"/>
              <a:gd name="connsiteY783" fmla="*/ 1817626 h 3476625"/>
              <a:gd name="connsiteX784" fmla="*/ 1934658 w 11991973"/>
              <a:gd name="connsiteY784" fmla="*/ 1958415 h 3476625"/>
              <a:gd name="connsiteX785" fmla="*/ 1910045 w 11991973"/>
              <a:gd name="connsiteY785" fmla="*/ 1968658 h 3476625"/>
              <a:gd name="connsiteX786" fmla="*/ 1896362 w 11991973"/>
              <a:gd name="connsiteY786" fmla="*/ 1967772 h 3476625"/>
              <a:gd name="connsiteX787" fmla="*/ 1886534 w 11991973"/>
              <a:gd name="connsiteY787" fmla="*/ 1950336 h 3476625"/>
              <a:gd name="connsiteX788" fmla="*/ 1708868 w 11991973"/>
              <a:gd name="connsiteY788" fmla="*/ 1994958 h 3476625"/>
              <a:gd name="connsiteX789" fmla="*/ 1614838 w 11991973"/>
              <a:gd name="connsiteY789" fmla="*/ 2035683 h 3476625"/>
              <a:gd name="connsiteX790" fmla="*/ 1831107 w 11991973"/>
              <a:gd name="connsiteY790" fmla="*/ 2015321 h 3476625"/>
              <a:gd name="connsiteX791" fmla="*/ 1864840 w 11991973"/>
              <a:gd name="connsiteY791" fmla="*/ 1979914 h 3476625"/>
              <a:gd name="connsiteX792" fmla="*/ 1870762 w 11991973"/>
              <a:gd name="connsiteY792" fmla="*/ 1977518 h 3476625"/>
              <a:gd name="connsiteX793" fmla="*/ 1888627 w 11991973"/>
              <a:gd name="connsiteY793" fmla="*/ 1977573 h 3476625"/>
              <a:gd name="connsiteX794" fmla="*/ 1910045 w 11991973"/>
              <a:gd name="connsiteY794" fmla="*/ 1968658 h 3476625"/>
              <a:gd name="connsiteX795" fmla="*/ 1916791 w 11991973"/>
              <a:gd name="connsiteY795" fmla="*/ 1969096 h 3476625"/>
              <a:gd name="connsiteX796" fmla="*/ 1921556 w 11991973"/>
              <a:gd name="connsiteY796" fmla="*/ 1972236 h 3476625"/>
              <a:gd name="connsiteX797" fmla="*/ 1917380 w 11991973"/>
              <a:gd name="connsiteY797" fmla="*/ 1974232 h 3476625"/>
              <a:gd name="connsiteX798" fmla="*/ 1925137 w 11991973"/>
              <a:gd name="connsiteY798" fmla="*/ 1986231 h 3476625"/>
              <a:gd name="connsiteX799" fmla="*/ 1922407 w 11991973"/>
              <a:gd name="connsiteY799" fmla="*/ 1972796 h 3476625"/>
              <a:gd name="connsiteX800" fmla="*/ 1925136 w 11991973"/>
              <a:gd name="connsiteY800" fmla="*/ 1974596 h 3476625"/>
              <a:gd name="connsiteX801" fmla="*/ 1953347 w 11991973"/>
              <a:gd name="connsiteY801" fmla="*/ 1965869 h 3476625"/>
              <a:gd name="connsiteX802" fmla="*/ 2163974 w 11991973"/>
              <a:gd name="connsiteY802" fmla="*/ 1904780 h 3476625"/>
              <a:gd name="connsiteX803" fmla="*/ 2280571 w 11991973"/>
              <a:gd name="connsiteY803" fmla="*/ 1849511 h 3476625"/>
              <a:gd name="connsiteX804" fmla="*/ 2280570 w 11991973"/>
              <a:gd name="connsiteY804" fmla="*/ 1829148 h 3476625"/>
              <a:gd name="connsiteX805" fmla="*/ 2253844 w 11991973"/>
              <a:gd name="connsiteY805" fmla="*/ 1817626 h 3476625"/>
              <a:gd name="connsiteX806" fmla="*/ 2199704 w 11991973"/>
              <a:gd name="connsiteY806" fmla="*/ 1802967 h 3476625"/>
              <a:gd name="connsiteX807" fmla="*/ 2199704 w 11991973"/>
              <a:gd name="connsiteY807" fmla="*/ 1802967 h 3476625"/>
              <a:gd name="connsiteX808" fmla="*/ 2319123 w 11991973"/>
              <a:gd name="connsiteY808" fmla="*/ 1808058 h 3476625"/>
              <a:gd name="connsiteX809" fmla="*/ 2314421 w 11991973"/>
              <a:gd name="connsiteY809" fmla="*/ 1811694 h 3476625"/>
              <a:gd name="connsiteX810" fmla="*/ 2323297 w 11991973"/>
              <a:gd name="connsiteY810" fmla="*/ 1809331 h 3476625"/>
              <a:gd name="connsiteX811" fmla="*/ 2319123 w 11991973"/>
              <a:gd name="connsiteY811" fmla="*/ 1808058 h 3476625"/>
              <a:gd name="connsiteX812" fmla="*/ 653725 w 11991973"/>
              <a:gd name="connsiteY812" fmla="*/ 1592109 h 3476625"/>
              <a:gd name="connsiteX813" fmla="*/ 654674 w 11991973"/>
              <a:gd name="connsiteY813" fmla="*/ 1593378 h 3476625"/>
              <a:gd name="connsiteX814" fmla="*/ 651975 w 11991973"/>
              <a:gd name="connsiteY814" fmla="*/ 1593522 h 3476625"/>
              <a:gd name="connsiteX815" fmla="*/ 634020 w 11991973"/>
              <a:gd name="connsiteY815" fmla="*/ 1586432 h 3476625"/>
              <a:gd name="connsiteX816" fmla="*/ 634876 w 11991973"/>
              <a:gd name="connsiteY816" fmla="*/ 1586651 h 3476625"/>
              <a:gd name="connsiteX817" fmla="*/ 633682 w 11991973"/>
              <a:gd name="connsiteY817" fmla="*/ 1587214 h 3476625"/>
              <a:gd name="connsiteX818" fmla="*/ 565468 w 11991973"/>
              <a:gd name="connsiteY818" fmla="*/ 1561524 h 3476625"/>
              <a:gd name="connsiteX819" fmla="*/ 553091 w 11991973"/>
              <a:gd name="connsiteY819" fmla="*/ 1578340 h 3476625"/>
              <a:gd name="connsiteX820" fmla="*/ 553479 w 11991973"/>
              <a:gd name="connsiteY820" fmla="*/ 1576796 h 3476625"/>
              <a:gd name="connsiteX821" fmla="*/ 565468 w 11991973"/>
              <a:gd name="connsiteY821" fmla="*/ 1561524 h 3476625"/>
              <a:gd name="connsiteX822" fmla="*/ 614364 w 11991973"/>
              <a:gd name="connsiteY822" fmla="*/ 1555705 h 3476625"/>
              <a:gd name="connsiteX823" fmla="*/ 601199 w 11991973"/>
              <a:gd name="connsiteY823" fmla="*/ 1567341 h 3476625"/>
              <a:gd name="connsiteX824" fmla="*/ 614364 w 11991973"/>
              <a:gd name="connsiteY824" fmla="*/ 1555705 h 3476625"/>
              <a:gd name="connsiteX825" fmla="*/ 636931 w 11991973"/>
              <a:gd name="connsiteY825" fmla="*/ 1552796 h 3476625"/>
              <a:gd name="connsiteX826" fmla="*/ 636931 w 11991973"/>
              <a:gd name="connsiteY826" fmla="*/ 1552796 h 3476625"/>
              <a:gd name="connsiteX827" fmla="*/ 272020 w 11991973"/>
              <a:gd name="connsiteY827" fmla="*/ 1486039 h 3476625"/>
              <a:gd name="connsiteX828" fmla="*/ 270579 w 11991973"/>
              <a:gd name="connsiteY828" fmla="*/ 1488903 h 3476625"/>
              <a:gd name="connsiteX829" fmla="*/ 264572 w 11991973"/>
              <a:gd name="connsiteY829" fmla="*/ 1488799 h 3476625"/>
              <a:gd name="connsiteX830" fmla="*/ 836273 w 11991973"/>
              <a:gd name="connsiteY830" fmla="*/ 1535343 h 3476625"/>
              <a:gd name="connsiteX831" fmla="*/ 755407 w 11991973"/>
              <a:gd name="connsiteY831" fmla="*/ 1576069 h 3476625"/>
              <a:gd name="connsiteX832" fmla="*/ 751647 w 11991973"/>
              <a:gd name="connsiteY832" fmla="*/ 1587704 h 3476625"/>
              <a:gd name="connsiteX833" fmla="*/ 834393 w 11991973"/>
              <a:gd name="connsiteY833" fmla="*/ 1570250 h 3476625"/>
              <a:gd name="connsiteX834" fmla="*/ 796781 w 11991973"/>
              <a:gd name="connsiteY834" fmla="*/ 1564432 h 3476625"/>
              <a:gd name="connsiteX835" fmla="*/ 836273 w 11991973"/>
              <a:gd name="connsiteY835" fmla="*/ 1535343 h 3476625"/>
              <a:gd name="connsiteX836" fmla="*/ 840739 w 11991973"/>
              <a:gd name="connsiteY836" fmla="*/ 1500936 h 3476625"/>
              <a:gd name="connsiteX837" fmla="*/ 833453 w 11991973"/>
              <a:gd name="connsiteY837" fmla="*/ 1500800 h 3476625"/>
              <a:gd name="connsiteX838" fmla="*/ 817467 w 11991973"/>
              <a:gd name="connsiteY838" fmla="*/ 1506253 h 3476625"/>
              <a:gd name="connsiteX839" fmla="*/ 843795 w 11991973"/>
              <a:gd name="connsiteY839" fmla="*/ 1506253 h 3476625"/>
              <a:gd name="connsiteX840" fmla="*/ 840739 w 11991973"/>
              <a:gd name="connsiteY840" fmla="*/ 1500936 h 3476625"/>
              <a:gd name="connsiteX841" fmla="*/ 310882 w 11991973"/>
              <a:gd name="connsiteY841" fmla="*/ 1446256 h 3476625"/>
              <a:gd name="connsiteX842" fmla="*/ 300304 w 11991973"/>
              <a:gd name="connsiteY842" fmla="*/ 1456801 h 3476625"/>
              <a:gd name="connsiteX843" fmla="*/ 322872 w 11991973"/>
              <a:gd name="connsiteY843" fmla="*/ 1450983 h 3476625"/>
              <a:gd name="connsiteX844" fmla="*/ 310882 w 11991973"/>
              <a:gd name="connsiteY844" fmla="*/ 1446256 h 3476625"/>
              <a:gd name="connsiteX845" fmla="*/ 257520 w 11991973"/>
              <a:gd name="connsiteY845" fmla="*/ 1437894 h 3476625"/>
              <a:gd name="connsiteX846" fmla="*/ 245767 w 11991973"/>
              <a:gd name="connsiteY846" fmla="*/ 1439347 h 3476625"/>
              <a:gd name="connsiteX847" fmla="*/ 260812 w 11991973"/>
              <a:gd name="connsiteY847" fmla="*/ 1445165 h 3476625"/>
              <a:gd name="connsiteX848" fmla="*/ 257520 w 11991973"/>
              <a:gd name="connsiteY848" fmla="*/ 1437894 h 3476625"/>
              <a:gd name="connsiteX849" fmla="*/ 275856 w 11991973"/>
              <a:gd name="connsiteY849" fmla="*/ 1433530 h 3476625"/>
              <a:gd name="connsiteX850" fmla="*/ 275856 w 11991973"/>
              <a:gd name="connsiteY850" fmla="*/ 1433530 h 3476625"/>
              <a:gd name="connsiteX851" fmla="*/ 11000882 w 11991973"/>
              <a:gd name="connsiteY851" fmla="*/ 2367305 h 3476625"/>
              <a:gd name="connsiteX852" fmla="*/ 11000882 w 11991973"/>
              <a:gd name="connsiteY852" fmla="*/ 2367305 h 3476625"/>
              <a:gd name="connsiteX853" fmla="*/ 385636 w 11991973"/>
              <a:gd name="connsiteY853" fmla="*/ 1420440 h 3476625"/>
              <a:gd name="connsiteX854" fmla="*/ 384930 w 11991973"/>
              <a:gd name="connsiteY854" fmla="*/ 1433530 h 3476625"/>
              <a:gd name="connsiteX855" fmla="*/ 385636 w 11991973"/>
              <a:gd name="connsiteY855" fmla="*/ 1420440 h 3476625"/>
              <a:gd name="connsiteX856" fmla="*/ 342780 w 11991973"/>
              <a:gd name="connsiteY856" fmla="*/ 1401397 h 3476625"/>
              <a:gd name="connsiteX857" fmla="*/ 342394 w 11991973"/>
              <a:gd name="connsiteY857" fmla="*/ 1401798 h 3476625"/>
              <a:gd name="connsiteX858" fmla="*/ 342383 w 11991973"/>
              <a:gd name="connsiteY858" fmla="*/ 1401531 h 3476625"/>
              <a:gd name="connsiteX859" fmla="*/ 345438 w 11991973"/>
              <a:gd name="connsiteY859" fmla="*/ 1398622 h 3476625"/>
              <a:gd name="connsiteX860" fmla="*/ 346921 w 11991973"/>
              <a:gd name="connsiteY860" fmla="*/ 1399985 h 3476625"/>
              <a:gd name="connsiteX861" fmla="*/ 342780 w 11991973"/>
              <a:gd name="connsiteY861" fmla="*/ 1401397 h 3476625"/>
              <a:gd name="connsiteX862" fmla="*/ 10778973 w 11991973"/>
              <a:gd name="connsiteY862" fmla="*/ 2326580 h 3476625"/>
              <a:gd name="connsiteX863" fmla="*/ 10778973 w 11991973"/>
              <a:gd name="connsiteY863" fmla="*/ 2326580 h 3476625"/>
              <a:gd name="connsiteX864" fmla="*/ 466090 w 11991973"/>
              <a:gd name="connsiteY864" fmla="*/ 1406758 h 3476625"/>
              <a:gd name="connsiteX865" fmla="*/ 450752 w 11991973"/>
              <a:gd name="connsiteY865" fmla="*/ 1421893 h 3476625"/>
              <a:gd name="connsiteX866" fmla="*/ 471437 w 11991973"/>
              <a:gd name="connsiteY866" fmla="*/ 1407349 h 3476625"/>
              <a:gd name="connsiteX867" fmla="*/ 466090 w 11991973"/>
              <a:gd name="connsiteY867" fmla="*/ 1406758 h 3476625"/>
              <a:gd name="connsiteX868" fmla="*/ 368004 w 11991973"/>
              <a:gd name="connsiteY868" fmla="*/ 1392804 h 3476625"/>
              <a:gd name="connsiteX869" fmla="*/ 355312 w 11991973"/>
              <a:gd name="connsiteY869" fmla="*/ 1407711 h 3476625"/>
              <a:gd name="connsiteX870" fmla="*/ 346921 w 11991973"/>
              <a:gd name="connsiteY870" fmla="*/ 1399985 h 3476625"/>
              <a:gd name="connsiteX871" fmla="*/ 10830216 w 11991973"/>
              <a:gd name="connsiteY871" fmla="*/ 2314439 h 3476625"/>
              <a:gd name="connsiteX872" fmla="*/ 10817026 w 11991973"/>
              <a:gd name="connsiteY872" fmla="*/ 2313808 h 3476625"/>
              <a:gd name="connsiteX873" fmla="*/ 10844793 w 11991973"/>
              <a:gd name="connsiteY873" fmla="*/ 2320763 h 3476625"/>
              <a:gd name="connsiteX874" fmla="*/ 10830216 w 11991973"/>
              <a:gd name="connsiteY874" fmla="*/ 2314439 h 3476625"/>
              <a:gd name="connsiteX875" fmla="*/ 10705159 w 11991973"/>
              <a:gd name="connsiteY875" fmla="*/ 2301126 h 3476625"/>
              <a:gd name="connsiteX876" fmla="*/ 10669898 w 11991973"/>
              <a:gd name="connsiteY876" fmla="*/ 2329489 h 3476625"/>
              <a:gd name="connsiteX877" fmla="*/ 10705159 w 11991973"/>
              <a:gd name="connsiteY877" fmla="*/ 2301126 h 3476625"/>
              <a:gd name="connsiteX878" fmla="*/ 492594 w 11991973"/>
              <a:gd name="connsiteY878" fmla="*/ 1385895 h 3476625"/>
              <a:gd name="connsiteX879" fmla="*/ 488362 w 11991973"/>
              <a:gd name="connsiteY879" fmla="*/ 1413167 h 3476625"/>
              <a:gd name="connsiteX880" fmla="*/ 492594 w 11991973"/>
              <a:gd name="connsiteY880" fmla="*/ 1385895 h 3476625"/>
              <a:gd name="connsiteX881" fmla="*/ 330506 w 11991973"/>
              <a:gd name="connsiteY881" fmla="*/ 1366753 h 3476625"/>
              <a:gd name="connsiteX882" fmla="*/ 352417 w 11991973"/>
              <a:gd name="connsiteY882" fmla="*/ 1369772 h 3476625"/>
              <a:gd name="connsiteX883" fmla="*/ 366124 w 11991973"/>
              <a:gd name="connsiteY883" fmla="*/ 1378259 h 3476625"/>
              <a:gd name="connsiteX884" fmla="*/ 285258 w 11991973"/>
              <a:gd name="connsiteY884" fmla="*/ 1410257 h 3476625"/>
              <a:gd name="connsiteX885" fmla="*/ 313281 w 11991973"/>
              <a:gd name="connsiteY885" fmla="*/ 1378521 h 3476625"/>
              <a:gd name="connsiteX886" fmla="*/ 10942584 w 11991973"/>
              <a:gd name="connsiteY886" fmla="*/ 2309125 h 3476625"/>
              <a:gd name="connsiteX887" fmla="*/ 10919200 w 11991973"/>
              <a:gd name="connsiteY887" fmla="*/ 2320429 h 3476625"/>
              <a:gd name="connsiteX888" fmla="*/ 10918607 w 11991973"/>
              <a:gd name="connsiteY888" fmla="*/ 2313853 h 3476625"/>
              <a:gd name="connsiteX889" fmla="*/ 10942584 w 11991973"/>
              <a:gd name="connsiteY889" fmla="*/ 2309125 h 3476625"/>
              <a:gd name="connsiteX890" fmla="*/ 1132554 w 11991973"/>
              <a:gd name="connsiteY890" fmla="*/ 1416666 h 3476625"/>
              <a:gd name="connsiteX891" fmla="*/ 1126120 w 11991973"/>
              <a:gd name="connsiteY891" fmla="*/ 1417166 h 3476625"/>
              <a:gd name="connsiteX892" fmla="*/ 1112720 w 11991973"/>
              <a:gd name="connsiteY892" fmla="*/ 1427711 h 3476625"/>
              <a:gd name="connsiteX893" fmla="*/ 1135288 w 11991973"/>
              <a:gd name="connsiteY893" fmla="*/ 1421893 h 3476625"/>
              <a:gd name="connsiteX894" fmla="*/ 1132554 w 11991973"/>
              <a:gd name="connsiteY894" fmla="*/ 1416666 h 3476625"/>
              <a:gd name="connsiteX895" fmla="*/ 187850 w 11991973"/>
              <a:gd name="connsiteY895" fmla="*/ 1325717 h 3476625"/>
              <a:gd name="connsiteX896" fmla="*/ 191464 w 11991973"/>
              <a:gd name="connsiteY896" fmla="*/ 1331715 h 3476625"/>
              <a:gd name="connsiteX897" fmla="*/ 188768 w 11991973"/>
              <a:gd name="connsiteY897" fmla="*/ 1340770 h 3476625"/>
              <a:gd name="connsiteX898" fmla="*/ 184703 w 11991973"/>
              <a:gd name="connsiteY898" fmla="*/ 1341496 h 3476625"/>
              <a:gd name="connsiteX899" fmla="*/ 178065 w 11991973"/>
              <a:gd name="connsiteY899" fmla="*/ 1340443 h 3476625"/>
              <a:gd name="connsiteX900" fmla="*/ 187850 w 11991973"/>
              <a:gd name="connsiteY900" fmla="*/ 1325717 h 3476625"/>
              <a:gd name="connsiteX901" fmla="*/ 532737 w 11991973"/>
              <a:gd name="connsiteY901" fmla="*/ 1348994 h 3476625"/>
              <a:gd name="connsiteX902" fmla="*/ 533497 w 11991973"/>
              <a:gd name="connsiteY902" fmla="*/ 1349170 h 3476625"/>
              <a:gd name="connsiteX903" fmla="*/ 522508 w 11991973"/>
              <a:gd name="connsiteY903" fmla="*/ 1355860 h 3476625"/>
              <a:gd name="connsiteX904" fmla="*/ 528090 w 11991973"/>
              <a:gd name="connsiteY904" fmla="*/ 1349897 h 3476625"/>
              <a:gd name="connsiteX905" fmla="*/ 232368 w 11991973"/>
              <a:gd name="connsiteY905" fmla="*/ 1314990 h 3476625"/>
              <a:gd name="connsiteX906" fmla="*/ 238245 w 11991973"/>
              <a:gd name="connsiteY906" fmla="*/ 1325898 h 3476625"/>
              <a:gd name="connsiteX907" fmla="*/ 219439 w 11991973"/>
              <a:gd name="connsiteY907" fmla="*/ 1325898 h 3476625"/>
              <a:gd name="connsiteX908" fmla="*/ 232368 w 11991973"/>
              <a:gd name="connsiteY908" fmla="*/ 1314990 h 3476625"/>
              <a:gd name="connsiteX909" fmla="*/ 305329 w 11991973"/>
              <a:gd name="connsiteY909" fmla="*/ 1311218 h 3476625"/>
              <a:gd name="connsiteX910" fmla="*/ 301175 w 11991973"/>
              <a:gd name="connsiteY910" fmla="*/ 1325759 h 3476625"/>
              <a:gd name="connsiteX911" fmla="*/ 299536 w 11991973"/>
              <a:gd name="connsiteY911" fmla="*/ 1325928 h 3476625"/>
              <a:gd name="connsiteX912" fmla="*/ 298453 w 11991973"/>
              <a:gd name="connsiteY912" fmla="*/ 1321853 h 3476625"/>
              <a:gd name="connsiteX913" fmla="*/ 305329 w 11991973"/>
              <a:gd name="connsiteY913" fmla="*/ 1311218 h 3476625"/>
              <a:gd name="connsiteX914" fmla="*/ 446050 w 11991973"/>
              <a:gd name="connsiteY914" fmla="*/ 1320443 h 3476625"/>
              <a:gd name="connsiteX915" fmla="*/ 443230 w 11991973"/>
              <a:gd name="connsiteY915" fmla="*/ 1334625 h 3476625"/>
              <a:gd name="connsiteX916" fmla="*/ 446050 w 11991973"/>
              <a:gd name="connsiteY916" fmla="*/ 1320443 h 3476625"/>
              <a:gd name="connsiteX917" fmla="*/ 1287615 w 11991973"/>
              <a:gd name="connsiteY917" fmla="*/ 1389895 h 3476625"/>
              <a:gd name="connsiteX918" fmla="*/ 1262464 w 11991973"/>
              <a:gd name="connsiteY918" fmla="*/ 1387713 h 3476625"/>
              <a:gd name="connsiteX919" fmla="*/ 1238719 w 11991973"/>
              <a:gd name="connsiteY919" fmla="*/ 1398621 h 3476625"/>
              <a:gd name="connsiteX920" fmla="*/ 1287615 w 11991973"/>
              <a:gd name="connsiteY920" fmla="*/ 1389895 h 3476625"/>
              <a:gd name="connsiteX921" fmla="*/ 452867 w 11991973"/>
              <a:gd name="connsiteY921" fmla="*/ 1299490 h 3476625"/>
              <a:gd name="connsiteX922" fmla="*/ 484601 w 11991973"/>
              <a:gd name="connsiteY922" fmla="*/ 1311353 h 3476625"/>
              <a:gd name="connsiteX923" fmla="*/ 452867 w 11991973"/>
              <a:gd name="connsiteY923" fmla="*/ 1299490 h 3476625"/>
              <a:gd name="connsiteX924" fmla="*/ 535377 w 11991973"/>
              <a:gd name="connsiteY924" fmla="*/ 1297899 h 3476625"/>
              <a:gd name="connsiteX925" fmla="*/ 522214 w 11991973"/>
              <a:gd name="connsiteY925" fmla="*/ 1305535 h 3476625"/>
              <a:gd name="connsiteX926" fmla="*/ 532557 w 11991973"/>
              <a:gd name="connsiteY926" fmla="*/ 1305535 h 3476625"/>
              <a:gd name="connsiteX927" fmla="*/ 538858 w 11991973"/>
              <a:gd name="connsiteY927" fmla="*/ 1305535 h 3476625"/>
              <a:gd name="connsiteX928" fmla="*/ 537693 w 11991973"/>
              <a:gd name="connsiteY928" fmla="*/ 1300250 h 3476625"/>
              <a:gd name="connsiteX929" fmla="*/ 1641343 w 11991973"/>
              <a:gd name="connsiteY929" fmla="*/ 1387850 h 3476625"/>
              <a:gd name="connsiteX930" fmla="*/ 1635527 w 11991973"/>
              <a:gd name="connsiteY930" fmla="*/ 1389895 h 3476625"/>
              <a:gd name="connsiteX931" fmla="*/ 1641343 w 11991973"/>
              <a:gd name="connsiteY931" fmla="*/ 1387850 h 3476625"/>
              <a:gd name="connsiteX932" fmla="*/ 1393722 w 11991973"/>
              <a:gd name="connsiteY932" fmla="*/ 1365533 h 3476625"/>
              <a:gd name="connsiteX933" fmla="*/ 1392928 w 11991973"/>
              <a:gd name="connsiteY933" fmla="*/ 1375350 h 3476625"/>
              <a:gd name="connsiteX934" fmla="*/ 1393722 w 11991973"/>
              <a:gd name="connsiteY934" fmla="*/ 1365533 h 3476625"/>
              <a:gd name="connsiteX935" fmla="*/ 517218 w 11991973"/>
              <a:gd name="connsiteY935" fmla="*/ 1286263 h 3476625"/>
              <a:gd name="connsiteX936" fmla="*/ 490244 w 11991973"/>
              <a:gd name="connsiteY936" fmla="*/ 1302627 h 3476625"/>
              <a:gd name="connsiteX937" fmla="*/ 517218 w 11991973"/>
              <a:gd name="connsiteY937" fmla="*/ 1286263 h 3476625"/>
              <a:gd name="connsiteX938" fmla="*/ 368631 w 11991973"/>
              <a:gd name="connsiteY938" fmla="*/ 1272163 h 3476625"/>
              <a:gd name="connsiteX939" fmla="*/ 368005 w 11991973"/>
              <a:gd name="connsiteY939" fmla="*/ 1273537 h 3476625"/>
              <a:gd name="connsiteX940" fmla="*/ 365626 w 11991973"/>
              <a:gd name="connsiteY940" fmla="*/ 1272309 h 3476625"/>
              <a:gd name="connsiteX941" fmla="*/ 529972 w 11991973"/>
              <a:gd name="connsiteY941" fmla="*/ 1273901 h 3476625"/>
              <a:gd name="connsiteX942" fmla="*/ 522213 w 11991973"/>
              <a:gd name="connsiteY942" fmla="*/ 1273537 h 3476625"/>
              <a:gd name="connsiteX943" fmla="*/ 526445 w 11991973"/>
              <a:gd name="connsiteY943" fmla="*/ 1283718 h 3476625"/>
              <a:gd name="connsiteX944" fmla="*/ 533195 w 11991973"/>
              <a:gd name="connsiteY944" fmla="*/ 1279851 h 3476625"/>
              <a:gd name="connsiteX945" fmla="*/ 532008 w 11991973"/>
              <a:gd name="connsiteY945" fmla="*/ 1274467 h 3476625"/>
              <a:gd name="connsiteX946" fmla="*/ 10967033 w 11991973"/>
              <a:gd name="connsiteY946" fmla="*/ 2176042 h 3476625"/>
              <a:gd name="connsiteX947" fmla="*/ 10959510 w 11991973"/>
              <a:gd name="connsiteY947" fmla="*/ 2184041 h 3476625"/>
              <a:gd name="connsiteX948" fmla="*/ 10974554 w 11991973"/>
              <a:gd name="connsiteY948" fmla="*/ 2181131 h 3476625"/>
              <a:gd name="connsiteX949" fmla="*/ 10967033 w 11991973"/>
              <a:gd name="connsiteY949" fmla="*/ 2176042 h 3476625"/>
              <a:gd name="connsiteX950" fmla="*/ 576750 w 11991973"/>
              <a:gd name="connsiteY950" fmla="*/ 1241538 h 3476625"/>
              <a:gd name="connsiteX951" fmla="*/ 467676 w 11991973"/>
              <a:gd name="connsiteY951" fmla="*/ 1261901 h 3476625"/>
              <a:gd name="connsiteX952" fmla="*/ 576750 w 11991973"/>
              <a:gd name="connsiteY952" fmla="*/ 1241538 h 3476625"/>
              <a:gd name="connsiteX953" fmla="*/ 592501 w 11991973"/>
              <a:gd name="connsiteY953" fmla="*/ 1238266 h 3476625"/>
              <a:gd name="connsiteX954" fmla="*/ 586770 w 11991973"/>
              <a:gd name="connsiteY954" fmla="*/ 1243856 h 3476625"/>
              <a:gd name="connsiteX955" fmla="*/ 589844 w 11991973"/>
              <a:gd name="connsiteY955" fmla="*/ 1253116 h 3476625"/>
              <a:gd name="connsiteX956" fmla="*/ 594420 w 11991973"/>
              <a:gd name="connsiteY956" fmla="*/ 1252107 h 3476625"/>
              <a:gd name="connsiteX957" fmla="*/ 597878 w 11991973"/>
              <a:gd name="connsiteY957" fmla="*/ 1243038 h 3476625"/>
              <a:gd name="connsiteX958" fmla="*/ 592501 w 11991973"/>
              <a:gd name="connsiteY958" fmla="*/ 1238266 h 3476625"/>
              <a:gd name="connsiteX959" fmla="*/ 10947579 w 11991973"/>
              <a:gd name="connsiteY959" fmla="*/ 2157496 h 3476625"/>
              <a:gd name="connsiteX960" fmla="*/ 10940704 w 11991973"/>
              <a:gd name="connsiteY960" fmla="*/ 2160769 h 3476625"/>
              <a:gd name="connsiteX961" fmla="*/ 10947579 w 11991973"/>
              <a:gd name="connsiteY961" fmla="*/ 2157496 h 3476625"/>
              <a:gd name="connsiteX962" fmla="*/ 687089 w 11991973"/>
              <a:gd name="connsiteY962" fmla="*/ 1203040 h 3476625"/>
              <a:gd name="connsiteX963" fmla="*/ 654560 w 11991973"/>
              <a:gd name="connsiteY963" fmla="*/ 1202630 h 3476625"/>
              <a:gd name="connsiteX964" fmla="*/ 631288 w 11991973"/>
              <a:gd name="connsiteY964" fmla="*/ 1212448 h 3476625"/>
              <a:gd name="connsiteX965" fmla="*/ 693347 w 11991973"/>
              <a:gd name="connsiteY965" fmla="*/ 1203721 h 3476625"/>
              <a:gd name="connsiteX966" fmla="*/ 687089 w 11991973"/>
              <a:gd name="connsiteY966" fmla="*/ 1203040 h 3476625"/>
              <a:gd name="connsiteX967" fmla="*/ 1618571 w 11991973"/>
              <a:gd name="connsiteY967" fmla="*/ 1276900 h 3476625"/>
              <a:gd name="connsiteX968" fmla="*/ 1633644 w 11991973"/>
              <a:gd name="connsiteY968" fmla="*/ 1279354 h 3476625"/>
              <a:gd name="connsiteX969" fmla="*/ 1618571 w 11991973"/>
              <a:gd name="connsiteY969" fmla="*/ 1276900 h 3476625"/>
              <a:gd name="connsiteX970" fmla="*/ 1802899 w 11991973"/>
              <a:gd name="connsiteY970" fmla="*/ 1285173 h 3476625"/>
              <a:gd name="connsiteX971" fmla="*/ 1802899 w 11991973"/>
              <a:gd name="connsiteY971" fmla="*/ 1285173 h 3476625"/>
              <a:gd name="connsiteX972" fmla="*/ 700870 w 11991973"/>
              <a:gd name="connsiteY972" fmla="*/ 1180450 h 3476625"/>
              <a:gd name="connsiteX973" fmla="*/ 708392 w 11991973"/>
              <a:gd name="connsiteY973" fmla="*/ 1194995 h 3476625"/>
              <a:gd name="connsiteX974" fmla="*/ 700870 w 11991973"/>
              <a:gd name="connsiteY974" fmla="*/ 1180450 h 3476625"/>
              <a:gd name="connsiteX975" fmla="*/ 1811509 w 11991973"/>
              <a:gd name="connsiteY975" fmla="*/ 1271992 h 3476625"/>
              <a:gd name="connsiteX976" fmla="*/ 1812301 w 11991973"/>
              <a:gd name="connsiteY976" fmla="*/ 1279354 h 3476625"/>
              <a:gd name="connsiteX977" fmla="*/ 1811509 w 11991973"/>
              <a:gd name="connsiteY977" fmla="*/ 1271992 h 3476625"/>
              <a:gd name="connsiteX978" fmla="*/ 11351848 w 11991973"/>
              <a:gd name="connsiteY978" fmla="*/ 2112045 h 3476625"/>
              <a:gd name="connsiteX979" fmla="*/ 11343151 w 11991973"/>
              <a:gd name="connsiteY979" fmla="*/ 2122953 h 3476625"/>
              <a:gd name="connsiteX980" fmla="*/ 11361957 w 11991973"/>
              <a:gd name="connsiteY980" fmla="*/ 2114226 h 3476625"/>
              <a:gd name="connsiteX981" fmla="*/ 11351848 w 11991973"/>
              <a:gd name="connsiteY981" fmla="*/ 2112045 h 3476625"/>
              <a:gd name="connsiteX982" fmla="*/ 623765 w 11991973"/>
              <a:gd name="connsiteY982" fmla="*/ 1154269 h 3476625"/>
              <a:gd name="connsiteX983" fmla="*/ 623917 w 11991973"/>
              <a:gd name="connsiteY983" fmla="*/ 1154934 h 3476625"/>
              <a:gd name="connsiteX984" fmla="*/ 620474 w 11991973"/>
              <a:gd name="connsiteY984" fmla="*/ 1160088 h 3476625"/>
              <a:gd name="connsiteX985" fmla="*/ 617117 w 11991973"/>
              <a:gd name="connsiteY985" fmla="*/ 1165391 h 3476625"/>
              <a:gd name="connsiteX986" fmla="*/ 616243 w 11991973"/>
              <a:gd name="connsiteY986" fmla="*/ 1163723 h 3476625"/>
              <a:gd name="connsiteX987" fmla="*/ 623765 w 11991973"/>
              <a:gd name="connsiteY987" fmla="*/ 1154269 h 3476625"/>
              <a:gd name="connsiteX988" fmla="*/ 1789647 w 11991973"/>
              <a:gd name="connsiteY988" fmla="*/ 1237629 h 3476625"/>
              <a:gd name="connsiteX989" fmla="*/ 1784091 w 11991973"/>
              <a:gd name="connsiteY989" fmla="*/ 1253174 h 3476625"/>
              <a:gd name="connsiteX990" fmla="*/ 1789647 w 11991973"/>
              <a:gd name="connsiteY990" fmla="*/ 1237629 h 3476625"/>
              <a:gd name="connsiteX991" fmla="*/ 1983082 w 11991973"/>
              <a:gd name="connsiteY991" fmla="*/ 1222948 h 3476625"/>
              <a:gd name="connsiteX992" fmla="*/ 1994720 w 11991973"/>
              <a:gd name="connsiteY992" fmla="*/ 1229902 h 3476625"/>
              <a:gd name="connsiteX993" fmla="*/ 1983082 w 11991973"/>
              <a:gd name="connsiteY993" fmla="*/ 1222948 h 3476625"/>
              <a:gd name="connsiteX994" fmla="*/ 614480 w 11991973"/>
              <a:gd name="connsiteY994" fmla="*/ 1063410 h 3476625"/>
              <a:gd name="connsiteX995" fmla="*/ 621885 w 11991973"/>
              <a:gd name="connsiteY995" fmla="*/ 1072818 h 3476625"/>
              <a:gd name="connsiteX996" fmla="*/ 597555 w 11991973"/>
              <a:gd name="connsiteY996" fmla="*/ 1070773 h 3476625"/>
              <a:gd name="connsiteX997" fmla="*/ 600456 w 11991973"/>
              <a:gd name="connsiteY997" fmla="*/ 1065664 h 3476625"/>
              <a:gd name="connsiteX998" fmla="*/ 601658 w 11991973"/>
              <a:gd name="connsiteY998" fmla="*/ 1065063 h 3476625"/>
              <a:gd name="connsiteX999" fmla="*/ 2004936 w 11991973"/>
              <a:gd name="connsiteY999" fmla="*/ 1185256 h 3476625"/>
              <a:gd name="connsiteX1000" fmla="*/ 2003939 w 11991973"/>
              <a:gd name="connsiteY1000" fmla="*/ 1185899 h 3476625"/>
              <a:gd name="connsiteX1001" fmla="*/ 2000361 w 11991973"/>
              <a:gd name="connsiteY1001" fmla="*/ 1186267 h 3476625"/>
              <a:gd name="connsiteX1002" fmla="*/ 619876 w 11991973"/>
              <a:gd name="connsiteY1002" fmla="*/ 1055949 h 3476625"/>
              <a:gd name="connsiteX1003" fmla="*/ 601658 w 11991973"/>
              <a:gd name="connsiteY1003" fmla="*/ 1065063 h 3476625"/>
              <a:gd name="connsiteX1004" fmla="*/ 600730 w 11991973"/>
              <a:gd name="connsiteY1004" fmla="*/ 1065183 h 3476625"/>
              <a:gd name="connsiteX1005" fmla="*/ 600456 w 11991973"/>
              <a:gd name="connsiteY1005" fmla="*/ 1065664 h 3476625"/>
              <a:gd name="connsiteX1006" fmla="*/ 586155 w 11991973"/>
              <a:gd name="connsiteY1006" fmla="*/ 1072818 h 3476625"/>
              <a:gd name="connsiteX1007" fmla="*/ 556064 w 11991973"/>
              <a:gd name="connsiteY1007" fmla="*/ 1093182 h 3476625"/>
              <a:gd name="connsiteX1008" fmla="*/ 606311 w 11991973"/>
              <a:gd name="connsiteY1008" fmla="*/ 1058410 h 3476625"/>
              <a:gd name="connsiteX1009" fmla="*/ 719889 w 11991973"/>
              <a:gd name="connsiteY1009" fmla="*/ 1052848 h 3476625"/>
              <a:gd name="connsiteX1010" fmla="*/ 745194 w 11991973"/>
              <a:gd name="connsiteY1010" fmla="*/ 1057172 h 3476625"/>
              <a:gd name="connsiteX1011" fmla="*/ 770715 w 11991973"/>
              <a:gd name="connsiteY1011" fmla="*/ 1063343 h 3476625"/>
              <a:gd name="connsiteX1012" fmla="*/ 752881 w 11991973"/>
              <a:gd name="connsiteY1012" fmla="*/ 1067365 h 3476625"/>
              <a:gd name="connsiteX1013" fmla="*/ 698990 w 11991973"/>
              <a:gd name="connsiteY1013" fmla="*/ 1064092 h 3476625"/>
              <a:gd name="connsiteX1014" fmla="*/ 686207 w 11991973"/>
              <a:gd name="connsiteY1014" fmla="*/ 1047093 h 3476625"/>
              <a:gd name="connsiteX1015" fmla="*/ 699916 w 11991973"/>
              <a:gd name="connsiteY1015" fmla="*/ 1049435 h 3476625"/>
              <a:gd name="connsiteX1016" fmla="*/ 691996 w 11991973"/>
              <a:gd name="connsiteY1016" fmla="*/ 1051047 h 3476625"/>
              <a:gd name="connsiteX1017" fmla="*/ 649154 w 11991973"/>
              <a:gd name="connsiteY1017" fmla="*/ 1050638 h 3476625"/>
              <a:gd name="connsiteX1018" fmla="*/ 619876 w 11991973"/>
              <a:gd name="connsiteY1018" fmla="*/ 1055949 h 3476625"/>
              <a:gd name="connsiteX1019" fmla="*/ 632380 w 11991973"/>
              <a:gd name="connsiteY1019" fmla="*/ 1049695 h 3476625"/>
              <a:gd name="connsiteX1020" fmla="*/ 686207 w 11991973"/>
              <a:gd name="connsiteY1020" fmla="*/ 1047093 h 3476625"/>
              <a:gd name="connsiteX1021" fmla="*/ 742243 w 11991973"/>
              <a:gd name="connsiteY1021" fmla="*/ 1040820 h 3476625"/>
              <a:gd name="connsiteX1022" fmla="*/ 719889 w 11991973"/>
              <a:gd name="connsiteY1022" fmla="*/ 1052848 h 3476625"/>
              <a:gd name="connsiteX1023" fmla="*/ 699916 w 11991973"/>
              <a:gd name="connsiteY1023" fmla="*/ 1049435 h 3476625"/>
              <a:gd name="connsiteX1024" fmla="*/ 10978785 w 11991973"/>
              <a:gd name="connsiteY1024" fmla="*/ 1948052 h 3476625"/>
              <a:gd name="connsiteX1025" fmla="*/ 10968912 w 11991973"/>
              <a:gd name="connsiteY1025" fmla="*/ 1948415 h 3476625"/>
              <a:gd name="connsiteX1026" fmla="*/ 10985838 w 11991973"/>
              <a:gd name="connsiteY1026" fmla="*/ 1954234 h 3476625"/>
              <a:gd name="connsiteX1027" fmla="*/ 10978785 w 11991973"/>
              <a:gd name="connsiteY1027" fmla="*/ 1948052 h 3476625"/>
              <a:gd name="connsiteX1028" fmla="*/ 781326 w 11991973"/>
              <a:gd name="connsiteY1028" fmla="*/ 1035503 h 3476625"/>
              <a:gd name="connsiteX1029" fmla="*/ 785497 w 11991973"/>
              <a:gd name="connsiteY1029" fmla="*/ 1040820 h 3476625"/>
              <a:gd name="connsiteX1030" fmla="*/ 755407 w 11991973"/>
              <a:gd name="connsiteY1030" fmla="*/ 1040820 h 3476625"/>
              <a:gd name="connsiteX1031" fmla="*/ 773273 w 11991973"/>
              <a:gd name="connsiteY1031" fmla="*/ 1035367 h 3476625"/>
              <a:gd name="connsiteX1032" fmla="*/ 781326 w 11991973"/>
              <a:gd name="connsiteY1032" fmla="*/ 1035503 h 3476625"/>
              <a:gd name="connsiteX1033" fmla="*/ 814881 w 11991973"/>
              <a:gd name="connsiteY1033" fmla="*/ 1033911 h 3476625"/>
              <a:gd name="connsiteX1034" fmla="*/ 823109 w 11991973"/>
              <a:gd name="connsiteY1034" fmla="*/ 1043728 h 3476625"/>
              <a:gd name="connsiteX1035" fmla="*/ 802422 w 11991973"/>
              <a:gd name="connsiteY1035" fmla="*/ 1035002 h 3476625"/>
              <a:gd name="connsiteX1036" fmla="*/ 814881 w 11991973"/>
              <a:gd name="connsiteY1036" fmla="*/ 1033911 h 3476625"/>
              <a:gd name="connsiteX1037" fmla="*/ 1489633 w 11991973"/>
              <a:gd name="connsiteY1037" fmla="*/ 1088954 h 3476625"/>
              <a:gd name="connsiteX1038" fmla="*/ 1479436 w 11991973"/>
              <a:gd name="connsiteY1038" fmla="*/ 1096090 h 3476625"/>
              <a:gd name="connsiteX1039" fmla="*/ 1490465 w 11991973"/>
              <a:gd name="connsiteY1039" fmla="*/ 1099318 h 3476625"/>
              <a:gd name="connsiteX1040" fmla="*/ 1502848 w 11991973"/>
              <a:gd name="connsiteY1040" fmla="*/ 1096449 h 3476625"/>
              <a:gd name="connsiteX1041" fmla="*/ 1502558 w 11991973"/>
              <a:gd name="connsiteY1041" fmla="*/ 1095039 h 3476625"/>
              <a:gd name="connsiteX1042" fmla="*/ 1489633 w 11991973"/>
              <a:gd name="connsiteY1042" fmla="*/ 1088954 h 3476625"/>
              <a:gd name="connsiteX1043" fmla="*/ 1078561 w 11991973"/>
              <a:gd name="connsiteY1043" fmla="*/ 1042241 h 3476625"/>
              <a:gd name="connsiteX1044" fmla="*/ 1086391 w 11991973"/>
              <a:gd name="connsiteY1044" fmla="*/ 1043728 h 3476625"/>
              <a:gd name="connsiteX1045" fmla="*/ 1078165 w 11991973"/>
              <a:gd name="connsiteY1045" fmla="*/ 1042639 h 3476625"/>
              <a:gd name="connsiteX1046" fmla="*/ 1473089 w 11991973"/>
              <a:gd name="connsiteY1046" fmla="*/ 1065183 h 3476625"/>
              <a:gd name="connsiteX1047" fmla="*/ 1472679 w 11991973"/>
              <a:gd name="connsiteY1047" fmla="*/ 1065638 h 3476625"/>
              <a:gd name="connsiteX1048" fmla="*/ 1473964 w 11991973"/>
              <a:gd name="connsiteY1048" fmla="*/ 1071466 h 3476625"/>
              <a:gd name="connsiteX1049" fmla="*/ 1476879 w 11991973"/>
              <a:gd name="connsiteY1049" fmla="*/ 1066410 h 3476625"/>
              <a:gd name="connsiteX1050" fmla="*/ 1473089 w 11991973"/>
              <a:gd name="connsiteY1050" fmla="*/ 1065183 h 3476625"/>
              <a:gd name="connsiteX1051" fmla="*/ 11019928 w 11991973"/>
              <a:gd name="connsiteY1051" fmla="*/ 1915127 h 3476625"/>
              <a:gd name="connsiteX1052" fmla="*/ 11011961 w 11991973"/>
              <a:gd name="connsiteY1052" fmla="*/ 1932462 h 3476625"/>
              <a:gd name="connsiteX1053" fmla="*/ 11011194 w 11991973"/>
              <a:gd name="connsiteY1053" fmla="*/ 1937096 h 3476625"/>
              <a:gd name="connsiteX1054" fmla="*/ 11008874 w 11991973"/>
              <a:gd name="connsiteY1054" fmla="*/ 1936779 h 3476625"/>
              <a:gd name="connsiteX1055" fmla="*/ 11010286 w 11991973"/>
              <a:gd name="connsiteY1055" fmla="*/ 1942598 h 3476625"/>
              <a:gd name="connsiteX1056" fmla="*/ 11011194 w 11991973"/>
              <a:gd name="connsiteY1056" fmla="*/ 1937096 h 3476625"/>
              <a:gd name="connsiteX1057" fmla="*/ 11030841 w 11991973"/>
              <a:gd name="connsiteY1057" fmla="*/ 1939773 h 3476625"/>
              <a:gd name="connsiteX1058" fmla="*/ 11032852 w 11991973"/>
              <a:gd name="connsiteY1058" fmla="*/ 1948415 h 3476625"/>
              <a:gd name="connsiteX1059" fmla="*/ 11033558 w 11991973"/>
              <a:gd name="connsiteY1059" fmla="*/ 1940143 h 3476625"/>
              <a:gd name="connsiteX1060" fmla="*/ 11030841 w 11991973"/>
              <a:gd name="connsiteY1060" fmla="*/ 1939773 h 3476625"/>
              <a:gd name="connsiteX1061" fmla="*/ 11028103 w 11991973"/>
              <a:gd name="connsiteY1061" fmla="*/ 1928001 h 3476625"/>
              <a:gd name="connsiteX1062" fmla="*/ 11023773 w 11991973"/>
              <a:gd name="connsiteY1062" fmla="*/ 1917644 h 3476625"/>
              <a:gd name="connsiteX1063" fmla="*/ 11019928 w 11991973"/>
              <a:gd name="connsiteY1063" fmla="*/ 1915127 h 3476625"/>
              <a:gd name="connsiteX1064" fmla="*/ 983752 w 11991973"/>
              <a:gd name="connsiteY1064" fmla="*/ 1015367 h 3476625"/>
              <a:gd name="connsiteX1065" fmla="*/ 966034 w 11991973"/>
              <a:gd name="connsiteY1065" fmla="*/ 1035002 h 3476625"/>
              <a:gd name="connsiteX1066" fmla="*/ 990483 w 11991973"/>
              <a:gd name="connsiteY1066" fmla="*/ 1017548 h 3476625"/>
              <a:gd name="connsiteX1067" fmla="*/ 983752 w 11991973"/>
              <a:gd name="connsiteY1067" fmla="*/ 1015367 h 3476625"/>
              <a:gd name="connsiteX1068" fmla="*/ 11208924 w 11991973"/>
              <a:gd name="connsiteY1068" fmla="*/ 1925871 h 3476625"/>
              <a:gd name="connsiteX1069" fmla="*/ 11226453 w 11991973"/>
              <a:gd name="connsiteY1069" fmla="*/ 1928320 h 3476625"/>
              <a:gd name="connsiteX1070" fmla="*/ 11218092 w 11991973"/>
              <a:gd name="connsiteY1070" fmla="*/ 1928325 h 3476625"/>
              <a:gd name="connsiteX1071" fmla="*/ 11208091 w 11991973"/>
              <a:gd name="connsiteY1071" fmla="*/ 1928982 h 3476625"/>
              <a:gd name="connsiteX1072" fmla="*/ 11236795 w 11991973"/>
              <a:gd name="connsiteY1072" fmla="*/ 1928314 h 3476625"/>
              <a:gd name="connsiteX1073" fmla="*/ 11245360 w 11991973"/>
              <a:gd name="connsiteY1073" fmla="*/ 1930961 h 3476625"/>
              <a:gd name="connsiteX1074" fmla="*/ 11226453 w 11991973"/>
              <a:gd name="connsiteY1074" fmla="*/ 1928320 h 3476625"/>
              <a:gd name="connsiteX1075" fmla="*/ 1041258 w 11991973"/>
              <a:gd name="connsiteY1075" fmla="*/ 1011731 h 3476625"/>
              <a:gd name="connsiteX1076" fmla="*/ 1042423 w 11991973"/>
              <a:gd name="connsiteY1076" fmla="*/ 1015979 h 3476625"/>
              <a:gd name="connsiteX1077" fmla="*/ 1038622 w 11991973"/>
              <a:gd name="connsiteY1077" fmla="*/ 1017937 h 3476625"/>
              <a:gd name="connsiteX1078" fmla="*/ 1421568 w 11991973"/>
              <a:gd name="connsiteY1078" fmla="*/ 1044939 h 3476625"/>
              <a:gd name="connsiteX1079" fmla="*/ 1421958 w 11991973"/>
              <a:gd name="connsiteY1079" fmla="*/ 1045130 h 3476625"/>
              <a:gd name="connsiteX1080" fmla="*/ 1420893 w 11991973"/>
              <a:gd name="connsiteY1080" fmla="*/ 1045232 h 3476625"/>
              <a:gd name="connsiteX1081" fmla="*/ 1477086 w 11991973"/>
              <a:gd name="connsiteY1081" fmla="*/ 1039002 h 3476625"/>
              <a:gd name="connsiteX1082" fmla="*/ 1479068 w 11991973"/>
              <a:gd name="connsiteY1082" fmla="*/ 1041618 h 3476625"/>
              <a:gd name="connsiteX1083" fmla="*/ 1471993 w 11991973"/>
              <a:gd name="connsiteY1083" fmla="*/ 1041228 h 3476625"/>
              <a:gd name="connsiteX1084" fmla="*/ 1152212 w 11991973"/>
              <a:gd name="connsiteY1084" fmla="*/ 988459 h 3476625"/>
              <a:gd name="connsiteX1085" fmla="*/ 1152212 w 11991973"/>
              <a:gd name="connsiteY1085" fmla="*/ 988459 h 3476625"/>
              <a:gd name="connsiteX1086" fmla="*/ 1007643 w 11991973"/>
              <a:gd name="connsiteY1086" fmla="*/ 973914 h 3476625"/>
              <a:gd name="connsiteX1087" fmla="*/ 1005527 w 11991973"/>
              <a:gd name="connsiteY1087" fmla="*/ 1000095 h 3476625"/>
              <a:gd name="connsiteX1088" fmla="*/ 1007643 w 11991973"/>
              <a:gd name="connsiteY1088" fmla="*/ 973914 h 3476625"/>
              <a:gd name="connsiteX1089" fmla="*/ 1050102 w 11991973"/>
              <a:gd name="connsiteY1089" fmla="*/ 976141 h 3476625"/>
              <a:gd name="connsiteX1090" fmla="*/ 1045019 w 11991973"/>
              <a:gd name="connsiteY1090" fmla="*/ 982641 h 3476625"/>
              <a:gd name="connsiteX1091" fmla="*/ 1065705 w 11991973"/>
              <a:gd name="connsiteY1091" fmla="*/ 985550 h 3476625"/>
              <a:gd name="connsiteX1092" fmla="*/ 1050102 w 11991973"/>
              <a:gd name="connsiteY1092" fmla="*/ 976141 h 3476625"/>
              <a:gd name="connsiteX1093" fmla="*/ 1229121 w 11991973"/>
              <a:gd name="connsiteY1093" fmla="*/ 991527 h 3476625"/>
              <a:gd name="connsiteX1094" fmla="*/ 1219914 w 11991973"/>
              <a:gd name="connsiteY1094" fmla="*/ 999004 h 3476625"/>
              <a:gd name="connsiteX1095" fmla="*/ 1210522 w 11991973"/>
              <a:gd name="connsiteY1095" fmla="*/ 991374 h 3476625"/>
              <a:gd name="connsiteX1096" fmla="*/ 1210747 w 11991973"/>
              <a:gd name="connsiteY1096" fmla="*/ 991368 h 3476625"/>
              <a:gd name="connsiteX1097" fmla="*/ 1028094 w 11991973"/>
              <a:gd name="connsiteY1097" fmla="*/ 968096 h 3476625"/>
              <a:gd name="connsiteX1098" fmla="*/ 1028094 w 11991973"/>
              <a:gd name="connsiteY1098" fmla="*/ 968096 h 3476625"/>
              <a:gd name="connsiteX1099" fmla="*/ 1187181 w 11991973"/>
              <a:gd name="connsiteY1099" fmla="*/ 972005 h 3476625"/>
              <a:gd name="connsiteX1100" fmla="*/ 1189824 w 11991973"/>
              <a:gd name="connsiteY1100" fmla="*/ 982641 h 3476625"/>
              <a:gd name="connsiteX1101" fmla="*/ 1187181 w 11991973"/>
              <a:gd name="connsiteY1101" fmla="*/ 972005 h 3476625"/>
              <a:gd name="connsiteX1102" fmla="*/ 1291376 w 11991973"/>
              <a:gd name="connsiteY1102" fmla="*/ 973914 h 3476625"/>
              <a:gd name="connsiteX1103" fmla="*/ 1280093 w 11991973"/>
              <a:gd name="connsiteY1103" fmla="*/ 988459 h 3476625"/>
              <a:gd name="connsiteX1104" fmla="*/ 1291376 w 11991973"/>
              <a:gd name="connsiteY1104" fmla="*/ 973914 h 3476625"/>
              <a:gd name="connsiteX1105" fmla="*/ 1724619 w 11991973"/>
              <a:gd name="connsiteY1105" fmla="*/ 1012185 h 3476625"/>
              <a:gd name="connsiteX1106" fmla="*/ 1701346 w 11991973"/>
              <a:gd name="connsiteY1106" fmla="*/ 1014640 h 3476625"/>
              <a:gd name="connsiteX1107" fmla="*/ 1727675 w 11991973"/>
              <a:gd name="connsiteY1107" fmla="*/ 1014640 h 3476625"/>
              <a:gd name="connsiteX1108" fmla="*/ 1724619 w 11991973"/>
              <a:gd name="connsiteY1108" fmla="*/ 1012185 h 3476625"/>
              <a:gd name="connsiteX1109" fmla="*/ 1798492 w 11991973"/>
              <a:gd name="connsiteY1109" fmla="*/ 1001594 h 3476625"/>
              <a:gd name="connsiteX1110" fmla="*/ 1791615 w 11991973"/>
              <a:gd name="connsiteY1110" fmla="*/ 1017548 h 3476625"/>
              <a:gd name="connsiteX1111" fmla="*/ 1798492 w 11991973"/>
              <a:gd name="connsiteY1111" fmla="*/ 1001594 h 3476625"/>
              <a:gd name="connsiteX1112" fmla="*/ 1775776 w 11991973"/>
              <a:gd name="connsiteY1112" fmla="*/ 994822 h 3476625"/>
              <a:gd name="connsiteX1113" fmla="*/ 1769047 w 11991973"/>
              <a:gd name="connsiteY1113" fmla="*/ 1000095 h 3476625"/>
              <a:gd name="connsiteX1114" fmla="*/ 1793496 w 11991973"/>
              <a:gd name="connsiteY1114" fmla="*/ 1003004 h 3476625"/>
              <a:gd name="connsiteX1115" fmla="*/ 1775776 w 11991973"/>
              <a:gd name="connsiteY1115" fmla="*/ 994822 h 3476625"/>
              <a:gd name="connsiteX1116" fmla="*/ 1725794 w 11991973"/>
              <a:gd name="connsiteY1116" fmla="*/ 982641 h 3476625"/>
              <a:gd name="connsiteX1117" fmla="*/ 1720151 w 11991973"/>
              <a:gd name="connsiteY1117" fmla="*/ 1000095 h 3476625"/>
              <a:gd name="connsiteX1118" fmla="*/ 1725794 w 11991973"/>
              <a:gd name="connsiteY1118" fmla="*/ 982641 h 3476625"/>
              <a:gd name="connsiteX1119" fmla="*/ 1282914 w 11991973"/>
              <a:gd name="connsiteY1119" fmla="*/ 934280 h 3476625"/>
              <a:gd name="connsiteX1120" fmla="*/ 1251884 w 11991973"/>
              <a:gd name="connsiteY1120" fmla="*/ 950643 h 3476625"/>
              <a:gd name="connsiteX1121" fmla="*/ 1282914 w 11991973"/>
              <a:gd name="connsiteY1121" fmla="*/ 934280 h 3476625"/>
              <a:gd name="connsiteX1122" fmla="*/ 1332750 w 11991973"/>
              <a:gd name="connsiteY1122" fmla="*/ 933188 h 3476625"/>
              <a:gd name="connsiteX1123" fmla="*/ 1332751 w 11991973"/>
              <a:gd name="connsiteY1123" fmla="*/ 959369 h 3476625"/>
              <a:gd name="connsiteX1124" fmla="*/ 1332750 w 11991973"/>
              <a:gd name="connsiteY1124" fmla="*/ 933188 h 3476625"/>
              <a:gd name="connsiteX1125" fmla="*/ 1714012 w 11991973"/>
              <a:gd name="connsiteY1125" fmla="*/ 966231 h 3476625"/>
              <a:gd name="connsiteX1126" fmla="*/ 1712277 w 11991973"/>
              <a:gd name="connsiteY1126" fmla="*/ 966414 h 3476625"/>
              <a:gd name="connsiteX1127" fmla="*/ 1714393 w 11991973"/>
              <a:gd name="connsiteY1127" fmla="*/ 972141 h 3476625"/>
              <a:gd name="connsiteX1128" fmla="*/ 1715891 w 11991973"/>
              <a:gd name="connsiteY1128" fmla="*/ 971047 h 3476625"/>
              <a:gd name="connsiteX1129" fmla="*/ 1216153 w 11991973"/>
              <a:gd name="connsiteY1129" fmla="*/ 921553 h 3476625"/>
              <a:gd name="connsiteX1130" fmla="*/ 1198286 w 11991973"/>
              <a:gd name="connsiteY1130" fmla="*/ 920098 h 3476625"/>
              <a:gd name="connsiteX1131" fmla="*/ 1180423 w 11991973"/>
              <a:gd name="connsiteY1131" fmla="*/ 927370 h 3476625"/>
              <a:gd name="connsiteX1132" fmla="*/ 1216153 w 11991973"/>
              <a:gd name="connsiteY1132" fmla="*/ 921553 h 3476625"/>
              <a:gd name="connsiteX1133" fmla="*/ 1767166 w 11991973"/>
              <a:gd name="connsiteY1133" fmla="*/ 968096 h 3476625"/>
              <a:gd name="connsiteX1134" fmla="*/ 1767166 w 11991973"/>
              <a:gd name="connsiteY1134" fmla="*/ 968096 h 3476625"/>
              <a:gd name="connsiteX1135" fmla="*/ 1823585 w 11991973"/>
              <a:gd name="connsiteY1135" fmla="*/ 953551 h 3476625"/>
              <a:gd name="connsiteX1136" fmla="*/ 1802898 w 11991973"/>
              <a:gd name="connsiteY1136" fmla="*/ 956460 h 3476625"/>
              <a:gd name="connsiteX1137" fmla="*/ 1823585 w 11991973"/>
              <a:gd name="connsiteY1137" fmla="*/ 953551 h 3476625"/>
              <a:gd name="connsiteX1138" fmla="*/ 2028246 w 11991973"/>
              <a:gd name="connsiteY1138" fmla="*/ 966960 h 3476625"/>
              <a:gd name="connsiteX1139" fmla="*/ 2041733 w 11991973"/>
              <a:gd name="connsiteY1139" fmla="*/ 973914 h 3476625"/>
              <a:gd name="connsiteX1140" fmla="*/ 2028246 w 11991973"/>
              <a:gd name="connsiteY1140" fmla="*/ 966960 h 3476625"/>
              <a:gd name="connsiteX1141" fmla="*/ 1885644 w 11991973"/>
              <a:gd name="connsiteY1141" fmla="*/ 941915 h 3476625"/>
              <a:gd name="connsiteX1142" fmla="*/ 1875301 w 11991973"/>
              <a:gd name="connsiteY1142" fmla="*/ 941189 h 3476625"/>
              <a:gd name="connsiteX1143" fmla="*/ 1864958 w 11991973"/>
              <a:gd name="connsiteY1143" fmla="*/ 944824 h 3476625"/>
              <a:gd name="connsiteX1144" fmla="*/ 1885644 w 11991973"/>
              <a:gd name="connsiteY1144" fmla="*/ 941915 h 3476625"/>
              <a:gd name="connsiteX1145" fmla="*/ 1994543 w 11991973"/>
              <a:gd name="connsiteY1145" fmla="*/ 951234 h 3476625"/>
              <a:gd name="connsiteX1146" fmla="*/ 1983435 w 11991973"/>
              <a:gd name="connsiteY1146" fmla="*/ 962278 h 3476625"/>
              <a:gd name="connsiteX1147" fmla="*/ 1994543 w 11991973"/>
              <a:gd name="connsiteY1147" fmla="*/ 951234 h 3476625"/>
              <a:gd name="connsiteX1148" fmla="*/ 1939521 w 11991973"/>
              <a:gd name="connsiteY1148" fmla="*/ 943536 h 3476625"/>
              <a:gd name="connsiteX1149" fmla="*/ 1939241 w 11991973"/>
              <a:gd name="connsiteY1149" fmla="*/ 944006 h 3476625"/>
              <a:gd name="connsiteX1150" fmla="*/ 1939224 w 11991973"/>
              <a:gd name="connsiteY1150" fmla="*/ 944750 h 3476625"/>
              <a:gd name="connsiteX1151" fmla="*/ 1938301 w 11991973"/>
              <a:gd name="connsiteY1151" fmla="*/ 944824 h 3476625"/>
              <a:gd name="connsiteX1152" fmla="*/ 1972057 w 11991973"/>
              <a:gd name="connsiteY1152" fmla="*/ 935160 h 3476625"/>
              <a:gd name="connsiteX1153" fmla="*/ 1949144 w 11991973"/>
              <a:gd name="connsiteY1153" fmla="*/ 933371 h 3476625"/>
              <a:gd name="connsiteX1154" fmla="*/ 1939521 w 11991973"/>
              <a:gd name="connsiteY1154" fmla="*/ 943536 h 3476625"/>
              <a:gd name="connsiteX1155" fmla="*/ 1943942 w 11991973"/>
              <a:gd name="connsiteY1155" fmla="*/ 936098 h 3476625"/>
              <a:gd name="connsiteX1156" fmla="*/ 1810421 w 11991973"/>
              <a:gd name="connsiteY1156" fmla="*/ 1000095 h 3476625"/>
              <a:gd name="connsiteX1157" fmla="*/ 1930779 w 11991973"/>
              <a:gd name="connsiteY1157" fmla="*/ 971005 h 3476625"/>
              <a:gd name="connsiteX1158" fmla="*/ 1938771 w 11991973"/>
              <a:gd name="connsiteY1158" fmla="*/ 964460 h 3476625"/>
              <a:gd name="connsiteX1159" fmla="*/ 1939224 w 11991973"/>
              <a:gd name="connsiteY1159" fmla="*/ 944750 h 3476625"/>
              <a:gd name="connsiteX1160" fmla="*/ 1961981 w 11991973"/>
              <a:gd name="connsiteY1160" fmla="*/ 942915 h 3476625"/>
              <a:gd name="connsiteX1161" fmla="*/ 1972057 w 11991973"/>
              <a:gd name="connsiteY1161" fmla="*/ 935160 h 3476625"/>
              <a:gd name="connsiteX1162" fmla="*/ 2002654 w 11991973"/>
              <a:gd name="connsiteY1162" fmla="*/ 923007 h 3476625"/>
              <a:gd name="connsiteX1163" fmla="*/ 1977794 w 11991973"/>
              <a:gd name="connsiteY1163" fmla="*/ 936098 h 3476625"/>
              <a:gd name="connsiteX1164" fmla="*/ 2002654 w 11991973"/>
              <a:gd name="connsiteY1164" fmla="*/ 923007 h 3476625"/>
              <a:gd name="connsiteX1165" fmla="*/ 2106497 w 11991973"/>
              <a:gd name="connsiteY1165" fmla="*/ 924734 h 3476625"/>
              <a:gd name="connsiteX1166" fmla="*/ 2022927 w 11991973"/>
              <a:gd name="connsiteY1166" fmla="*/ 941915 h 3476625"/>
              <a:gd name="connsiteX1167" fmla="*/ 2126362 w 11991973"/>
              <a:gd name="connsiteY1167" fmla="*/ 927370 h 3476625"/>
              <a:gd name="connsiteX1168" fmla="*/ 2106497 w 11991973"/>
              <a:gd name="connsiteY1168" fmla="*/ 924734 h 3476625"/>
              <a:gd name="connsiteX1169" fmla="*/ 2111315 w 11991973"/>
              <a:gd name="connsiteY1169" fmla="*/ 915734 h 3476625"/>
              <a:gd name="connsiteX1170" fmla="*/ 2111315 w 11991973"/>
              <a:gd name="connsiteY1170" fmla="*/ 915734 h 3476625"/>
              <a:gd name="connsiteX1171" fmla="*/ 9707034 w 11991973"/>
              <a:gd name="connsiteY1171" fmla="*/ 1546979 h 3476625"/>
              <a:gd name="connsiteX1172" fmla="*/ 9697631 w 11991973"/>
              <a:gd name="connsiteY1172" fmla="*/ 1552796 h 3476625"/>
              <a:gd name="connsiteX1173" fmla="*/ 9707034 w 11991973"/>
              <a:gd name="connsiteY1173" fmla="*/ 1546979 h 3476625"/>
              <a:gd name="connsiteX1174" fmla="*/ 9891332 w 11991973"/>
              <a:gd name="connsiteY1174" fmla="*/ 1543706 h 3476625"/>
              <a:gd name="connsiteX1175" fmla="*/ 9840555 w 11991973"/>
              <a:gd name="connsiteY1175" fmla="*/ 1573160 h 3476625"/>
              <a:gd name="connsiteX1176" fmla="*/ 9891332 w 11991973"/>
              <a:gd name="connsiteY1176" fmla="*/ 1543706 h 3476625"/>
              <a:gd name="connsiteX1177" fmla="*/ 2079788 w 11991973"/>
              <a:gd name="connsiteY1177" fmla="*/ 847375 h 3476625"/>
              <a:gd name="connsiteX1178" fmla="*/ 2056778 w 11991973"/>
              <a:gd name="connsiteY1178" fmla="*/ 860464 h 3476625"/>
              <a:gd name="connsiteX1179" fmla="*/ 2084989 w 11991973"/>
              <a:gd name="connsiteY1179" fmla="*/ 851737 h 3476625"/>
              <a:gd name="connsiteX1180" fmla="*/ 2079788 w 11991973"/>
              <a:gd name="connsiteY1180" fmla="*/ 847375 h 3476625"/>
              <a:gd name="connsiteX1181" fmla="*/ 10310705 w 11991973"/>
              <a:gd name="connsiteY1181" fmla="*/ 1578977 h 3476625"/>
              <a:gd name="connsiteX1182" fmla="*/ 10311747 w 11991973"/>
              <a:gd name="connsiteY1182" fmla="*/ 1582447 h 3476625"/>
              <a:gd name="connsiteX1183" fmla="*/ 10309499 w 11991973"/>
              <a:gd name="connsiteY1183" fmla="*/ 1582386 h 3476625"/>
              <a:gd name="connsiteX1184" fmla="*/ 10308314 w 11991973"/>
              <a:gd name="connsiteY1184" fmla="*/ 1581373 h 3476625"/>
              <a:gd name="connsiteX1185" fmla="*/ 10352460 w 11991973"/>
              <a:gd name="connsiteY1185" fmla="*/ 1580841 h 3476625"/>
              <a:gd name="connsiteX1186" fmla="*/ 10369004 w 11991973"/>
              <a:gd name="connsiteY1186" fmla="*/ 1587704 h 3476625"/>
              <a:gd name="connsiteX1187" fmla="*/ 10316641 w 11991973"/>
              <a:gd name="connsiteY1187" fmla="*/ 1598748 h 3476625"/>
              <a:gd name="connsiteX1188" fmla="*/ 10311747 w 11991973"/>
              <a:gd name="connsiteY1188" fmla="*/ 1582447 h 3476625"/>
              <a:gd name="connsiteX1189" fmla="*/ 10331155 w 11991973"/>
              <a:gd name="connsiteY1189" fmla="*/ 1582977 h 3476625"/>
              <a:gd name="connsiteX1190" fmla="*/ 10352460 w 11991973"/>
              <a:gd name="connsiteY1190" fmla="*/ 1580841 h 3476625"/>
              <a:gd name="connsiteX1191" fmla="*/ 9739004 w 11991973"/>
              <a:gd name="connsiteY1191" fmla="*/ 1517889 h 3476625"/>
              <a:gd name="connsiteX1192" fmla="*/ 9712676 w 11991973"/>
              <a:gd name="connsiteY1192" fmla="*/ 1535343 h 3476625"/>
              <a:gd name="connsiteX1193" fmla="*/ 9739004 w 11991973"/>
              <a:gd name="connsiteY1193" fmla="*/ 1517889 h 3476625"/>
              <a:gd name="connsiteX1194" fmla="*/ 10364950 w 11991973"/>
              <a:gd name="connsiteY1194" fmla="*/ 1566712 h 3476625"/>
              <a:gd name="connsiteX1195" fmla="*/ 10365007 w 11991973"/>
              <a:gd name="connsiteY1195" fmla="*/ 1566979 h 3476625"/>
              <a:gd name="connsiteX1196" fmla="*/ 10353163 w 11991973"/>
              <a:gd name="connsiteY1196" fmla="*/ 1572478 h 3476625"/>
              <a:gd name="connsiteX1197" fmla="*/ 10347212 w 11991973"/>
              <a:gd name="connsiteY1197" fmla="*/ 1567290 h 3476625"/>
              <a:gd name="connsiteX1198" fmla="*/ 10350902 w 11991973"/>
              <a:gd name="connsiteY1198" fmla="*/ 1567341 h 3476625"/>
              <a:gd name="connsiteX1199" fmla="*/ 10344059 w 11991973"/>
              <a:gd name="connsiteY1199" fmla="*/ 1561263 h 3476625"/>
              <a:gd name="connsiteX1200" fmla="*/ 10341053 w 11991973"/>
              <a:gd name="connsiteY1200" fmla="*/ 1561917 h 3476625"/>
              <a:gd name="connsiteX1201" fmla="*/ 10340744 w 11991973"/>
              <a:gd name="connsiteY1201" fmla="*/ 1561650 h 3476625"/>
              <a:gd name="connsiteX1202" fmla="*/ 10342587 w 11991973"/>
              <a:gd name="connsiteY1202" fmla="*/ 1561433 h 3476625"/>
              <a:gd name="connsiteX1203" fmla="*/ 10344059 w 11991973"/>
              <a:gd name="connsiteY1203" fmla="*/ 1561263 h 3476625"/>
              <a:gd name="connsiteX1204" fmla="*/ 10339830 w 11991973"/>
              <a:gd name="connsiteY1204" fmla="*/ 1560851 h 3476625"/>
              <a:gd name="connsiteX1205" fmla="*/ 10340744 w 11991973"/>
              <a:gd name="connsiteY1205" fmla="*/ 1561650 h 3476625"/>
              <a:gd name="connsiteX1206" fmla="*/ 10335884 w 11991973"/>
              <a:gd name="connsiteY1206" fmla="*/ 1562221 h 3476625"/>
              <a:gd name="connsiteX1207" fmla="*/ 1830789 w 11991973"/>
              <a:gd name="connsiteY1207" fmla="*/ 800135 h 3476625"/>
              <a:gd name="connsiteX1208" fmla="*/ 1829197 w 11991973"/>
              <a:gd name="connsiteY1208" fmla="*/ 800695 h 3476625"/>
              <a:gd name="connsiteX1209" fmla="*/ 1819823 w 11991973"/>
              <a:gd name="connsiteY1209" fmla="*/ 805194 h 3476625"/>
              <a:gd name="connsiteX1210" fmla="*/ 1825847 w 11991973"/>
              <a:gd name="connsiteY1210" fmla="*/ 800604 h 3476625"/>
              <a:gd name="connsiteX1211" fmla="*/ 10366182 w 11991973"/>
              <a:gd name="connsiteY1211" fmla="*/ 1551706 h 3476625"/>
              <a:gd name="connsiteX1212" fmla="*/ 10402854 w 11991973"/>
              <a:gd name="connsiteY1212" fmla="*/ 1558615 h 3476625"/>
              <a:gd name="connsiteX1213" fmla="*/ 10387369 w 11991973"/>
              <a:gd name="connsiteY1213" fmla="*/ 1565705 h 3476625"/>
              <a:gd name="connsiteX1214" fmla="*/ 10364950 w 11991973"/>
              <a:gd name="connsiteY1214" fmla="*/ 1566712 h 3476625"/>
              <a:gd name="connsiteX1215" fmla="*/ 10362076 w 11991973"/>
              <a:gd name="connsiteY1215" fmla="*/ 1553132 h 3476625"/>
              <a:gd name="connsiteX1216" fmla="*/ 10120765 w 11991973"/>
              <a:gd name="connsiteY1216" fmla="*/ 1529525 h 3476625"/>
              <a:gd name="connsiteX1217" fmla="*/ 10110186 w 11991973"/>
              <a:gd name="connsiteY1217" fmla="*/ 1529162 h 3476625"/>
              <a:gd name="connsiteX1218" fmla="*/ 10103836 w 11991973"/>
              <a:gd name="connsiteY1218" fmla="*/ 1535343 h 3476625"/>
              <a:gd name="connsiteX1219" fmla="*/ 10120765 w 11991973"/>
              <a:gd name="connsiteY1219" fmla="*/ 1529525 h 3476625"/>
              <a:gd name="connsiteX1220" fmla="*/ 1911239 w 11991973"/>
              <a:gd name="connsiteY1220" fmla="*/ 787423 h 3476625"/>
              <a:gd name="connsiteX1221" fmla="*/ 1916126 w 11991973"/>
              <a:gd name="connsiteY1221" fmla="*/ 790680 h 3476625"/>
              <a:gd name="connsiteX1222" fmla="*/ 1908346 w 11991973"/>
              <a:gd name="connsiteY1222" fmla="*/ 795422 h 3476625"/>
              <a:gd name="connsiteX1223" fmla="*/ 1907143 w 11991973"/>
              <a:gd name="connsiteY1223" fmla="*/ 796441 h 3476625"/>
              <a:gd name="connsiteX1224" fmla="*/ 1898807 w 11991973"/>
              <a:gd name="connsiteY1224" fmla="*/ 793559 h 3476625"/>
              <a:gd name="connsiteX1225" fmla="*/ 1911239 w 11991973"/>
              <a:gd name="connsiteY1225" fmla="*/ 787423 h 3476625"/>
              <a:gd name="connsiteX1226" fmla="*/ 10353959 w 11991973"/>
              <a:gd name="connsiteY1226" fmla="*/ 1529525 h 3476625"/>
              <a:gd name="connsiteX1227" fmla="*/ 10359571 w 11991973"/>
              <a:gd name="connsiteY1227" fmla="*/ 1541297 h 3476625"/>
              <a:gd name="connsiteX1228" fmla="*/ 10362076 w 11991973"/>
              <a:gd name="connsiteY1228" fmla="*/ 1553132 h 3476625"/>
              <a:gd name="connsiteX1229" fmla="*/ 10339830 w 11991973"/>
              <a:gd name="connsiteY1229" fmla="*/ 1560851 h 3476625"/>
              <a:gd name="connsiteX1230" fmla="*/ 10335420 w 11991973"/>
              <a:gd name="connsiteY1230" fmla="*/ 1557007 h 3476625"/>
              <a:gd name="connsiteX1231" fmla="*/ 10324689 w 11991973"/>
              <a:gd name="connsiteY1231" fmla="*/ 1544459 h 3476625"/>
              <a:gd name="connsiteX1232" fmla="*/ 2004122 w 11991973"/>
              <a:gd name="connsiteY1232" fmla="*/ 779014 h 3476625"/>
              <a:gd name="connsiteX1233" fmla="*/ 2011200 w 11991973"/>
              <a:gd name="connsiteY1233" fmla="*/ 782454 h 3476625"/>
              <a:gd name="connsiteX1234" fmla="*/ 2012860 w 11991973"/>
              <a:gd name="connsiteY1234" fmla="*/ 781806 h 3476625"/>
              <a:gd name="connsiteX1235" fmla="*/ 1975120 w 11991973"/>
              <a:gd name="connsiteY1235" fmla="*/ 773741 h 3476625"/>
              <a:gd name="connsiteX1236" fmla="*/ 1992838 w 11991973"/>
              <a:gd name="connsiteY1236" fmla="*/ 781922 h 3476625"/>
              <a:gd name="connsiteX1237" fmla="*/ 1975120 w 11991973"/>
              <a:gd name="connsiteY1237" fmla="*/ 773741 h 3476625"/>
              <a:gd name="connsiteX1238" fmla="*/ 1961258 w 11991973"/>
              <a:gd name="connsiteY1238" fmla="*/ 770534 h 3476625"/>
              <a:gd name="connsiteX1239" fmla="*/ 1943286 w 11991973"/>
              <a:gd name="connsiteY1239" fmla="*/ 775954 h 3476625"/>
              <a:gd name="connsiteX1240" fmla="*/ 1944854 w 11991973"/>
              <a:gd name="connsiteY1240" fmla="*/ 771105 h 3476625"/>
              <a:gd name="connsiteX1241" fmla="*/ 2077465 w 11991973"/>
              <a:gd name="connsiteY1241" fmla="*/ 741198 h 3476625"/>
              <a:gd name="connsiteX1242" fmla="*/ 2086986 w 11991973"/>
              <a:gd name="connsiteY1242" fmla="*/ 752652 h 3476625"/>
              <a:gd name="connsiteX1243" fmla="*/ 2087655 w 11991973"/>
              <a:gd name="connsiteY1243" fmla="*/ 752632 h 3476625"/>
              <a:gd name="connsiteX1244" fmla="*/ 2105475 w 11991973"/>
              <a:gd name="connsiteY1244" fmla="*/ 745680 h 3476625"/>
              <a:gd name="connsiteX1245" fmla="*/ 10231955 w 11991973"/>
              <a:gd name="connsiteY1245" fmla="*/ 1454483 h 3476625"/>
              <a:gd name="connsiteX1246" fmla="*/ 10229839 w 11991973"/>
              <a:gd name="connsiteY1246" fmla="*/ 1465528 h 3476625"/>
              <a:gd name="connsiteX1247" fmla="*/ 10231955 w 11991973"/>
              <a:gd name="connsiteY1247" fmla="*/ 1454483 h 3476625"/>
              <a:gd name="connsiteX1248" fmla="*/ 10222317 w 11991973"/>
              <a:gd name="connsiteY1248" fmla="*/ 1427712 h 3476625"/>
              <a:gd name="connsiteX1249" fmla="*/ 10222870 w 11991973"/>
              <a:gd name="connsiteY1249" fmla="*/ 1428200 h 3476625"/>
              <a:gd name="connsiteX1250" fmla="*/ 10222719 w 11991973"/>
              <a:gd name="connsiteY1250" fmla="*/ 1428244 h 3476625"/>
              <a:gd name="connsiteX1251" fmla="*/ 10237191 w 11991973"/>
              <a:gd name="connsiteY1251" fmla="*/ 1424063 h 3476625"/>
              <a:gd name="connsiteX1252" fmla="*/ 10232189 w 11991973"/>
              <a:gd name="connsiteY1252" fmla="*/ 1436439 h 3476625"/>
              <a:gd name="connsiteX1253" fmla="*/ 10222870 w 11991973"/>
              <a:gd name="connsiteY1253" fmla="*/ 1428200 h 3476625"/>
              <a:gd name="connsiteX1254" fmla="*/ 10237032 w 11991973"/>
              <a:gd name="connsiteY1254" fmla="*/ 1424098 h 3476625"/>
              <a:gd name="connsiteX1255" fmla="*/ 10141065 w 11991973"/>
              <a:gd name="connsiteY1255" fmla="*/ 1415258 h 3476625"/>
              <a:gd name="connsiteX1256" fmla="*/ 10145786 w 11991973"/>
              <a:gd name="connsiteY1256" fmla="*/ 1416556 h 3476625"/>
              <a:gd name="connsiteX1257" fmla="*/ 10146079 w 11991973"/>
              <a:gd name="connsiteY1257" fmla="*/ 1417951 h 3476625"/>
              <a:gd name="connsiteX1258" fmla="*/ 10143432 w 11991973"/>
              <a:gd name="connsiteY1258" fmla="*/ 1423104 h 3476625"/>
              <a:gd name="connsiteX1259" fmla="*/ 10135765 w 11991973"/>
              <a:gd name="connsiteY1259" fmla="*/ 1425927 h 3476625"/>
              <a:gd name="connsiteX1260" fmla="*/ 10132988 w 11991973"/>
              <a:gd name="connsiteY1260" fmla="*/ 1418258 h 3476625"/>
              <a:gd name="connsiteX1261" fmla="*/ 10139793 w 11991973"/>
              <a:gd name="connsiteY1261" fmla="*/ 1415447 h 3476625"/>
              <a:gd name="connsiteX1262" fmla="*/ 10239242 w 11991973"/>
              <a:gd name="connsiteY1262" fmla="*/ 1418985 h 3476625"/>
              <a:gd name="connsiteX1263" fmla="*/ 10242857 w 11991973"/>
              <a:gd name="connsiteY1263" fmla="*/ 1422798 h 3476625"/>
              <a:gd name="connsiteX1264" fmla="*/ 10237191 w 11991973"/>
              <a:gd name="connsiteY1264" fmla="*/ 1424063 h 3476625"/>
              <a:gd name="connsiteX1265" fmla="*/ 10259929 w 11991973"/>
              <a:gd name="connsiteY1265" fmla="*/ 1418985 h 3476625"/>
              <a:gd name="connsiteX1266" fmla="*/ 10249586 w 11991973"/>
              <a:gd name="connsiteY1266" fmla="*/ 1429894 h 3476625"/>
              <a:gd name="connsiteX1267" fmla="*/ 10242857 w 11991973"/>
              <a:gd name="connsiteY1267" fmla="*/ 1422798 h 3476625"/>
              <a:gd name="connsiteX1268" fmla="*/ 10188936 w 11991973"/>
              <a:gd name="connsiteY1268" fmla="*/ 1403759 h 3476625"/>
              <a:gd name="connsiteX1269" fmla="*/ 10201630 w 11991973"/>
              <a:gd name="connsiteY1269" fmla="*/ 1413167 h 3476625"/>
              <a:gd name="connsiteX1270" fmla="*/ 10188936 w 11991973"/>
              <a:gd name="connsiteY1270" fmla="*/ 1403759 h 3476625"/>
              <a:gd name="connsiteX1271" fmla="*/ 10205391 w 11991973"/>
              <a:gd name="connsiteY1271" fmla="*/ 1392804 h 3476625"/>
              <a:gd name="connsiteX1272" fmla="*/ 10209152 w 11991973"/>
              <a:gd name="connsiteY1272" fmla="*/ 1416076 h 3476625"/>
              <a:gd name="connsiteX1273" fmla="*/ 10205391 w 11991973"/>
              <a:gd name="connsiteY1273" fmla="*/ 1392804 h 3476625"/>
              <a:gd name="connsiteX1274" fmla="*/ 10577749 w 11991973"/>
              <a:gd name="connsiteY1274" fmla="*/ 1389895 h 3476625"/>
              <a:gd name="connsiteX1275" fmla="*/ 10500644 w 11991973"/>
              <a:gd name="connsiteY1275" fmla="*/ 1407349 h 3476625"/>
              <a:gd name="connsiteX1276" fmla="*/ 10362186 w 11991973"/>
              <a:gd name="connsiteY1276" fmla="*/ 1442620 h 3476625"/>
              <a:gd name="connsiteX1277" fmla="*/ 10331135 w 11991973"/>
              <a:gd name="connsiteY1277" fmla="*/ 1445968 h 3476625"/>
              <a:gd name="connsiteX1278" fmla="*/ 10357745 w 11991973"/>
              <a:gd name="connsiteY1278" fmla="*/ 1434910 h 3476625"/>
              <a:gd name="connsiteX1279" fmla="*/ 10479508 w 11991973"/>
              <a:gd name="connsiteY1279" fmla="*/ 1402943 h 3476625"/>
              <a:gd name="connsiteX1280" fmla="*/ 10497324 w 11991973"/>
              <a:gd name="connsiteY1280" fmla="*/ 1401167 h 3476625"/>
              <a:gd name="connsiteX1281" fmla="*/ 10577749 w 11991973"/>
              <a:gd name="connsiteY1281" fmla="*/ 1389895 h 3476625"/>
              <a:gd name="connsiteX1282" fmla="*/ 10651092 w 11991973"/>
              <a:gd name="connsiteY1282" fmla="*/ 1381169 h 3476625"/>
              <a:gd name="connsiteX1283" fmla="*/ 10575869 w 11991973"/>
              <a:gd name="connsiteY1283" fmla="*/ 1398621 h 3476625"/>
              <a:gd name="connsiteX1284" fmla="*/ 10651092 w 11991973"/>
              <a:gd name="connsiteY1284" fmla="*/ 1381169 h 3476625"/>
              <a:gd name="connsiteX1285" fmla="*/ 10745592 w 11991973"/>
              <a:gd name="connsiteY1285" fmla="*/ 1379714 h 3476625"/>
              <a:gd name="connsiteX1286" fmla="*/ 10754525 w 11991973"/>
              <a:gd name="connsiteY1286" fmla="*/ 1381169 h 3476625"/>
              <a:gd name="connsiteX1287" fmla="*/ 10739481 w 11991973"/>
              <a:gd name="connsiteY1287" fmla="*/ 1386986 h 3476625"/>
              <a:gd name="connsiteX1288" fmla="*/ 10745592 w 11991973"/>
              <a:gd name="connsiteY1288" fmla="*/ 1379714 h 3476625"/>
              <a:gd name="connsiteX1289" fmla="*/ 10743828 w 11991973"/>
              <a:gd name="connsiteY1289" fmla="*/ 1357771 h 3476625"/>
              <a:gd name="connsiteX1290" fmla="*/ 10743714 w 11991973"/>
              <a:gd name="connsiteY1290" fmla="*/ 1357820 h 3476625"/>
              <a:gd name="connsiteX1291" fmla="*/ 10730078 w 11991973"/>
              <a:gd name="connsiteY1291" fmla="*/ 1372441 h 3476625"/>
              <a:gd name="connsiteX1292" fmla="*/ 10720674 w 11991973"/>
              <a:gd name="connsiteY1292" fmla="*/ 1371032 h 3476625"/>
              <a:gd name="connsiteX1293" fmla="*/ 10712794 w 11991973"/>
              <a:gd name="connsiteY1293" fmla="*/ 1361085 h 3476625"/>
              <a:gd name="connsiteX1294" fmla="*/ 10726129 w 11991973"/>
              <a:gd name="connsiteY1294" fmla="*/ 1359085 h 3476625"/>
              <a:gd name="connsiteX1295" fmla="*/ 10729456 w 11991973"/>
              <a:gd name="connsiteY1295" fmla="*/ 1358838 h 3476625"/>
              <a:gd name="connsiteX1296" fmla="*/ 10737599 w 11991973"/>
              <a:gd name="connsiteY1296" fmla="*/ 1360805 h 3476625"/>
              <a:gd name="connsiteX1297" fmla="*/ 10734503 w 11991973"/>
              <a:gd name="connsiteY1297" fmla="*/ 1358463 h 3476625"/>
              <a:gd name="connsiteX1298" fmla="*/ 10713377 w 11991973"/>
              <a:gd name="connsiteY1298" fmla="*/ 1342698 h 3476625"/>
              <a:gd name="connsiteX1299" fmla="*/ 10714136 w 11991973"/>
              <a:gd name="connsiteY1299" fmla="*/ 1343051 h 3476625"/>
              <a:gd name="connsiteX1300" fmla="*/ 10734503 w 11991973"/>
              <a:gd name="connsiteY1300" fmla="*/ 1358463 h 3476625"/>
              <a:gd name="connsiteX1301" fmla="*/ 10729456 w 11991973"/>
              <a:gd name="connsiteY1301" fmla="*/ 1358838 h 3476625"/>
              <a:gd name="connsiteX1302" fmla="*/ 10706647 w 11991973"/>
              <a:gd name="connsiteY1302" fmla="*/ 1353324 h 3476625"/>
              <a:gd name="connsiteX1303" fmla="*/ 10704219 w 11991973"/>
              <a:gd name="connsiteY1303" fmla="*/ 1350260 h 3476625"/>
              <a:gd name="connsiteX1304" fmla="*/ 10701370 w 11991973"/>
              <a:gd name="connsiteY1304" fmla="*/ 1343888 h 3476625"/>
              <a:gd name="connsiteX1305" fmla="*/ 2881537 w 11991973"/>
              <a:gd name="connsiteY1305" fmla="*/ 641928 h 3476625"/>
              <a:gd name="connsiteX1306" fmla="*/ 2897403 w 11991973"/>
              <a:gd name="connsiteY1306" fmla="*/ 645202 h 3476625"/>
              <a:gd name="connsiteX1307" fmla="*/ 2881537 w 11991973"/>
              <a:gd name="connsiteY1307" fmla="*/ 641928 h 3476625"/>
              <a:gd name="connsiteX1308" fmla="*/ 2801330 w 11991973"/>
              <a:gd name="connsiteY1308" fmla="*/ 631458 h 3476625"/>
              <a:gd name="connsiteX1309" fmla="*/ 2803376 w 11991973"/>
              <a:gd name="connsiteY1309" fmla="*/ 633566 h 3476625"/>
              <a:gd name="connsiteX1310" fmla="*/ 2801366 w 11991973"/>
              <a:gd name="connsiteY1310" fmla="*/ 634561 h 3476625"/>
              <a:gd name="connsiteX1311" fmla="*/ 2801127 w 11991973"/>
              <a:gd name="connsiteY1311" fmla="*/ 631572 h 3476625"/>
              <a:gd name="connsiteX1312" fmla="*/ 11039633 w 11991973"/>
              <a:gd name="connsiteY1312" fmla="*/ 1341595 h 3476625"/>
              <a:gd name="connsiteX1313" fmla="*/ 10913670 w 11991973"/>
              <a:gd name="connsiteY1313" fmla="*/ 1345171 h 3476625"/>
              <a:gd name="connsiteX1314" fmla="*/ 10743828 w 11991973"/>
              <a:gd name="connsiteY1314" fmla="*/ 1357771 h 3476625"/>
              <a:gd name="connsiteX1315" fmla="*/ 10772700 w 11991973"/>
              <a:gd name="connsiteY1315" fmla="*/ 1345465 h 3476625"/>
              <a:gd name="connsiteX1316" fmla="*/ 10816609 w 11991973"/>
              <a:gd name="connsiteY1316" fmla="*/ 1336928 h 3476625"/>
              <a:gd name="connsiteX1317" fmla="*/ 10862571 w 11991973"/>
              <a:gd name="connsiteY1317" fmla="*/ 1336489 h 3476625"/>
              <a:gd name="connsiteX1318" fmla="*/ 2951679 w 11991973"/>
              <a:gd name="connsiteY1318" fmla="*/ 603931 h 3476625"/>
              <a:gd name="connsiteX1319" fmla="*/ 2945439 w 11991973"/>
              <a:gd name="connsiteY1319" fmla="*/ 609465 h 3476625"/>
              <a:gd name="connsiteX1320" fmla="*/ 2934076 w 11991973"/>
              <a:gd name="connsiteY1320" fmla="*/ 610294 h 3476625"/>
              <a:gd name="connsiteX1321" fmla="*/ 2938778 w 11991973"/>
              <a:gd name="connsiteY1321" fmla="*/ 624839 h 3476625"/>
              <a:gd name="connsiteX1322" fmla="*/ 2945195 w 11991973"/>
              <a:gd name="connsiteY1322" fmla="*/ 609681 h 3476625"/>
              <a:gd name="connsiteX1323" fmla="*/ 2945439 w 11991973"/>
              <a:gd name="connsiteY1323" fmla="*/ 609465 h 3476625"/>
              <a:gd name="connsiteX1324" fmla="*/ 2947769 w 11991973"/>
              <a:gd name="connsiteY1324" fmla="*/ 609294 h 3476625"/>
              <a:gd name="connsiteX1325" fmla="*/ 2970247 w 11991973"/>
              <a:gd name="connsiteY1325" fmla="*/ 616765 h 3476625"/>
              <a:gd name="connsiteX1326" fmla="*/ 2976068 w 11991973"/>
              <a:gd name="connsiteY1326" fmla="*/ 623202 h 3476625"/>
              <a:gd name="connsiteX1327" fmla="*/ 2985791 w 11991973"/>
              <a:gd name="connsiteY1327" fmla="*/ 621930 h 3476625"/>
              <a:gd name="connsiteX1328" fmla="*/ 2970247 w 11991973"/>
              <a:gd name="connsiteY1328" fmla="*/ 616765 h 3476625"/>
              <a:gd name="connsiteX1329" fmla="*/ 2964403 w 11991973"/>
              <a:gd name="connsiteY1329" fmla="*/ 610294 h 3476625"/>
              <a:gd name="connsiteX1330" fmla="*/ 2951679 w 11991973"/>
              <a:gd name="connsiteY1330" fmla="*/ 603931 h 3476625"/>
              <a:gd name="connsiteX1331" fmla="*/ 11198517 w 11991973"/>
              <a:gd name="connsiteY1331" fmla="*/ 1337087 h 3476625"/>
              <a:gd name="connsiteX1332" fmla="*/ 11161839 w 11991973"/>
              <a:gd name="connsiteY1332" fmla="*/ 1340835 h 3476625"/>
              <a:gd name="connsiteX1333" fmla="*/ 11062707 w 11991973"/>
              <a:gd name="connsiteY1333" fmla="*/ 1342261 h 3476625"/>
              <a:gd name="connsiteX1334" fmla="*/ 11039633 w 11991973"/>
              <a:gd name="connsiteY1334" fmla="*/ 1341595 h 3476625"/>
              <a:gd name="connsiteX1335" fmla="*/ 2951944 w 11991973"/>
              <a:gd name="connsiteY1335" fmla="*/ 598659 h 3476625"/>
              <a:gd name="connsiteX1336" fmla="*/ 2916211 w 11991973"/>
              <a:gd name="connsiteY1336" fmla="*/ 610294 h 3476625"/>
              <a:gd name="connsiteX1337" fmla="*/ 2951944 w 11991973"/>
              <a:gd name="connsiteY1337" fmla="*/ 598659 h 3476625"/>
              <a:gd name="connsiteX1338" fmla="*/ 3040330 w 11991973"/>
              <a:gd name="connsiteY1338" fmla="*/ 604476 h 3476625"/>
              <a:gd name="connsiteX1339" fmla="*/ 3057254 w 11991973"/>
              <a:gd name="connsiteY1339" fmla="*/ 610294 h 3476625"/>
              <a:gd name="connsiteX1340" fmla="*/ 3040330 w 11991973"/>
              <a:gd name="connsiteY1340" fmla="*/ 604476 h 3476625"/>
              <a:gd name="connsiteX1341" fmla="*/ 2993316 w 11991973"/>
              <a:gd name="connsiteY1341" fmla="*/ 584114 h 3476625"/>
              <a:gd name="connsiteX1342" fmla="*/ 2993316 w 11991973"/>
              <a:gd name="connsiteY1342" fmla="*/ 584114 h 3476625"/>
              <a:gd name="connsiteX1343" fmla="*/ 3110618 w 11991973"/>
              <a:gd name="connsiteY1343" fmla="*/ 585205 h 3476625"/>
              <a:gd name="connsiteX1344" fmla="*/ 3112884 w 11991973"/>
              <a:gd name="connsiteY1344" fmla="*/ 589680 h 3476625"/>
              <a:gd name="connsiteX1345" fmla="*/ 3107341 w 11991973"/>
              <a:gd name="connsiteY1345" fmla="*/ 593704 h 3476625"/>
              <a:gd name="connsiteX1346" fmla="*/ 3098104 w 11991973"/>
              <a:gd name="connsiteY1346" fmla="*/ 595488 h 3476625"/>
              <a:gd name="connsiteX1347" fmla="*/ 3097196 w 11991973"/>
              <a:gd name="connsiteY1347" fmla="*/ 595407 h 3476625"/>
              <a:gd name="connsiteX1348" fmla="*/ 3190218 w 11991973"/>
              <a:gd name="connsiteY1348" fmla="*/ 580886 h 3476625"/>
              <a:gd name="connsiteX1349" fmla="*/ 3201037 w 11991973"/>
              <a:gd name="connsiteY1349" fmla="*/ 585140 h 3476625"/>
              <a:gd name="connsiteX1350" fmla="*/ 3188895 w 11991973"/>
              <a:gd name="connsiteY1350" fmla="*/ 587022 h 3476625"/>
              <a:gd name="connsiteX1351" fmla="*/ 3189721 w 11991973"/>
              <a:gd name="connsiteY1351" fmla="*/ 581855 h 3476625"/>
              <a:gd name="connsiteX1352" fmla="*/ 3019642 w 11991973"/>
              <a:gd name="connsiteY1352" fmla="*/ 555024 h 3476625"/>
              <a:gd name="connsiteX1353" fmla="*/ 3019642 w 11991973"/>
              <a:gd name="connsiteY1353" fmla="*/ 555024 h 3476625"/>
              <a:gd name="connsiteX1354" fmla="*/ 3305448 w 11991973"/>
              <a:gd name="connsiteY1354" fmla="*/ 571637 h 3476625"/>
              <a:gd name="connsiteX1355" fmla="*/ 3303496 w 11991973"/>
              <a:gd name="connsiteY1355" fmla="*/ 575205 h 3476625"/>
              <a:gd name="connsiteX1356" fmla="*/ 3304932 w 11991973"/>
              <a:gd name="connsiteY1356" fmla="*/ 577426 h 3476625"/>
              <a:gd name="connsiteX1357" fmla="*/ 11660972 w 11991973"/>
              <a:gd name="connsiteY1357" fmla="*/ 1305535 h 3476625"/>
              <a:gd name="connsiteX1358" fmla="*/ 11290054 w 11991973"/>
              <a:gd name="connsiteY1358" fmla="*/ 1334488 h 3476625"/>
              <a:gd name="connsiteX1359" fmla="*/ 11198517 w 11991973"/>
              <a:gd name="connsiteY1359" fmla="*/ 1337087 h 3476625"/>
              <a:gd name="connsiteX1360" fmla="*/ 11256849 w 11991973"/>
              <a:gd name="connsiteY1360" fmla="*/ 1331125 h 3476625"/>
              <a:gd name="connsiteX1361" fmla="*/ 11345116 w 11991973"/>
              <a:gd name="connsiteY1361" fmla="*/ 1309075 h 3476625"/>
              <a:gd name="connsiteX1362" fmla="*/ 11352159 w 11991973"/>
              <a:gd name="connsiteY1362" fmla="*/ 1305643 h 3476625"/>
              <a:gd name="connsiteX1363" fmla="*/ 11463157 w 11991973"/>
              <a:gd name="connsiteY1363" fmla="*/ 1305353 h 3476625"/>
              <a:gd name="connsiteX1364" fmla="*/ 11660972 w 11991973"/>
              <a:gd name="connsiteY1364" fmla="*/ 1305535 h 3476625"/>
              <a:gd name="connsiteX1365" fmla="*/ 3267440 w 11991973"/>
              <a:gd name="connsiteY1365" fmla="*/ 555070 h 3476625"/>
              <a:gd name="connsiteX1366" fmla="*/ 3290447 w 11991973"/>
              <a:gd name="connsiteY1366" fmla="*/ 557933 h 3476625"/>
              <a:gd name="connsiteX1367" fmla="*/ 3267440 w 11991973"/>
              <a:gd name="connsiteY1367" fmla="*/ 555070 h 3476625"/>
              <a:gd name="connsiteX1368" fmla="*/ 3307981 w 11991973"/>
              <a:gd name="connsiteY1368" fmla="*/ 543212 h 3476625"/>
              <a:gd name="connsiteX1369" fmla="*/ 3300498 w 11991973"/>
              <a:gd name="connsiteY1369" fmla="*/ 544922 h 3476625"/>
              <a:gd name="connsiteX1370" fmla="*/ 3303673 w 11991973"/>
              <a:gd name="connsiteY1370" fmla="*/ 545881 h 3476625"/>
              <a:gd name="connsiteX1371" fmla="*/ 3307787 w 11991973"/>
              <a:gd name="connsiteY1371" fmla="*/ 545383 h 3476625"/>
              <a:gd name="connsiteX1372" fmla="*/ 3460497 w 11991973"/>
              <a:gd name="connsiteY1372" fmla="*/ 525571 h 3476625"/>
              <a:gd name="connsiteX1373" fmla="*/ 3460269 w 11991973"/>
              <a:gd name="connsiteY1373" fmla="*/ 531400 h 3476625"/>
              <a:gd name="connsiteX1374" fmla="*/ 3473663 w 11991973"/>
              <a:gd name="connsiteY1374" fmla="*/ 532593 h 3476625"/>
              <a:gd name="connsiteX1375" fmla="*/ 3476626 w 11991973"/>
              <a:gd name="connsiteY1375" fmla="*/ 528843 h 3476625"/>
              <a:gd name="connsiteX1376" fmla="*/ 3460497 w 11991973"/>
              <a:gd name="connsiteY1376" fmla="*/ 525571 h 3476625"/>
              <a:gd name="connsiteX1377" fmla="*/ 3621955 w 11991973"/>
              <a:gd name="connsiteY1377" fmla="*/ 537735 h 3476625"/>
              <a:gd name="connsiteX1378" fmla="*/ 3620183 w 11991973"/>
              <a:gd name="connsiteY1378" fmla="*/ 545586 h 3476625"/>
              <a:gd name="connsiteX1379" fmla="*/ 3620190 w 11991973"/>
              <a:gd name="connsiteY1379" fmla="*/ 545651 h 3476625"/>
              <a:gd name="connsiteX1380" fmla="*/ 3625049 w 11991973"/>
              <a:gd name="connsiteY1380" fmla="*/ 546083 h 3476625"/>
              <a:gd name="connsiteX1381" fmla="*/ 3625196 w 11991973"/>
              <a:gd name="connsiteY1381" fmla="*/ 540479 h 3476625"/>
              <a:gd name="connsiteX1382" fmla="*/ 3621955 w 11991973"/>
              <a:gd name="connsiteY1382" fmla="*/ 537735 h 3476625"/>
              <a:gd name="connsiteX1383" fmla="*/ 3566898 w 11991973"/>
              <a:gd name="connsiteY1383" fmla="*/ 517207 h 3476625"/>
              <a:gd name="connsiteX1384" fmla="*/ 3536808 w 11991973"/>
              <a:gd name="connsiteY1384" fmla="*/ 531752 h 3476625"/>
              <a:gd name="connsiteX1385" fmla="*/ 3566898 w 11991973"/>
              <a:gd name="connsiteY1385" fmla="*/ 517207 h 3476625"/>
              <a:gd name="connsiteX1386" fmla="*/ 3763449 w 11991973"/>
              <a:gd name="connsiteY1386" fmla="*/ 488618 h 3476625"/>
              <a:gd name="connsiteX1387" fmla="*/ 3756837 w 11991973"/>
              <a:gd name="connsiteY1387" fmla="*/ 493936 h 3476625"/>
              <a:gd name="connsiteX1388" fmla="*/ 3763449 w 11991973"/>
              <a:gd name="connsiteY1388" fmla="*/ 488618 h 3476625"/>
              <a:gd name="connsiteX1389" fmla="*/ 11721150 w 11991973"/>
              <a:gd name="connsiteY1389" fmla="*/ 1157179 h 3476625"/>
              <a:gd name="connsiteX1390" fmla="*/ 11698584 w 11991973"/>
              <a:gd name="connsiteY1390" fmla="*/ 1160088 h 3476625"/>
              <a:gd name="connsiteX1391" fmla="*/ 11721150 w 11991973"/>
              <a:gd name="connsiteY1391" fmla="*/ 1157179 h 3476625"/>
              <a:gd name="connsiteX1392" fmla="*/ 4079230 w 11991973"/>
              <a:gd name="connsiteY1392" fmla="*/ 458366 h 3476625"/>
              <a:gd name="connsiteX1393" fmla="*/ 4080172 w 11991973"/>
              <a:gd name="connsiteY1393" fmla="*/ 458950 h 3476625"/>
              <a:gd name="connsiteX1394" fmla="*/ 4077429 w 11991973"/>
              <a:gd name="connsiteY1394" fmla="*/ 459091 h 3476625"/>
              <a:gd name="connsiteX1395" fmla="*/ 11847637 w 11991973"/>
              <a:gd name="connsiteY1395" fmla="*/ 1046194 h 3476625"/>
              <a:gd name="connsiteX1396" fmla="*/ 11839774 w 11991973"/>
              <a:gd name="connsiteY1396" fmla="*/ 1046002 h 3476625"/>
              <a:gd name="connsiteX1397" fmla="*/ 11832105 w 11991973"/>
              <a:gd name="connsiteY1397" fmla="*/ 1058273 h 3476625"/>
              <a:gd name="connsiteX1398" fmla="*/ 11847637 w 11991973"/>
              <a:gd name="connsiteY1398" fmla="*/ 1046194 h 3476625"/>
              <a:gd name="connsiteX1399" fmla="*/ 4604983 w 11991973"/>
              <a:gd name="connsiteY1399" fmla="*/ 386304 h 3476625"/>
              <a:gd name="connsiteX1400" fmla="*/ 4621910 w 11991973"/>
              <a:gd name="connsiteY1400" fmla="*/ 400849 h 3476625"/>
              <a:gd name="connsiteX1401" fmla="*/ 4604983 w 11991973"/>
              <a:gd name="connsiteY1401" fmla="*/ 386304 h 3476625"/>
              <a:gd name="connsiteX1402" fmla="*/ 6636025 w 11991973"/>
              <a:gd name="connsiteY1402" fmla="*/ 563750 h 3476625"/>
              <a:gd name="connsiteX1403" fmla="*/ 6636025 w 11991973"/>
              <a:gd name="connsiteY1403" fmla="*/ 563750 h 3476625"/>
              <a:gd name="connsiteX1404" fmla="*/ 6602172 w 11991973"/>
              <a:gd name="connsiteY1404" fmla="*/ 552115 h 3476625"/>
              <a:gd name="connsiteX1405" fmla="*/ 6602172 w 11991973"/>
              <a:gd name="connsiteY1405" fmla="*/ 552115 h 3476625"/>
              <a:gd name="connsiteX1406" fmla="*/ 6660472 w 11991973"/>
              <a:gd name="connsiteY1406" fmla="*/ 552115 h 3476625"/>
              <a:gd name="connsiteX1407" fmla="*/ 6660472 w 11991973"/>
              <a:gd name="connsiteY1407" fmla="*/ 552115 h 3476625"/>
              <a:gd name="connsiteX1408" fmla="*/ 6690561 w 11991973"/>
              <a:gd name="connsiteY1408" fmla="*/ 546297 h 3476625"/>
              <a:gd name="connsiteX1409" fmla="*/ 6690561 w 11991973"/>
              <a:gd name="connsiteY1409" fmla="*/ 546297 h 3476625"/>
              <a:gd name="connsiteX1410" fmla="*/ 4734743 w 11991973"/>
              <a:gd name="connsiteY1410" fmla="*/ 368850 h 3476625"/>
              <a:gd name="connsiteX1411" fmla="*/ 4734743 w 11991973"/>
              <a:gd name="connsiteY1411" fmla="*/ 368850 h 3476625"/>
              <a:gd name="connsiteX1412" fmla="*/ 4791161 w 11991973"/>
              <a:gd name="connsiteY1412" fmla="*/ 365941 h 3476625"/>
              <a:gd name="connsiteX1413" fmla="*/ 4811849 w 11991973"/>
              <a:gd name="connsiteY1413" fmla="*/ 374669 h 3476625"/>
              <a:gd name="connsiteX1414" fmla="*/ 4791161 w 11991973"/>
              <a:gd name="connsiteY1414" fmla="*/ 365941 h 3476625"/>
              <a:gd name="connsiteX1415" fmla="*/ 6737576 w 11991973"/>
              <a:gd name="connsiteY1415" fmla="*/ 523025 h 3476625"/>
              <a:gd name="connsiteX1416" fmla="*/ 6737576 w 11991973"/>
              <a:gd name="connsiteY1416" fmla="*/ 523025 h 3476625"/>
              <a:gd name="connsiteX1417" fmla="*/ 6912470 w 11991973"/>
              <a:gd name="connsiteY1417" fmla="*/ 525934 h 3476625"/>
              <a:gd name="connsiteX1418" fmla="*/ 6905674 w 11991973"/>
              <a:gd name="connsiteY1418" fmla="*/ 536447 h 3476625"/>
              <a:gd name="connsiteX1419" fmla="*/ 6901187 w 11991973"/>
              <a:gd name="connsiteY1419" fmla="*/ 543388 h 3476625"/>
              <a:gd name="connsiteX1420" fmla="*/ 6899777 w 11991973"/>
              <a:gd name="connsiteY1420" fmla="*/ 545570 h 3476625"/>
              <a:gd name="connsiteX1421" fmla="*/ 6905674 w 11991973"/>
              <a:gd name="connsiteY1421" fmla="*/ 536447 h 3476625"/>
              <a:gd name="connsiteX1422" fmla="*/ 6908240 w 11991973"/>
              <a:gd name="connsiteY1422" fmla="*/ 532480 h 3476625"/>
              <a:gd name="connsiteX1423" fmla="*/ 6912470 w 11991973"/>
              <a:gd name="connsiteY1423" fmla="*/ 525934 h 3476625"/>
              <a:gd name="connsiteX1424" fmla="*/ 5045652 w 11991973"/>
              <a:gd name="connsiteY1424" fmla="*/ 336798 h 3476625"/>
              <a:gd name="connsiteX1425" fmla="*/ 5043340 w 11991973"/>
              <a:gd name="connsiteY1425" fmla="*/ 339066 h 3476625"/>
              <a:gd name="connsiteX1426" fmla="*/ 5042722 w 11991973"/>
              <a:gd name="connsiteY1426" fmla="*/ 337216 h 3476625"/>
              <a:gd name="connsiteX1427" fmla="*/ 11932719 w 11991973"/>
              <a:gd name="connsiteY1427" fmla="*/ 947156 h 3476625"/>
              <a:gd name="connsiteX1428" fmla="*/ 11935242 w 11991973"/>
              <a:gd name="connsiteY1428" fmla="*/ 951838 h 3476625"/>
              <a:gd name="connsiteX1429" fmla="*/ 11933655 w 11991973"/>
              <a:gd name="connsiteY1429" fmla="*/ 951324 h 3476625"/>
              <a:gd name="connsiteX1430" fmla="*/ 11931993 w 11991973"/>
              <a:gd name="connsiteY1430" fmla="*/ 947159 h 3476625"/>
              <a:gd name="connsiteX1431" fmla="*/ 5092321 w 11991973"/>
              <a:gd name="connsiteY1431" fmla="*/ 335398 h 3476625"/>
              <a:gd name="connsiteX1432" fmla="*/ 5075131 w 11991973"/>
              <a:gd name="connsiteY1432" fmla="*/ 348488 h 3476625"/>
              <a:gd name="connsiteX1433" fmla="*/ 5093937 w 11991973"/>
              <a:gd name="connsiteY1433" fmla="*/ 342669 h 3476625"/>
              <a:gd name="connsiteX1434" fmla="*/ 5092321 w 11991973"/>
              <a:gd name="connsiteY1434" fmla="*/ 335398 h 3476625"/>
              <a:gd name="connsiteX1435" fmla="*/ 11945589 w 11991973"/>
              <a:gd name="connsiteY1435" fmla="*/ 933371 h 3476625"/>
              <a:gd name="connsiteX1436" fmla="*/ 11952464 w 11991973"/>
              <a:gd name="connsiteY1436" fmla="*/ 944824 h 3476625"/>
              <a:gd name="connsiteX1437" fmla="*/ 11945589 w 11991973"/>
              <a:gd name="connsiteY1437" fmla="*/ 933371 h 3476625"/>
              <a:gd name="connsiteX1438" fmla="*/ 7284830 w 11991973"/>
              <a:gd name="connsiteY1438" fmla="*/ 508480 h 3476625"/>
              <a:gd name="connsiteX1439" fmla="*/ 7284830 w 11991973"/>
              <a:gd name="connsiteY1439" fmla="*/ 508480 h 3476625"/>
              <a:gd name="connsiteX1440" fmla="*/ 7311422 w 11991973"/>
              <a:gd name="connsiteY1440" fmla="*/ 509936 h 3476625"/>
              <a:gd name="connsiteX1441" fmla="*/ 7294232 w 11991973"/>
              <a:gd name="connsiteY1441" fmla="*/ 523025 h 3476625"/>
              <a:gd name="connsiteX1442" fmla="*/ 7313038 w 11991973"/>
              <a:gd name="connsiteY1442" fmla="*/ 517207 h 3476625"/>
              <a:gd name="connsiteX1443" fmla="*/ 7311422 w 11991973"/>
              <a:gd name="connsiteY1443" fmla="*/ 509936 h 3476625"/>
              <a:gd name="connsiteX1444" fmla="*/ 11345031 w 11991973"/>
              <a:gd name="connsiteY1444" fmla="*/ 854647 h 3476625"/>
              <a:gd name="connsiteX1445" fmla="*/ 11333923 w 11991973"/>
              <a:gd name="connsiteY1445" fmla="*/ 854237 h 3476625"/>
              <a:gd name="connsiteX1446" fmla="*/ 11345031 w 11991973"/>
              <a:gd name="connsiteY1446" fmla="*/ 854647 h 3476625"/>
              <a:gd name="connsiteX1447" fmla="*/ 11416494 w 11991973"/>
              <a:gd name="connsiteY1447" fmla="*/ 854647 h 3476625"/>
              <a:gd name="connsiteX1448" fmla="*/ 11397688 w 11991973"/>
              <a:gd name="connsiteY1448" fmla="*/ 857556 h 3476625"/>
              <a:gd name="connsiteX1449" fmla="*/ 11416494 w 11991973"/>
              <a:gd name="connsiteY1449" fmla="*/ 854647 h 3476625"/>
              <a:gd name="connsiteX1450" fmla="*/ 5350404 w 11991973"/>
              <a:gd name="connsiteY1450" fmla="*/ 295036 h 3476625"/>
              <a:gd name="connsiteX1451" fmla="*/ 5362861 w 11991973"/>
              <a:gd name="connsiteY1451" fmla="*/ 299036 h 3476625"/>
              <a:gd name="connsiteX1452" fmla="*/ 5336534 w 11991973"/>
              <a:gd name="connsiteY1452" fmla="*/ 301944 h 3476625"/>
              <a:gd name="connsiteX1453" fmla="*/ 5350404 w 11991973"/>
              <a:gd name="connsiteY1453" fmla="*/ 295036 h 3476625"/>
              <a:gd name="connsiteX1454" fmla="*/ 11815180 w 11991973"/>
              <a:gd name="connsiteY1454" fmla="*/ 863009 h 3476625"/>
              <a:gd name="connsiteX1455" fmla="*/ 11843388 w 11991973"/>
              <a:gd name="connsiteY1455" fmla="*/ 869191 h 3476625"/>
              <a:gd name="connsiteX1456" fmla="*/ 11801884 w 11991973"/>
              <a:gd name="connsiteY1456" fmla="*/ 873508 h 3476625"/>
              <a:gd name="connsiteX1457" fmla="*/ 7569504 w 11991973"/>
              <a:gd name="connsiteY1457" fmla="*/ 469574 h 3476625"/>
              <a:gd name="connsiteX1458" fmla="*/ 7581963 w 11991973"/>
              <a:gd name="connsiteY1458" fmla="*/ 473573 h 3476625"/>
              <a:gd name="connsiteX1459" fmla="*/ 7555634 w 11991973"/>
              <a:gd name="connsiteY1459" fmla="*/ 476482 h 3476625"/>
              <a:gd name="connsiteX1460" fmla="*/ 7569504 w 11991973"/>
              <a:gd name="connsiteY1460" fmla="*/ 469574 h 3476625"/>
              <a:gd name="connsiteX1461" fmla="*/ 6849472 w 11991973"/>
              <a:gd name="connsiteY1461" fmla="*/ 348851 h 3476625"/>
              <a:gd name="connsiteX1462" fmla="*/ 6841008 w 11991973"/>
              <a:gd name="connsiteY1462" fmla="*/ 357214 h 3476625"/>
              <a:gd name="connsiteX1463" fmla="*/ 6857934 w 11991973"/>
              <a:gd name="connsiteY1463" fmla="*/ 351397 h 3476625"/>
              <a:gd name="connsiteX1464" fmla="*/ 6849472 w 11991973"/>
              <a:gd name="connsiteY1464" fmla="*/ 348851 h 3476625"/>
              <a:gd name="connsiteX1465" fmla="*/ 10895161 w 11991973"/>
              <a:gd name="connsiteY1465" fmla="*/ 705801 h 3476625"/>
              <a:gd name="connsiteX1466" fmla="*/ 10888782 w 11991973"/>
              <a:gd name="connsiteY1466" fmla="*/ 705290 h 3476625"/>
              <a:gd name="connsiteX1467" fmla="*/ 10884285 w 11991973"/>
              <a:gd name="connsiteY1467" fmla="*/ 720834 h 3476625"/>
              <a:gd name="connsiteX1468" fmla="*/ 10895161 w 11991973"/>
              <a:gd name="connsiteY1468" fmla="*/ 705801 h 3476625"/>
              <a:gd name="connsiteX1469" fmla="*/ 10942291 w 11991973"/>
              <a:gd name="connsiteY1469" fmla="*/ 704653 h 3476625"/>
              <a:gd name="connsiteX1470" fmla="*/ 10957629 w 11991973"/>
              <a:gd name="connsiteY1470" fmla="*/ 706289 h 3476625"/>
              <a:gd name="connsiteX1471" fmla="*/ 10942291 w 11991973"/>
              <a:gd name="connsiteY1471" fmla="*/ 704653 h 3476625"/>
              <a:gd name="connsiteX1472" fmla="*/ 6833487 w 11991973"/>
              <a:gd name="connsiteY1472" fmla="*/ 322307 h 3476625"/>
              <a:gd name="connsiteX1473" fmla="*/ 6833487 w 11991973"/>
              <a:gd name="connsiteY1473" fmla="*/ 322307 h 3476625"/>
              <a:gd name="connsiteX1474" fmla="*/ 5777065 w 11991973"/>
              <a:gd name="connsiteY1474" fmla="*/ 227766 h 3476625"/>
              <a:gd name="connsiteX1475" fmla="*/ 5759667 w 11991973"/>
              <a:gd name="connsiteY1475" fmla="*/ 237947 h 3476625"/>
              <a:gd name="connsiteX1476" fmla="*/ 5785995 w 11991973"/>
              <a:gd name="connsiteY1476" fmla="*/ 235038 h 3476625"/>
              <a:gd name="connsiteX1477" fmla="*/ 5777065 w 11991973"/>
              <a:gd name="connsiteY1477" fmla="*/ 227766 h 3476625"/>
              <a:gd name="connsiteX1478" fmla="*/ 5806917 w 11991973"/>
              <a:gd name="connsiteY1478" fmla="*/ 220494 h 3476625"/>
              <a:gd name="connsiteX1479" fmla="*/ 5789759 w 11991973"/>
              <a:gd name="connsiteY1479" fmla="*/ 229220 h 3476625"/>
              <a:gd name="connsiteX1480" fmla="*/ 5825490 w 11991973"/>
              <a:gd name="connsiteY1480" fmla="*/ 229220 h 3476625"/>
              <a:gd name="connsiteX1481" fmla="*/ 5806917 w 11991973"/>
              <a:gd name="connsiteY1481" fmla="*/ 220494 h 3476625"/>
              <a:gd name="connsiteX1482" fmla="*/ 5771186 w 11991973"/>
              <a:gd name="connsiteY1482" fmla="*/ 214675 h 3476625"/>
              <a:gd name="connsiteX1483" fmla="*/ 5759054 w 11991973"/>
              <a:gd name="connsiteY1483" fmla="*/ 225413 h 3476625"/>
              <a:gd name="connsiteX1484" fmla="*/ 5749989 w 11991973"/>
              <a:gd name="connsiteY1484" fmla="*/ 229037 h 3476625"/>
              <a:gd name="connsiteX1485" fmla="*/ 5751763 w 11991973"/>
              <a:gd name="connsiteY1485" fmla="*/ 222403 h 3476625"/>
              <a:gd name="connsiteX1486" fmla="*/ 5771186 w 11991973"/>
              <a:gd name="connsiteY1486" fmla="*/ 214675 h 3476625"/>
              <a:gd name="connsiteX1487" fmla="*/ 9085262 w 11991973"/>
              <a:gd name="connsiteY1487" fmla="*/ 506890 h 3476625"/>
              <a:gd name="connsiteX1488" fmla="*/ 9093020 w 11991973"/>
              <a:gd name="connsiteY1488" fmla="*/ 514662 h 3476625"/>
              <a:gd name="connsiteX1489" fmla="*/ 9093390 w 11991973"/>
              <a:gd name="connsiteY1489" fmla="*/ 517884 h 3476625"/>
              <a:gd name="connsiteX1490" fmla="*/ 9091106 w 11991973"/>
              <a:gd name="connsiteY1490" fmla="*/ 517571 h 3476625"/>
              <a:gd name="connsiteX1491" fmla="*/ 9083601 w 11991973"/>
              <a:gd name="connsiteY1491" fmla="*/ 508068 h 3476625"/>
              <a:gd name="connsiteX1492" fmla="*/ 5840533 w 11991973"/>
              <a:gd name="connsiteY1492" fmla="*/ 217585 h 3476625"/>
              <a:gd name="connsiteX1493" fmla="*/ 5828897 w 11991973"/>
              <a:gd name="connsiteY1493" fmla="*/ 217585 h 3476625"/>
              <a:gd name="connsiteX1494" fmla="*/ 5840533 w 11991973"/>
              <a:gd name="connsiteY1494" fmla="*/ 217585 h 3476625"/>
              <a:gd name="connsiteX1495" fmla="*/ 9046828 w 11991973"/>
              <a:gd name="connsiteY1495" fmla="*/ 503117 h 3476625"/>
              <a:gd name="connsiteX1496" fmla="*/ 9056349 w 11991973"/>
              <a:gd name="connsiteY1496" fmla="*/ 505572 h 3476625"/>
              <a:gd name="connsiteX1497" fmla="*/ 9046828 w 11991973"/>
              <a:gd name="connsiteY1497" fmla="*/ 503117 h 3476625"/>
              <a:gd name="connsiteX1498" fmla="*/ 7996164 w 11991973"/>
              <a:gd name="connsiteY1498" fmla="*/ 402304 h 3476625"/>
              <a:gd name="connsiteX1499" fmla="*/ 7978768 w 11991973"/>
              <a:gd name="connsiteY1499" fmla="*/ 412485 h 3476625"/>
              <a:gd name="connsiteX1500" fmla="*/ 8005096 w 11991973"/>
              <a:gd name="connsiteY1500" fmla="*/ 409576 h 3476625"/>
              <a:gd name="connsiteX1501" fmla="*/ 7996164 w 11991973"/>
              <a:gd name="connsiteY1501" fmla="*/ 402304 h 3476625"/>
              <a:gd name="connsiteX1502" fmla="*/ 8026019 w 11991973"/>
              <a:gd name="connsiteY1502" fmla="*/ 395031 h 3476625"/>
              <a:gd name="connsiteX1503" fmla="*/ 8008858 w 11991973"/>
              <a:gd name="connsiteY1503" fmla="*/ 403757 h 3476625"/>
              <a:gd name="connsiteX1504" fmla="*/ 8044589 w 11991973"/>
              <a:gd name="connsiteY1504" fmla="*/ 403757 h 3476625"/>
              <a:gd name="connsiteX1505" fmla="*/ 8026019 w 11991973"/>
              <a:gd name="connsiteY1505" fmla="*/ 395031 h 3476625"/>
              <a:gd name="connsiteX1506" fmla="*/ 7986526 w 11991973"/>
              <a:gd name="connsiteY1506" fmla="*/ 389213 h 3476625"/>
              <a:gd name="connsiteX1507" fmla="*/ 7974394 w 11991973"/>
              <a:gd name="connsiteY1507" fmla="*/ 399951 h 3476625"/>
              <a:gd name="connsiteX1508" fmla="*/ 7965329 w 11991973"/>
              <a:gd name="connsiteY1508" fmla="*/ 403575 h 3476625"/>
              <a:gd name="connsiteX1509" fmla="*/ 7967103 w 11991973"/>
              <a:gd name="connsiteY1509" fmla="*/ 396940 h 3476625"/>
              <a:gd name="connsiteX1510" fmla="*/ 7986526 w 11991973"/>
              <a:gd name="connsiteY1510" fmla="*/ 389213 h 3476625"/>
              <a:gd name="connsiteX1511" fmla="*/ 8059634 w 11991973"/>
              <a:gd name="connsiteY1511" fmla="*/ 392121 h 3476625"/>
              <a:gd name="connsiteX1512" fmla="*/ 8059634 w 11991973"/>
              <a:gd name="connsiteY1512" fmla="*/ 392121 h 3476625"/>
              <a:gd name="connsiteX1513" fmla="*/ 11200227 w 11991973"/>
              <a:gd name="connsiteY1513" fmla="*/ 671382 h 3476625"/>
              <a:gd name="connsiteX1514" fmla="*/ 11200227 w 11991973"/>
              <a:gd name="connsiteY1514" fmla="*/ 671382 h 3476625"/>
              <a:gd name="connsiteX1515" fmla="*/ 11009972 w 11991973"/>
              <a:gd name="connsiteY1515" fmla="*/ 649672 h 3476625"/>
              <a:gd name="connsiteX1516" fmla="*/ 10976435 w 11991973"/>
              <a:gd name="connsiteY1516" fmla="*/ 706289 h 3476625"/>
              <a:gd name="connsiteX1517" fmla="*/ 11011971 w 11991973"/>
              <a:gd name="connsiteY1517" fmla="*/ 650809 h 3476625"/>
              <a:gd name="connsiteX1518" fmla="*/ 11009972 w 11991973"/>
              <a:gd name="connsiteY1518" fmla="*/ 649672 h 3476625"/>
              <a:gd name="connsiteX1519" fmla="*/ 9353482 w 11991973"/>
              <a:gd name="connsiteY1519" fmla="*/ 479391 h 3476625"/>
              <a:gd name="connsiteX1520" fmla="*/ 9353482 w 11991973"/>
              <a:gd name="connsiteY1520" fmla="*/ 479391 h 3476625"/>
              <a:gd name="connsiteX1521" fmla="*/ 9380075 w 11991973"/>
              <a:gd name="connsiteY1521" fmla="*/ 480846 h 3476625"/>
              <a:gd name="connsiteX1522" fmla="*/ 9362886 w 11991973"/>
              <a:gd name="connsiteY1522" fmla="*/ 493936 h 3476625"/>
              <a:gd name="connsiteX1523" fmla="*/ 9381691 w 11991973"/>
              <a:gd name="connsiteY1523" fmla="*/ 488118 h 3476625"/>
              <a:gd name="connsiteX1524" fmla="*/ 9380075 w 11991973"/>
              <a:gd name="connsiteY1524" fmla="*/ 480846 h 3476625"/>
              <a:gd name="connsiteX1525" fmla="*/ 6273069 w 11991973"/>
              <a:gd name="connsiteY1525" fmla="*/ 153588 h 3476625"/>
              <a:gd name="connsiteX1526" fmla="*/ 6272672 w 11991973"/>
              <a:gd name="connsiteY1526" fmla="*/ 154036 h 3476625"/>
              <a:gd name="connsiteX1527" fmla="*/ 6271620 w 11991973"/>
              <a:gd name="connsiteY1527" fmla="*/ 153887 h 3476625"/>
              <a:gd name="connsiteX1528" fmla="*/ 9638156 w 11991973"/>
              <a:gd name="connsiteY1528" fmla="*/ 440484 h 3476625"/>
              <a:gd name="connsiteX1529" fmla="*/ 9650616 w 11991973"/>
              <a:gd name="connsiteY1529" fmla="*/ 444483 h 3476625"/>
              <a:gd name="connsiteX1530" fmla="*/ 9624288 w 11991973"/>
              <a:gd name="connsiteY1530" fmla="*/ 447392 h 3476625"/>
              <a:gd name="connsiteX1531" fmla="*/ 9638156 w 11991973"/>
              <a:gd name="connsiteY1531" fmla="*/ 440484 h 3476625"/>
              <a:gd name="connsiteX1532" fmla="*/ 8492170 w 11991973"/>
              <a:gd name="connsiteY1532" fmla="*/ 328124 h 3476625"/>
              <a:gd name="connsiteX1533" fmla="*/ 8492045 w 11991973"/>
              <a:gd name="connsiteY1533" fmla="*/ 328266 h 3476625"/>
              <a:gd name="connsiteX1534" fmla="*/ 8491664 w 11991973"/>
              <a:gd name="connsiteY1534" fmla="*/ 328229 h 3476625"/>
              <a:gd name="connsiteX1535" fmla="*/ 6720651 w 11991973"/>
              <a:gd name="connsiteY1535" fmla="*/ 113589 h 3476625"/>
              <a:gd name="connsiteX1536" fmla="*/ 6709368 w 11991973"/>
              <a:gd name="connsiteY1536" fmla="*/ 118679 h 3476625"/>
              <a:gd name="connsiteX1537" fmla="*/ 6726293 w 11991973"/>
              <a:gd name="connsiteY1537" fmla="*/ 121589 h 3476625"/>
              <a:gd name="connsiteX1538" fmla="*/ 6720651 w 11991973"/>
              <a:gd name="connsiteY1538" fmla="*/ 113589 h 3476625"/>
              <a:gd name="connsiteX1539" fmla="*/ 6783356 w 11991973"/>
              <a:gd name="connsiteY1539" fmla="*/ 118862 h 3476625"/>
              <a:gd name="connsiteX1540" fmla="*/ 6756381 w 11991973"/>
              <a:gd name="connsiteY1540" fmla="*/ 130315 h 3476625"/>
              <a:gd name="connsiteX1541" fmla="*/ 6792112 w 11991973"/>
              <a:gd name="connsiteY1541" fmla="*/ 121589 h 3476625"/>
              <a:gd name="connsiteX1542" fmla="*/ 6783356 w 11991973"/>
              <a:gd name="connsiteY1542" fmla="*/ 118862 h 3476625"/>
              <a:gd name="connsiteX1543" fmla="*/ 6829725 w 11991973"/>
              <a:gd name="connsiteY1543" fmla="*/ 120134 h 3476625"/>
              <a:gd name="connsiteX1544" fmla="*/ 6820322 w 11991973"/>
              <a:gd name="connsiteY1544" fmla="*/ 124498 h 3476625"/>
              <a:gd name="connsiteX1545" fmla="*/ 6839127 w 11991973"/>
              <a:gd name="connsiteY1545" fmla="*/ 124498 h 3476625"/>
              <a:gd name="connsiteX1546" fmla="*/ 6829725 w 11991973"/>
              <a:gd name="connsiteY1546" fmla="*/ 120134 h 3476625"/>
              <a:gd name="connsiteX1547" fmla="*/ 7252124 w 11991973"/>
              <a:gd name="connsiteY1547" fmla="*/ 152587 h 3476625"/>
              <a:gd name="connsiteX1548" fmla="*/ 7239694 w 11991973"/>
              <a:gd name="connsiteY1548" fmla="*/ 168133 h 3476625"/>
              <a:gd name="connsiteX1549" fmla="*/ 7258501 w 11991973"/>
              <a:gd name="connsiteY1549" fmla="*/ 153588 h 3476625"/>
              <a:gd name="connsiteX1550" fmla="*/ 7252124 w 11991973"/>
              <a:gd name="connsiteY1550" fmla="*/ 152587 h 3476625"/>
              <a:gd name="connsiteX1551" fmla="*/ 11137226 w 11991973"/>
              <a:gd name="connsiteY1551" fmla="*/ 494300 h 3476625"/>
              <a:gd name="connsiteX1552" fmla="*/ 11128763 w 11991973"/>
              <a:gd name="connsiteY1552" fmla="*/ 502662 h 3476625"/>
              <a:gd name="connsiteX1553" fmla="*/ 11145689 w 11991973"/>
              <a:gd name="connsiteY1553" fmla="*/ 496844 h 3476625"/>
              <a:gd name="connsiteX1554" fmla="*/ 11137226 w 11991973"/>
              <a:gd name="connsiteY1554" fmla="*/ 494300 h 3476625"/>
              <a:gd name="connsiteX1555" fmla="*/ 6447054 w 11991973"/>
              <a:gd name="connsiteY1555" fmla="*/ 74636 h 3476625"/>
              <a:gd name="connsiteX1556" fmla="*/ 6440442 w 11991973"/>
              <a:gd name="connsiteY1556" fmla="*/ 75046 h 3476625"/>
              <a:gd name="connsiteX1557" fmla="*/ 6447054 w 11991973"/>
              <a:gd name="connsiteY1557" fmla="*/ 74636 h 3476625"/>
              <a:gd name="connsiteX1558" fmla="*/ 8939752 w 11991973"/>
              <a:gd name="connsiteY1558" fmla="*/ 288127 h 3476625"/>
              <a:gd name="connsiteX1559" fmla="*/ 8928468 w 11991973"/>
              <a:gd name="connsiteY1559" fmla="*/ 293217 h 3476625"/>
              <a:gd name="connsiteX1560" fmla="*/ 8945393 w 11991973"/>
              <a:gd name="connsiteY1560" fmla="*/ 296127 h 3476625"/>
              <a:gd name="connsiteX1561" fmla="*/ 8939752 w 11991973"/>
              <a:gd name="connsiteY1561" fmla="*/ 288127 h 3476625"/>
              <a:gd name="connsiteX1562" fmla="*/ 9002457 w 11991973"/>
              <a:gd name="connsiteY1562" fmla="*/ 293399 h 3476625"/>
              <a:gd name="connsiteX1563" fmla="*/ 8993348 w 11991973"/>
              <a:gd name="connsiteY1563" fmla="*/ 296127 h 3476625"/>
              <a:gd name="connsiteX1564" fmla="*/ 8975483 w 11991973"/>
              <a:gd name="connsiteY1564" fmla="*/ 304853 h 3476625"/>
              <a:gd name="connsiteX1565" fmla="*/ 9011214 w 11991973"/>
              <a:gd name="connsiteY1565" fmla="*/ 296127 h 3476625"/>
              <a:gd name="connsiteX1566" fmla="*/ 9002457 w 11991973"/>
              <a:gd name="connsiteY1566" fmla="*/ 293399 h 3476625"/>
              <a:gd name="connsiteX1567" fmla="*/ 9048826 w 11991973"/>
              <a:gd name="connsiteY1567" fmla="*/ 294672 h 3476625"/>
              <a:gd name="connsiteX1568" fmla="*/ 9039423 w 11991973"/>
              <a:gd name="connsiteY1568" fmla="*/ 299036 h 3476625"/>
              <a:gd name="connsiteX1569" fmla="*/ 9058229 w 11991973"/>
              <a:gd name="connsiteY1569" fmla="*/ 299036 h 3476625"/>
              <a:gd name="connsiteX1570" fmla="*/ 9048826 w 11991973"/>
              <a:gd name="connsiteY1570" fmla="*/ 294672 h 3476625"/>
              <a:gd name="connsiteX1571" fmla="*/ 9471225 w 11991973"/>
              <a:gd name="connsiteY1571" fmla="*/ 327125 h 3476625"/>
              <a:gd name="connsiteX1572" fmla="*/ 9458795 w 11991973"/>
              <a:gd name="connsiteY1572" fmla="*/ 342669 h 3476625"/>
              <a:gd name="connsiteX1573" fmla="*/ 9477601 w 11991973"/>
              <a:gd name="connsiteY1573" fmla="*/ 328125 h 3476625"/>
              <a:gd name="connsiteX1574" fmla="*/ 9471225 w 11991973"/>
              <a:gd name="connsiteY1574" fmla="*/ 327125 h 3476625"/>
              <a:gd name="connsiteX1575" fmla="*/ 8666155 w 11991973"/>
              <a:gd name="connsiteY1575" fmla="*/ 249174 h 3476625"/>
              <a:gd name="connsiteX1576" fmla="*/ 8659543 w 11991973"/>
              <a:gd name="connsiteY1576" fmla="*/ 249582 h 3476625"/>
              <a:gd name="connsiteX1577" fmla="*/ 8666155 w 11991973"/>
              <a:gd name="connsiteY1577" fmla="*/ 249174 h 3476625"/>
              <a:gd name="connsiteX1578" fmla="*/ 11121241 w 11991973"/>
              <a:gd name="connsiteY1578" fmla="*/ 467755 h 3476625"/>
              <a:gd name="connsiteX1579" fmla="*/ 11121241 w 11991973"/>
              <a:gd name="connsiteY1579" fmla="*/ 467755 h 3476625"/>
              <a:gd name="connsiteX1580" fmla="*/ 10064817 w 11991973"/>
              <a:gd name="connsiteY1580" fmla="*/ 373214 h 3476625"/>
              <a:gd name="connsiteX1581" fmla="*/ 10047421 w 11991973"/>
              <a:gd name="connsiteY1581" fmla="*/ 383395 h 3476625"/>
              <a:gd name="connsiteX1582" fmla="*/ 10073750 w 11991973"/>
              <a:gd name="connsiteY1582" fmla="*/ 380486 h 3476625"/>
              <a:gd name="connsiteX1583" fmla="*/ 10064817 w 11991973"/>
              <a:gd name="connsiteY1583" fmla="*/ 373214 h 3476625"/>
              <a:gd name="connsiteX1584" fmla="*/ 6856053 w 11991973"/>
              <a:gd name="connsiteY1584" fmla="*/ 86681 h 3476625"/>
              <a:gd name="connsiteX1585" fmla="*/ 6893665 w 11991973"/>
              <a:gd name="connsiteY1585" fmla="*/ 118679 h 3476625"/>
              <a:gd name="connsiteX1586" fmla="*/ 6856053 w 11991973"/>
              <a:gd name="connsiteY1586" fmla="*/ 86681 h 3476625"/>
              <a:gd name="connsiteX1587" fmla="*/ 10094671 w 11991973"/>
              <a:gd name="connsiteY1587" fmla="*/ 365942 h 3476625"/>
              <a:gd name="connsiteX1588" fmla="*/ 10077512 w 11991973"/>
              <a:gd name="connsiteY1588" fmla="*/ 374668 h 3476625"/>
              <a:gd name="connsiteX1589" fmla="*/ 10113242 w 11991973"/>
              <a:gd name="connsiteY1589" fmla="*/ 374668 h 3476625"/>
              <a:gd name="connsiteX1590" fmla="*/ 10094671 w 11991973"/>
              <a:gd name="connsiteY1590" fmla="*/ 365942 h 3476625"/>
              <a:gd name="connsiteX1591" fmla="*/ 10051417 w 11991973"/>
              <a:gd name="connsiteY1591" fmla="*/ 360124 h 3476625"/>
              <a:gd name="connsiteX1592" fmla="*/ 10039286 w 11991973"/>
              <a:gd name="connsiteY1592" fmla="*/ 370861 h 3476625"/>
              <a:gd name="connsiteX1593" fmla="*/ 10030219 w 11991973"/>
              <a:gd name="connsiteY1593" fmla="*/ 374485 h 3476625"/>
              <a:gd name="connsiteX1594" fmla="*/ 10031994 w 11991973"/>
              <a:gd name="connsiteY1594" fmla="*/ 367851 h 3476625"/>
              <a:gd name="connsiteX1595" fmla="*/ 10051417 w 11991973"/>
              <a:gd name="connsiteY1595" fmla="*/ 360124 h 3476625"/>
              <a:gd name="connsiteX1596" fmla="*/ 10128288 w 11991973"/>
              <a:gd name="connsiteY1596" fmla="*/ 363033 h 3476625"/>
              <a:gd name="connsiteX1597" fmla="*/ 10116651 w 11991973"/>
              <a:gd name="connsiteY1597" fmla="*/ 363033 h 3476625"/>
              <a:gd name="connsiteX1598" fmla="*/ 10128288 w 11991973"/>
              <a:gd name="connsiteY1598" fmla="*/ 363033 h 3476625"/>
              <a:gd name="connsiteX1599" fmla="*/ 9075154 w 11991973"/>
              <a:gd name="connsiteY1599" fmla="*/ 261218 h 3476625"/>
              <a:gd name="connsiteX1600" fmla="*/ 9112766 w 11991973"/>
              <a:gd name="connsiteY1600" fmla="*/ 293217 h 3476625"/>
              <a:gd name="connsiteX1601" fmla="*/ 9075154 w 11991973"/>
              <a:gd name="connsiteY1601" fmla="*/ 261218 h 3476625"/>
              <a:gd name="connsiteX1602" fmla="*/ 10560824 w 11991973"/>
              <a:gd name="connsiteY1602" fmla="*/ 299036 h 3476625"/>
              <a:gd name="connsiteX1603" fmla="*/ 10560404 w 11991973"/>
              <a:gd name="connsiteY1603" fmla="*/ 299510 h 3476625"/>
              <a:gd name="connsiteX1604" fmla="*/ 10559124 w 11991973"/>
              <a:gd name="connsiteY1604" fmla="*/ 299386 h 3476625"/>
              <a:gd name="connsiteX1605" fmla="*/ 11008405 w 11991973"/>
              <a:gd name="connsiteY1605" fmla="*/ 259038 h 3476625"/>
              <a:gd name="connsiteX1606" fmla="*/ 10997121 w 11991973"/>
              <a:gd name="connsiteY1606" fmla="*/ 264127 h 3476625"/>
              <a:gd name="connsiteX1607" fmla="*/ 11014047 w 11991973"/>
              <a:gd name="connsiteY1607" fmla="*/ 267037 h 3476625"/>
              <a:gd name="connsiteX1608" fmla="*/ 11008405 w 11991973"/>
              <a:gd name="connsiteY1608" fmla="*/ 259038 h 3476625"/>
              <a:gd name="connsiteX1609" fmla="*/ 11071112 w 11991973"/>
              <a:gd name="connsiteY1609" fmla="*/ 264310 h 3476625"/>
              <a:gd name="connsiteX1610" fmla="*/ 11044136 w 11991973"/>
              <a:gd name="connsiteY1610" fmla="*/ 275763 h 3476625"/>
              <a:gd name="connsiteX1611" fmla="*/ 11079868 w 11991973"/>
              <a:gd name="connsiteY1611" fmla="*/ 267037 h 3476625"/>
              <a:gd name="connsiteX1612" fmla="*/ 11071112 w 11991973"/>
              <a:gd name="connsiteY1612" fmla="*/ 264310 h 3476625"/>
              <a:gd name="connsiteX1613" fmla="*/ 11117480 w 11991973"/>
              <a:gd name="connsiteY1613" fmla="*/ 265582 h 3476625"/>
              <a:gd name="connsiteX1614" fmla="*/ 11108076 w 11991973"/>
              <a:gd name="connsiteY1614" fmla="*/ 269946 h 3476625"/>
              <a:gd name="connsiteX1615" fmla="*/ 11126883 w 11991973"/>
              <a:gd name="connsiteY1615" fmla="*/ 269946 h 3476625"/>
              <a:gd name="connsiteX1616" fmla="*/ 11117480 w 11991973"/>
              <a:gd name="connsiteY1616" fmla="*/ 265582 h 3476625"/>
              <a:gd name="connsiteX1617" fmla="*/ 11539878 w 11991973"/>
              <a:gd name="connsiteY1617" fmla="*/ 298036 h 3476625"/>
              <a:gd name="connsiteX1618" fmla="*/ 11527449 w 11991973"/>
              <a:gd name="connsiteY1618" fmla="*/ 313580 h 3476625"/>
              <a:gd name="connsiteX1619" fmla="*/ 11546255 w 11991973"/>
              <a:gd name="connsiteY1619" fmla="*/ 299036 h 3476625"/>
              <a:gd name="connsiteX1620" fmla="*/ 11539878 w 11991973"/>
              <a:gd name="connsiteY1620" fmla="*/ 298036 h 3476625"/>
              <a:gd name="connsiteX1621" fmla="*/ 11143808 w 11991973"/>
              <a:gd name="connsiteY1621" fmla="*/ 232130 h 3476625"/>
              <a:gd name="connsiteX1622" fmla="*/ 11181421 w 11991973"/>
              <a:gd name="connsiteY1622" fmla="*/ 264128 h 3476625"/>
              <a:gd name="connsiteX1623" fmla="*/ 11143808 w 11991973"/>
              <a:gd name="connsiteY1623" fmla="*/ 232130 h 3476625"/>
              <a:gd name="connsiteX1624" fmla="*/ 11465295 w 11991973"/>
              <a:gd name="connsiteY1624" fmla="*/ 170990 h 3476625"/>
              <a:gd name="connsiteX1625" fmla="*/ 11412733 w 11991973"/>
              <a:gd name="connsiteY1625" fmla="*/ 237947 h 3476625"/>
              <a:gd name="connsiteX1626" fmla="*/ 11704225 w 11991973"/>
              <a:gd name="connsiteY1626" fmla="*/ 252492 h 3476625"/>
              <a:gd name="connsiteX1627" fmla="*/ 11416494 w 11991973"/>
              <a:gd name="connsiteY1627" fmla="*/ 377578 h 3476625"/>
              <a:gd name="connsiteX1628" fmla="*/ 11141928 w 11991973"/>
              <a:gd name="connsiteY1628" fmla="*/ 470663 h 3476625"/>
              <a:gd name="connsiteX1629" fmla="*/ 11220912 w 11991973"/>
              <a:gd name="connsiteY1629" fmla="*/ 496844 h 3476625"/>
              <a:gd name="connsiteX1630" fmla="*/ 11416494 w 11991973"/>
              <a:gd name="connsiteY1630" fmla="*/ 534660 h 3476625"/>
              <a:gd name="connsiteX1631" fmla="*/ 11183300 w 11991973"/>
              <a:gd name="connsiteY1631" fmla="*/ 607385 h 3476625"/>
              <a:gd name="connsiteX1632" fmla="*/ 11113718 w 11991973"/>
              <a:gd name="connsiteY1632" fmla="*/ 624839 h 3476625"/>
              <a:gd name="connsiteX1633" fmla="*/ 11023450 w 11991973"/>
              <a:gd name="connsiteY1633" fmla="*/ 677200 h 3476625"/>
              <a:gd name="connsiteX1634" fmla="*/ 11059181 w 11991973"/>
              <a:gd name="connsiteY1634" fmla="*/ 659746 h 3476625"/>
              <a:gd name="connsiteX1635" fmla="*/ 11044136 w 11991973"/>
              <a:gd name="connsiteY1635" fmla="*/ 712108 h 3476625"/>
              <a:gd name="connsiteX1636" fmla="*/ 11329987 w 11991973"/>
              <a:gd name="connsiteY1636" fmla="*/ 616112 h 3476625"/>
              <a:gd name="connsiteX1637" fmla="*/ 11412733 w 11991973"/>
              <a:gd name="connsiteY1637" fmla="*/ 645201 h 3476625"/>
              <a:gd name="connsiteX1638" fmla="*/ 11407092 w 11991973"/>
              <a:gd name="connsiteY1638" fmla="*/ 668473 h 3476625"/>
              <a:gd name="connsiteX1639" fmla="*/ 11066703 w 11991973"/>
              <a:gd name="connsiteY1639" fmla="*/ 845920 h 3476625"/>
              <a:gd name="connsiteX1640" fmla="*/ 11773839 w 11991973"/>
              <a:gd name="connsiteY1640" fmla="*/ 876425 h 3476625"/>
              <a:gd name="connsiteX1641" fmla="*/ 11801884 w 11991973"/>
              <a:gd name="connsiteY1641" fmla="*/ 873508 h 3476625"/>
              <a:gd name="connsiteX1642" fmla="*/ 11792613 w 11991973"/>
              <a:gd name="connsiteY1642" fmla="*/ 880827 h 3476625"/>
              <a:gd name="connsiteX1643" fmla="*/ 11975030 w 11991973"/>
              <a:gd name="connsiteY1643" fmla="*/ 939006 h 3476625"/>
              <a:gd name="connsiteX1644" fmla="*/ 11956695 w 11991973"/>
              <a:gd name="connsiteY1644" fmla="*/ 947006 h 3476625"/>
              <a:gd name="connsiteX1645" fmla="*/ 11932719 w 11991973"/>
              <a:gd name="connsiteY1645" fmla="*/ 947156 h 3476625"/>
              <a:gd name="connsiteX1646" fmla="*/ 11929896 w 11991973"/>
              <a:gd name="connsiteY1646" fmla="*/ 941915 h 3476625"/>
              <a:gd name="connsiteX1647" fmla="*/ 11931993 w 11991973"/>
              <a:gd name="connsiteY1647" fmla="*/ 947159 h 3476625"/>
              <a:gd name="connsiteX1648" fmla="*/ 11927429 w 11991973"/>
              <a:gd name="connsiteY1648" fmla="*/ 947187 h 3476625"/>
              <a:gd name="connsiteX1649" fmla="*/ 11907330 w 11991973"/>
              <a:gd name="connsiteY1649" fmla="*/ 950643 h 3476625"/>
              <a:gd name="connsiteX1650" fmla="*/ 11936948 w 11991973"/>
              <a:gd name="connsiteY1650" fmla="*/ 955005 h 3476625"/>
              <a:gd name="connsiteX1651" fmla="*/ 11935242 w 11991973"/>
              <a:gd name="connsiteY1651" fmla="*/ 951838 h 3476625"/>
              <a:gd name="connsiteX1652" fmla="*/ 11941649 w 11991973"/>
              <a:gd name="connsiteY1652" fmla="*/ 953916 h 3476625"/>
              <a:gd name="connsiteX1653" fmla="*/ 11967507 w 11991973"/>
              <a:gd name="connsiteY1653" fmla="*/ 968096 h 3476625"/>
              <a:gd name="connsiteX1654" fmla="*/ 11975030 w 11991973"/>
              <a:gd name="connsiteY1654" fmla="*/ 982641 h 3476625"/>
              <a:gd name="connsiteX1655" fmla="*/ 11723028 w 11991973"/>
              <a:gd name="connsiteY1655" fmla="*/ 1116453 h 3476625"/>
              <a:gd name="connsiteX1656" fmla="*/ 11775688 w 11991973"/>
              <a:gd name="connsiteY1656" fmla="*/ 1148451 h 3476625"/>
              <a:gd name="connsiteX1657" fmla="*/ 11525568 w 11991973"/>
              <a:gd name="connsiteY1657" fmla="*/ 1232811 h 3476625"/>
              <a:gd name="connsiteX1658" fmla="*/ 11371360 w 11991973"/>
              <a:gd name="connsiteY1658" fmla="*/ 1256083 h 3476625"/>
              <a:gd name="connsiteX1659" fmla="*/ 11424016 w 11991973"/>
              <a:gd name="connsiteY1659" fmla="*/ 1270627 h 3476625"/>
              <a:gd name="connsiteX1660" fmla="*/ 11352159 w 11991973"/>
              <a:gd name="connsiteY1660" fmla="*/ 1305643 h 3476625"/>
              <a:gd name="connsiteX1661" fmla="*/ 11315192 w 11991973"/>
              <a:gd name="connsiteY1661" fmla="*/ 1305740 h 3476625"/>
              <a:gd name="connsiteX1662" fmla="*/ 10868654 w 11991973"/>
              <a:gd name="connsiteY1662" fmla="*/ 1326807 h 3476625"/>
              <a:gd name="connsiteX1663" fmla="*/ 10816609 w 11991973"/>
              <a:gd name="connsiteY1663" fmla="*/ 1336928 h 3476625"/>
              <a:gd name="connsiteX1664" fmla="*/ 10766811 w 11991973"/>
              <a:gd name="connsiteY1664" fmla="*/ 1337403 h 3476625"/>
              <a:gd name="connsiteX1665" fmla="*/ 10713377 w 11991973"/>
              <a:gd name="connsiteY1665" fmla="*/ 1342698 h 3476625"/>
              <a:gd name="connsiteX1666" fmla="*/ 10702574 w 11991973"/>
              <a:gd name="connsiteY1666" fmla="*/ 1337670 h 3476625"/>
              <a:gd name="connsiteX1667" fmla="*/ 10700179 w 11991973"/>
              <a:gd name="connsiteY1667" fmla="*/ 1341221 h 3476625"/>
              <a:gd name="connsiteX1668" fmla="*/ 10701370 w 11991973"/>
              <a:gd name="connsiteY1668" fmla="*/ 1343888 h 3476625"/>
              <a:gd name="connsiteX1669" fmla="*/ 10677420 w 11991973"/>
              <a:gd name="connsiteY1669" fmla="*/ 1346260 h 3476625"/>
              <a:gd name="connsiteX1670" fmla="*/ 10706647 w 11991973"/>
              <a:gd name="connsiteY1670" fmla="*/ 1353324 h 3476625"/>
              <a:gd name="connsiteX1671" fmla="*/ 10712794 w 11991973"/>
              <a:gd name="connsiteY1671" fmla="*/ 1361085 h 3476625"/>
              <a:gd name="connsiteX1672" fmla="*/ 10540460 w 11991973"/>
              <a:gd name="connsiteY1672" fmla="*/ 1386941 h 3476625"/>
              <a:gd name="connsiteX1673" fmla="*/ 10479508 w 11991973"/>
              <a:gd name="connsiteY1673" fmla="*/ 1402943 h 3476625"/>
              <a:gd name="connsiteX1674" fmla="*/ 10428007 w 11991973"/>
              <a:gd name="connsiteY1674" fmla="*/ 1408076 h 3476625"/>
              <a:gd name="connsiteX1675" fmla="*/ 10321988 w 11991973"/>
              <a:gd name="connsiteY1675" fmla="*/ 1430621 h 3476625"/>
              <a:gd name="connsiteX1676" fmla="*/ 10190347 w 11991973"/>
              <a:gd name="connsiteY1676" fmla="*/ 1413167 h 3476625"/>
              <a:gd name="connsiteX1677" fmla="*/ 10139570 w 11991973"/>
              <a:gd name="connsiteY1677" fmla="*/ 1430621 h 3476625"/>
              <a:gd name="connsiteX1678" fmla="*/ 10143432 w 11991973"/>
              <a:gd name="connsiteY1678" fmla="*/ 1423104 h 3476625"/>
              <a:gd name="connsiteX1679" fmla="*/ 10154615 w 11991973"/>
              <a:gd name="connsiteY1679" fmla="*/ 1418985 h 3476625"/>
              <a:gd name="connsiteX1680" fmla="*/ 10145786 w 11991973"/>
              <a:gd name="connsiteY1680" fmla="*/ 1416556 h 3476625"/>
              <a:gd name="connsiteX1681" fmla="*/ 10145095 w 11991973"/>
              <a:gd name="connsiteY1681" fmla="*/ 1413257 h 3476625"/>
              <a:gd name="connsiteX1682" fmla="*/ 10139793 w 11991973"/>
              <a:gd name="connsiteY1682" fmla="*/ 1415447 h 3476625"/>
              <a:gd name="connsiteX1683" fmla="*/ 10111097 w 11991973"/>
              <a:gd name="connsiteY1683" fmla="*/ 1419712 h 3476625"/>
              <a:gd name="connsiteX1684" fmla="*/ 9891332 w 11991973"/>
              <a:gd name="connsiteY1684" fmla="*/ 1465528 h 3476625"/>
              <a:gd name="connsiteX1685" fmla="*/ 9742765 w 11991973"/>
              <a:gd name="connsiteY1685" fmla="*/ 1514980 h 3476625"/>
              <a:gd name="connsiteX1686" fmla="*/ 9740885 w 11991973"/>
              <a:gd name="connsiteY1686" fmla="*/ 1538252 h 3476625"/>
              <a:gd name="connsiteX1687" fmla="*/ 9791661 w 11991973"/>
              <a:gd name="connsiteY1687" fmla="*/ 1532434 h 3476625"/>
              <a:gd name="connsiteX1688" fmla="*/ 10179357 w 11991973"/>
              <a:gd name="connsiteY1688" fmla="*/ 1440802 h 3476625"/>
              <a:gd name="connsiteX1689" fmla="*/ 10222719 w 11991973"/>
              <a:gd name="connsiteY1689" fmla="*/ 1428244 h 3476625"/>
              <a:gd name="connsiteX1690" fmla="*/ 10236204 w 11991973"/>
              <a:gd name="connsiteY1690" fmla="*/ 1446046 h 3476625"/>
              <a:gd name="connsiteX1691" fmla="*/ 10268186 w 11991973"/>
              <a:gd name="connsiteY1691" fmla="*/ 1452757 h 3476625"/>
              <a:gd name="connsiteX1692" fmla="*/ 10331135 w 11991973"/>
              <a:gd name="connsiteY1692" fmla="*/ 1445968 h 3476625"/>
              <a:gd name="connsiteX1693" fmla="*/ 10179063 w 11991973"/>
              <a:gd name="connsiteY1693" fmla="*/ 1509163 h 3476625"/>
              <a:gd name="connsiteX1694" fmla="*/ 10380286 w 11991973"/>
              <a:gd name="connsiteY1694" fmla="*/ 1500435 h 3476625"/>
              <a:gd name="connsiteX1695" fmla="*/ 10306944 w 11991973"/>
              <a:gd name="connsiteY1695" fmla="*/ 1523708 h 3476625"/>
              <a:gd name="connsiteX1696" fmla="*/ 10324689 w 11991973"/>
              <a:gd name="connsiteY1696" fmla="*/ 1544459 h 3476625"/>
              <a:gd name="connsiteX1697" fmla="*/ 10317813 w 11991973"/>
              <a:gd name="connsiteY1697" fmla="*/ 1547968 h 3476625"/>
              <a:gd name="connsiteX1698" fmla="*/ 10317051 w 11991973"/>
              <a:gd name="connsiteY1698" fmla="*/ 1564433 h 3476625"/>
              <a:gd name="connsiteX1699" fmla="*/ 10335884 w 11991973"/>
              <a:gd name="connsiteY1699" fmla="*/ 1562221 h 3476625"/>
              <a:gd name="connsiteX1700" fmla="*/ 10329510 w 11991973"/>
              <a:gd name="connsiteY1700" fmla="*/ 1564432 h 3476625"/>
              <a:gd name="connsiteX1701" fmla="*/ 10341053 w 11991973"/>
              <a:gd name="connsiteY1701" fmla="*/ 1561917 h 3476625"/>
              <a:gd name="connsiteX1702" fmla="*/ 10347212 w 11991973"/>
              <a:gd name="connsiteY1702" fmla="*/ 1567290 h 3476625"/>
              <a:gd name="connsiteX1703" fmla="*/ 10312673 w 11991973"/>
              <a:gd name="connsiteY1703" fmla="*/ 1566796 h 3476625"/>
              <a:gd name="connsiteX1704" fmla="*/ 10291899 w 11991973"/>
              <a:gd name="connsiteY1704" fmla="*/ 1567341 h 3476625"/>
              <a:gd name="connsiteX1705" fmla="*/ 10308314 w 11991973"/>
              <a:gd name="connsiteY1705" fmla="*/ 1581373 h 3476625"/>
              <a:gd name="connsiteX1706" fmla="*/ 10303946 w 11991973"/>
              <a:gd name="connsiteY1706" fmla="*/ 1585750 h 3476625"/>
              <a:gd name="connsiteX1707" fmla="*/ 10267450 w 11991973"/>
              <a:gd name="connsiteY1707" fmla="*/ 1619702 h 3476625"/>
              <a:gd name="connsiteX1708" fmla="*/ 10927540 w 11991973"/>
              <a:gd name="connsiteY1708" fmla="*/ 1523708 h 3476625"/>
              <a:gd name="connsiteX1709" fmla="*/ 10914376 w 11991973"/>
              <a:gd name="connsiteY1709" fmla="*/ 1561524 h 3476625"/>
              <a:gd name="connsiteX1710" fmla="*/ 11044136 w 11991973"/>
              <a:gd name="connsiteY1710" fmla="*/ 1549888 h 3476625"/>
              <a:gd name="connsiteX1711" fmla="*/ 11000881 w 11991973"/>
              <a:gd name="connsiteY1711" fmla="*/ 1602249 h 3476625"/>
              <a:gd name="connsiteX1712" fmla="*/ 11318703 w 11991973"/>
              <a:gd name="connsiteY1712" fmla="*/ 1590614 h 3476625"/>
              <a:gd name="connsiteX1713" fmla="*/ 11294256 w 11991973"/>
              <a:gd name="connsiteY1713" fmla="*/ 1634248 h 3476625"/>
              <a:gd name="connsiteX1714" fmla="*/ 11365718 w 11991973"/>
              <a:gd name="connsiteY1714" fmla="*/ 1651702 h 3476625"/>
              <a:gd name="connsiteX1715" fmla="*/ 11331779 w 11991973"/>
              <a:gd name="connsiteY1715" fmla="*/ 1668929 h 3476625"/>
              <a:gd name="connsiteX1716" fmla="*/ 11307517 w 11991973"/>
              <a:gd name="connsiteY1716" fmla="*/ 1663054 h 3476625"/>
              <a:gd name="connsiteX1717" fmla="*/ 11301983 w 11991973"/>
              <a:gd name="connsiteY1717" fmla="*/ 1658656 h 3476625"/>
              <a:gd name="connsiteX1718" fmla="*/ 11307185 w 11991973"/>
              <a:gd name="connsiteY1718" fmla="*/ 1662974 h 3476625"/>
              <a:gd name="connsiteX1719" fmla="*/ 11307517 w 11991973"/>
              <a:gd name="connsiteY1719" fmla="*/ 1663054 h 3476625"/>
              <a:gd name="connsiteX1720" fmla="*/ 11309795 w 11991973"/>
              <a:gd name="connsiteY1720" fmla="*/ 1664866 h 3476625"/>
              <a:gd name="connsiteX1721" fmla="*/ 11326225 w 11991973"/>
              <a:gd name="connsiteY1721" fmla="*/ 1680792 h 3476625"/>
              <a:gd name="connsiteX1722" fmla="*/ 10824108 w 11991973"/>
              <a:gd name="connsiteY1722" fmla="*/ 1788422 h 3476625"/>
              <a:gd name="connsiteX1723" fmla="*/ 11046017 w 11991973"/>
              <a:gd name="connsiteY1723" fmla="*/ 1785514 h 3476625"/>
              <a:gd name="connsiteX1724" fmla="*/ 10942583 w 11991973"/>
              <a:gd name="connsiteY1724" fmla="*/ 1823330 h 3476625"/>
              <a:gd name="connsiteX1725" fmla="*/ 11049779 w 11991973"/>
              <a:gd name="connsiteY1725" fmla="*/ 1875692 h 3476625"/>
              <a:gd name="connsiteX1726" fmla="*/ 11043060 w 11991973"/>
              <a:gd name="connsiteY1726" fmla="*/ 1883042 h 3476625"/>
              <a:gd name="connsiteX1727" fmla="*/ 11040933 w 11991973"/>
              <a:gd name="connsiteY1727" fmla="*/ 1882919 h 3476625"/>
              <a:gd name="connsiteX1728" fmla="*/ 11029091 w 11991973"/>
              <a:gd name="connsiteY1728" fmla="*/ 1881509 h 3476625"/>
              <a:gd name="connsiteX1729" fmla="*/ 11040140 w 11991973"/>
              <a:gd name="connsiteY1729" fmla="*/ 1886237 h 3476625"/>
              <a:gd name="connsiteX1730" fmla="*/ 11043060 w 11991973"/>
              <a:gd name="connsiteY1730" fmla="*/ 1883042 h 3476625"/>
              <a:gd name="connsiteX1731" fmla="*/ 11060355 w 11991973"/>
              <a:gd name="connsiteY1731" fmla="*/ 1884054 h 3476625"/>
              <a:gd name="connsiteX1732" fmla="*/ 11093032 w 11991973"/>
              <a:gd name="connsiteY1732" fmla="*/ 1893145 h 3476625"/>
              <a:gd name="connsiteX1733" fmla="*/ 11062942 w 11991973"/>
              <a:gd name="connsiteY1733" fmla="*/ 1942598 h 3476625"/>
              <a:gd name="connsiteX1734" fmla="*/ 11125002 w 11991973"/>
              <a:gd name="connsiteY1734" fmla="*/ 1919325 h 3476625"/>
              <a:gd name="connsiteX1735" fmla="*/ 11166845 w 11991973"/>
              <a:gd name="connsiteY1735" fmla="*/ 1931688 h 3476625"/>
              <a:gd name="connsiteX1736" fmla="*/ 11208091 w 11991973"/>
              <a:gd name="connsiteY1736" fmla="*/ 1928982 h 3476625"/>
              <a:gd name="connsiteX1737" fmla="*/ 11202106 w 11991973"/>
              <a:gd name="connsiteY1737" fmla="*/ 1951324 h 3476625"/>
              <a:gd name="connsiteX1738" fmla="*/ 11262286 w 11991973"/>
              <a:gd name="connsiteY1738" fmla="*/ 1989141 h 3476625"/>
              <a:gd name="connsiteX1739" fmla="*/ 11523688 w 11991973"/>
              <a:gd name="connsiteY1739" fmla="*/ 2096772 h 3476625"/>
              <a:gd name="connsiteX1740" fmla="*/ 10985838 w 11991973"/>
              <a:gd name="connsiteY1740" fmla="*/ 2134589 h 3476625"/>
              <a:gd name="connsiteX1741" fmla="*/ 11053539 w 11991973"/>
              <a:gd name="connsiteY1741" fmla="*/ 2181132 h 3476625"/>
              <a:gd name="connsiteX1742" fmla="*/ 11222792 w 11991973"/>
              <a:gd name="connsiteY1742" fmla="*/ 2280037 h 3476625"/>
              <a:gd name="connsiteX1743" fmla="*/ 11006524 w 11991973"/>
              <a:gd name="connsiteY1743" fmla="*/ 2280037 h 3476625"/>
              <a:gd name="connsiteX1744" fmla="*/ 10942584 w 11991973"/>
              <a:gd name="connsiteY1744" fmla="*/ 2280037 h 3476625"/>
              <a:gd name="connsiteX1745" fmla="*/ 10899330 w 11991973"/>
              <a:gd name="connsiteY1745" fmla="*/ 2288036 h 3476625"/>
              <a:gd name="connsiteX1746" fmla="*/ 10881528 w 11991973"/>
              <a:gd name="connsiteY1746" fmla="*/ 2293632 h 3476625"/>
              <a:gd name="connsiteX1747" fmla="*/ 10881465 w 11991973"/>
              <a:gd name="connsiteY1747" fmla="*/ 2293582 h 3476625"/>
              <a:gd name="connsiteX1748" fmla="*/ 10881321 w 11991973"/>
              <a:gd name="connsiteY1748" fmla="*/ 2293698 h 3476625"/>
              <a:gd name="connsiteX1749" fmla="*/ 10870123 w 11991973"/>
              <a:gd name="connsiteY1749" fmla="*/ 2297218 h 3476625"/>
              <a:gd name="connsiteX1750" fmla="*/ 10856077 w 11991973"/>
              <a:gd name="connsiteY1750" fmla="*/ 2309126 h 3476625"/>
              <a:gd name="connsiteX1751" fmla="*/ 10873002 w 11991973"/>
              <a:gd name="connsiteY1751" fmla="*/ 2300399 h 3476625"/>
              <a:gd name="connsiteX1752" fmla="*/ 10881321 w 11991973"/>
              <a:gd name="connsiteY1752" fmla="*/ 2293698 h 3476625"/>
              <a:gd name="connsiteX1753" fmla="*/ 10881528 w 11991973"/>
              <a:gd name="connsiteY1753" fmla="*/ 2293632 h 3476625"/>
              <a:gd name="connsiteX1754" fmla="*/ 10889928 w 11991973"/>
              <a:gd name="connsiteY1754" fmla="*/ 2300399 h 3476625"/>
              <a:gd name="connsiteX1755" fmla="*/ 10871122 w 11991973"/>
              <a:gd name="connsiteY1755" fmla="*/ 2346942 h 3476625"/>
              <a:gd name="connsiteX1756" fmla="*/ 10912494 w 11991973"/>
              <a:gd name="connsiteY1756" fmla="*/ 2323670 h 3476625"/>
              <a:gd name="connsiteX1757" fmla="*/ 10919200 w 11991973"/>
              <a:gd name="connsiteY1757" fmla="*/ 2320429 h 3476625"/>
              <a:gd name="connsiteX1758" fmla="*/ 10920017 w 11991973"/>
              <a:gd name="connsiteY1758" fmla="*/ 2329489 h 3476625"/>
              <a:gd name="connsiteX1759" fmla="*/ 11138166 w 11991973"/>
              <a:gd name="connsiteY1759" fmla="*/ 2329489 h 3476625"/>
              <a:gd name="connsiteX1760" fmla="*/ 11205868 w 11991973"/>
              <a:gd name="connsiteY1760" fmla="*/ 2384760 h 3476625"/>
              <a:gd name="connsiteX1761" fmla="*/ 11198345 w 11991973"/>
              <a:gd name="connsiteY1761" fmla="*/ 2405121 h 3476625"/>
              <a:gd name="connsiteX1762" fmla="*/ 10532616 w 11991973"/>
              <a:gd name="connsiteY1762" fmla="*/ 2512754 h 3476625"/>
              <a:gd name="connsiteX1763" fmla="*/ 9793540 w 11991973"/>
              <a:gd name="connsiteY1763" fmla="*/ 2620385 h 3476625"/>
              <a:gd name="connsiteX1764" fmla="*/ 9868765 w 11991973"/>
              <a:gd name="connsiteY1764" fmla="*/ 2600022 h 3476625"/>
              <a:gd name="connsiteX1765" fmla="*/ 9883811 w 11991973"/>
              <a:gd name="connsiteY1765" fmla="*/ 2579659 h 3476625"/>
              <a:gd name="connsiteX1766" fmla="*/ 9464437 w 11991973"/>
              <a:gd name="connsiteY1766" fmla="*/ 2637838 h 3476625"/>
              <a:gd name="connsiteX1767" fmla="*/ 7830201 w 11991973"/>
              <a:gd name="connsiteY1767" fmla="*/ 2888009 h 3476625"/>
              <a:gd name="connsiteX1768" fmla="*/ 6152475 w 11991973"/>
              <a:gd name="connsiteY1768" fmla="*/ 3246766 h 3476625"/>
              <a:gd name="connsiteX1769" fmla="*/ 5636287 w 11991973"/>
              <a:gd name="connsiteY1769" fmla="*/ 3363156 h 3476625"/>
              <a:gd name="connsiteX1770" fmla="*/ 5639310 w 11991973"/>
              <a:gd name="connsiteY1770" fmla="*/ 3359260 h 3476625"/>
              <a:gd name="connsiteX1771" fmla="*/ 5627320 w 11991973"/>
              <a:gd name="connsiteY1771" fmla="*/ 3357078 h 3476625"/>
              <a:gd name="connsiteX1772" fmla="*/ 5617269 w 11991973"/>
              <a:gd name="connsiteY1772" fmla="*/ 3367444 h 3476625"/>
              <a:gd name="connsiteX1773" fmla="*/ 5614860 w 11991973"/>
              <a:gd name="connsiteY1773" fmla="*/ 3367987 h 3476625"/>
              <a:gd name="connsiteX1774" fmla="*/ 5041280 w 11991973"/>
              <a:gd name="connsiteY1774" fmla="*/ 3431984 h 3476625"/>
              <a:gd name="connsiteX1775" fmla="*/ 5214296 w 11991973"/>
              <a:gd name="connsiteY1775" fmla="*/ 3370896 h 3476625"/>
              <a:gd name="connsiteX1776" fmla="*/ 5562440 w 11991973"/>
              <a:gd name="connsiteY1776" fmla="*/ 3245084 h 3476625"/>
              <a:gd name="connsiteX1777" fmla="*/ 5639651 w 11991973"/>
              <a:gd name="connsiteY1777" fmla="*/ 3227840 h 3476625"/>
              <a:gd name="connsiteX1778" fmla="*/ 5659585 w 11991973"/>
              <a:gd name="connsiteY1778" fmla="*/ 3229448 h 3476625"/>
              <a:gd name="connsiteX1779" fmla="*/ 5769070 w 11991973"/>
              <a:gd name="connsiteY1779" fmla="*/ 3207268 h 3476625"/>
              <a:gd name="connsiteX1780" fmla="*/ 5794271 w 11991973"/>
              <a:gd name="connsiteY1780" fmla="*/ 3198726 h 3476625"/>
              <a:gd name="connsiteX1781" fmla="*/ 5863890 w 11991973"/>
              <a:gd name="connsiteY1781" fmla="*/ 3190575 h 3476625"/>
              <a:gd name="connsiteX1782" fmla="*/ 5906354 w 11991973"/>
              <a:gd name="connsiteY1782" fmla="*/ 3193450 h 3476625"/>
              <a:gd name="connsiteX1783" fmla="*/ 5878145 w 11991973"/>
              <a:gd name="connsiteY1783" fmla="*/ 3219631 h 3476625"/>
              <a:gd name="connsiteX1784" fmla="*/ 5994742 w 11991973"/>
              <a:gd name="connsiteY1784" fmla="*/ 3170177 h 3476625"/>
              <a:gd name="connsiteX1785" fmla="*/ 6555157 w 11991973"/>
              <a:gd name="connsiteY1785" fmla="*/ 3068364 h 3476625"/>
              <a:gd name="connsiteX1786" fmla="*/ 7339366 w 11991973"/>
              <a:gd name="connsiteY1786" fmla="*/ 2879282 h 3476625"/>
              <a:gd name="connsiteX1787" fmla="*/ 7510325 w 11991973"/>
              <a:gd name="connsiteY1787" fmla="*/ 2822421 h 3476625"/>
              <a:gd name="connsiteX1788" fmla="*/ 7559547 w 11991973"/>
              <a:gd name="connsiteY1788" fmla="*/ 2804245 h 3476625"/>
              <a:gd name="connsiteX1789" fmla="*/ 7587752 w 11991973"/>
              <a:gd name="connsiteY1789" fmla="*/ 2798287 h 3476625"/>
              <a:gd name="connsiteX1790" fmla="*/ 8125454 w 11991973"/>
              <a:gd name="connsiteY1790" fmla="*/ 2696018 h 3476625"/>
              <a:gd name="connsiteX1791" fmla="*/ 7623461 w 11991973"/>
              <a:gd name="connsiteY1791" fmla="*/ 2780644 h 3476625"/>
              <a:gd name="connsiteX1792" fmla="*/ 7559547 w 11991973"/>
              <a:gd name="connsiteY1792" fmla="*/ 2804245 h 3476625"/>
              <a:gd name="connsiteX1793" fmla="*/ 7049520 w 11991973"/>
              <a:gd name="connsiteY1793" fmla="*/ 2912009 h 3476625"/>
              <a:gd name="connsiteX1794" fmla="*/ 5972174 w 11991973"/>
              <a:gd name="connsiteY1794" fmla="*/ 3141089 h 3476625"/>
              <a:gd name="connsiteX1795" fmla="*/ 5882787 w 11991973"/>
              <a:gd name="connsiteY1795" fmla="*/ 3168724 h 3476625"/>
              <a:gd name="connsiteX1796" fmla="*/ 5844206 w 11991973"/>
              <a:gd name="connsiteY1796" fmla="*/ 3181800 h 3476625"/>
              <a:gd name="connsiteX1797" fmla="*/ 5823842 w 11991973"/>
              <a:gd name="connsiteY1797" fmla="*/ 3178541 h 3476625"/>
              <a:gd name="connsiteX1798" fmla="*/ 5810443 w 11991973"/>
              <a:gd name="connsiteY1798" fmla="*/ 3190541 h 3476625"/>
              <a:gd name="connsiteX1799" fmla="*/ 5827370 w 11991973"/>
              <a:gd name="connsiteY1799" fmla="*/ 3187268 h 3476625"/>
              <a:gd name="connsiteX1800" fmla="*/ 5841666 w 11991973"/>
              <a:gd name="connsiteY1800" fmla="*/ 3182662 h 3476625"/>
              <a:gd name="connsiteX1801" fmla="*/ 5794271 w 11991973"/>
              <a:gd name="connsiteY1801" fmla="*/ 3198726 h 3476625"/>
              <a:gd name="connsiteX1802" fmla="*/ 5784204 w 11991973"/>
              <a:gd name="connsiteY1802" fmla="*/ 3199904 h 3476625"/>
              <a:gd name="connsiteX1803" fmla="*/ 5679615 w 11991973"/>
              <a:gd name="connsiteY1803" fmla="*/ 3218915 h 3476625"/>
              <a:gd name="connsiteX1804" fmla="*/ 5639651 w 11991973"/>
              <a:gd name="connsiteY1804" fmla="*/ 3227840 h 3476625"/>
              <a:gd name="connsiteX1805" fmla="*/ 5615353 w 11991973"/>
              <a:gd name="connsiteY1805" fmla="*/ 3225881 h 3476625"/>
              <a:gd name="connsiteX1806" fmla="*/ 5604759 w 11991973"/>
              <a:gd name="connsiteY1806" fmla="*/ 3220044 h 3476625"/>
              <a:gd name="connsiteX1807" fmla="*/ 5609220 w 11991973"/>
              <a:gd name="connsiteY1807" fmla="*/ 3213812 h 3476625"/>
              <a:gd name="connsiteX1808" fmla="*/ 5596997 w 11991973"/>
              <a:gd name="connsiteY1808" fmla="*/ 3215267 h 3476625"/>
              <a:gd name="connsiteX1809" fmla="*/ 5596759 w 11991973"/>
              <a:gd name="connsiteY1809" fmla="*/ 3215635 h 3476625"/>
              <a:gd name="connsiteX1810" fmla="*/ 5582893 w 11991973"/>
              <a:gd name="connsiteY1810" fmla="*/ 3207995 h 3476625"/>
              <a:gd name="connsiteX1811" fmla="*/ 5250026 w 11991973"/>
              <a:gd name="connsiteY1811" fmla="*/ 3283628 h 3476625"/>
              <a:gd name="connsiteX1812" fmla="*/ 5285758 w 11991973"/>
              <a:gd name="connsiteY1812" fmla="*/ 3234175 h 3476625"/>
              <a:gd name="connsiteX1813" fmla="*/ 5161639 w 11991973"/>
              <a:gd name="connsiteY1813" fmla="*/ 3286536 h 3476625"/>
              <a:gd name="connsiteX1814" fmla="*/ 5087589 w 11991973"/>
              <a:gd name="connsiteY1814" fmla="*/ 3284491 h 3476625"/>
              <a:gd name="connsiteX1815" fmla="*/ 5076085 w 11991973"/>
              <a:gd name="connsiteY1815" fmla="*/ 3290789 h 3476625"/>
              <a:gd name="connsiteX1816" fmla="*/ 5074660 w 11991973"/>
              <a:gd name="connsiteY1816" fmla="*/ 3276356 h 3476625"/>
              <a:gd name="connsiteX1817" fmla="*/ 5074661 w 11991973"/>
              <a:gd name="connsiteY1817" fmla="*/ 3275031 h 3476625"/>
              <a:gd name="connsiteX1818" fmla="*/ 5080538 w 11991973"/>
              <a:gd name="connsiteY1818" fmla="*/ 3275265 h 3476625"/>
              <a:gd name="connsiteX1819" fmla="*/ 5088295 w 11991973"/>
              <a:gd name="connsiteY1819" fmla="*/ 3269083 h 3476625"/>
              <a:gd name="connsiteX1820" fmla="*/ 5081948 w 11991973"/>
              <a:gd name="connsiteY1820" fmla="*/ 3266537 h 3476625"/>
              <a:gd name="connsiteX1821" fmla="*/ 5074661 w 11991973"/>
              <a:gd name="connsiteY1821" fmla="*/ 3272298 h 3476625"/>
              <a:gd name="connsiteX1822" fmla="*/ 5074661 w 11991973"/>
              <a:gd name="connsiteY1822" fmla="*/ 3254901 h 3476625"/>
              <a:gd name="connsiteX1823" fmla="*/ 5078894 w 11991973"/>
              <a:gd name="connsiteY1823" fmla="*/ 3248719 h 3476625"/>
              <a:gd name="connsiteX1824" fmla="*/ 5056325 w 11991973"/>
              <a:gd name="connsiteY1824" fmla="*/ 3245812 h 3476625"/>
              <a:gd name="connsiteX1825" fmla="*/ 5061968 w 11991973"/>
              <a:gd name="connsiteY1825" fmla="*/ 3266173 h 3476625"/>
              <a:gd name="connsiteX1826" fmla="*/ 5033758 w 11991973"/>
              <a:gd name="connsiteY1826" fmla="*/ 3274900 h 3476625"/>
              <a:gd name="connsiteX1827" fmla="*/ 4998027 w 11991973"/>
              <a:gd name="connsiteY1827" fmla="*/ 3286536 h 3476625"/>
              <a:gd name="connsiteX1828" fmla="*/ 4909641 w 11991973"/>
              <a:gd name="connsiteY1828" fmla="*/ 3301081 h 3476625"/>
              <a:gd name="connsiteX1829" fmla="*/ 4811848 w 11991973"/>
              <a:gd name="connsiteY1829" fmla="*/ 3309808 h 3476625"/>
              <a:gd name="connsiteX1830" fmla="*/ 4787167 w 11991973"/>
              <a:gd name="connsiteY1830" fmla="*/ 3279264 h 3476625"/>
              <a:gd name="connsiteX1831" fmla="*/ 4776555 w 11991973"/>
              <a:gd name="connsiteY1831" fmla="*/ 3290467 h 3476625"/>
              <a:gd name="connsiteX1832" fmla="*/ 4775177 w 11991973"/>
              <a:gd name="connsiteY1832" fmla="*/ 3288400 h 3476625"/>
              <a:gd name="connsiteX1833" fmla="*/ 4775177 w 11991973"/>
              <a:gd name="connsiteY1833" fmla="*/ 3291263 h 3476625"/>
              <a:gd name="connsiteX1834" fmla="*/ 4775405 w 11991973"/>
              <a:gd name="connsiteY1834" fmla="*/ 3291682 h 3476625"/>
              <a:gd name="connsiteX1835" fmla="*/ 4761337 w 11991973"/>
              <a:gd name="connsiteY1835" fmla="*/ 3306536 h 3476625"/>
              <a:gd name="connsiteX1836" fmla="*/ 4744337 w 11991973"/>
              <a:gd name="connsiteY1836" fmla="*/ 3318910 h 3476625"/>
              <a:gd name="connsiteX1837" fmla="*/ 4739211 w 11991973"/>
              <a:gd name="connsiteY1837" fmla="*/ 3301808 h 3476625"/>
              <a:gd name="connsiteX1838" fmla="*/ 4732601 w 11991973"/>
              <a:gd name="connsiteY1838" fmla="*/ 3290090 h 3476625"/>
              <a:gd name="connsiteX1839" fmla="*/ 4749407 w 11991973"/>
              <a:gd name="connsiteY1839" fmla="*/ 3277764 h 3476625"/>
              <a:gd name="connsiteX1840" fmla="*/ 4725341 w 11991973"/>
              <a:gd name="connsiteY1840" fmla="*/ 3274900 h 3476625"/>
              <a:gd name="connsiteX1841" fmla="*/ 4830654 w 11991973"/>
              <a:gd name="connsiteY1841" fmla="*/ 3266174 h 3476625"/>
              <a:gd name="connsiteX1842" fmla="*/ 5077013 w 11991973"/>
              <a:gd name="connsiteY1842" fmla="*/ 3152725 h 3476625"/>
              <a:gd name="connsiteX1843" fmla="*/ 5065728 w 11991973"/>
              <a:gd name="connsiteY1843" fmla="*/ 3143997 h 3476625"/>
              <a:gd name="connsiteX1844" fmla="*/ 5071371 w 11991973"/>
              <a:gd name="connsiteY1844" fmla="*/ 3173087 h 3476625"/>
              <a:gd name="connsiteX1845" fmla="*/ 5385429 w 11991973"/>
              <a:gd name="connsiteY1845" fmla="*/ 3065455 h 3476625"/>
              <a:gd name="connsiteX1846" fmla="*/ 4789280 w 11991973"/>
              <a:gd name="connsiteY1846" fmla="*/ 3141089 h 3476625"/>
              <a:gd name="connsiteX1847" fmla="*/ 4155520 w 11991973"/>
              <a:gd name="connsiteY1847" fmla="*/ 3267264 h 3476625"/>
              <a:gd name="connsiteX1848" fmla="*/ 3779068 w 11991973"/>
              <a:gd name="connsiteY1848" fmla="*/ 3349012 h 3476625"/>
              <a:gd name="connsiteX1849" fmla="*/ 3777376 w 11991973"/>
              <a:gd name="connsiteY1849" fmla="*/ 3347851 h 3476625"/>
              <a:gd name="connsiteX1850" fmla="*/ 3775142 w 11991973"/>
              <a:gd name="connsiteY1850" fmla="*/ 3349865 h 3476625"/>
              <a:gd name="connsiteX1851" fmla="*/ 3565138 w 11991973"/>
              <a:gd name="connsiteY1851" fmla="*/ 3395468 h 3476625"/>
              <a:gd name="connsiteX1852" fmla="*/ 3570656 w 11991973"/>
              <a:gd name="connsiteY1852" fmla="*/ 3388350 h 3476625"/>
              <a:gd name="connsiteX1853" fmla="*/ 3548088 w 11991973"/>
              <a:gd name="connsiteY1853" fmla="*/ 3397077 h 3476625"/>
              <a:gd name="connsiteX1854" fmla="*/ 3553719 w 11991973"/>
              <a:gd name="connsiteY1854" fmla="*/ 3397948 h 3476625"/>
              <a:gd name="connsiteX1855" fmla="*/ 3544328 w 11991973"/>
              <a:gd name="connsiteY1855" fmla="*/ 3399986 h 3476625"/>
              <a:gd name="connsiteX1856" fmla="*/ 2970749 w 11991973"/>
              <a:gd name="connsiteY1856" fmla="*/ 3463983 h 3476625"/>
              <a:gd name="connsiteX1857" fmla="*/ 3143762 w 11991973"/>
              <a:gd name="connsiteY1857" fmla="*/ 3402895 h 3476625"/>
              <a:gd name="connsiteX1858" fmla="*/ 3491908 w 11991973"/>
              <a:gd name="connsiteY1858" fmla="*/ 3277082 h 3476625"/>
              <a:gd name="connsiteX1859" fmla="*/ 3569118 w 11991973"/>
              <a:gd name="connsiteY1859" fmla="*/ 3259839 h 3476625"/>
              <a:gd name="connsiteX1860" fmla="*/ 3589052 w 11991973"/>
              <a:gd name="connsiteY1860" fmla="*/ 3261447 h 3476625"/>
              <a:gd name="connsiteX1861" fmla="*/ 3698539 w 11991973"/>
              <a:gd name="connsiteY1861" fmla="*/ 3239267 h 3476625"/>
              <a:gd name="connsiteX1862" fmla="*/ 3723742 w 11991973"/>
              <a:gd name="connsiteY1862" fmla="*/ 3230724 h 3476625"/>
              <a:gd name="connsiteX1863" fmla="*/ 3793358 w 11991973"/>
              <a:gd name="connsiteY1863" fmla="*/ 3222573 h 3476625"/>
              <a:gd name="connsiteX1864" fmla="*/ 3835821 w 11991973"/>
              <a:gd name="connsiteY1864" fmla="*/ 3225448 h 3476625"/>
              <a:gd name="connsiteX1865" fmla="*/ 3807613 w 11991973"/>
              <a:gd name="connsiteY1865" fmla="*/ 3251629 h 3476625"/>
              <a:gd name="connsiteX1866" fmla="*/ 3924209 w 11991973"/>
              <a:gd name="connsiteY1866" fmla="*/ 3202177 h 3476625"/>
              <a:gd name="connsiteX1867" fmla="*/ 4484624 w 11991973"/>
              <a:gd name="connsiteY1867" fmla="*/ 3100363 h 3476625"/>
              <a:gd name="connsiteX1868" fmla="*/ 5985338 w 11991973"/>
              <a:gd name="connsiteY1868" fmla="*/ 2751287 h 3476625"/>
              <a:gd name="connsiteX1869" fmla="*/ 5966532 w 11991973"/>
              <a:gd name="connsiteY1869" fmla="*/ 2745470 h 3476625"/>
              <a:gd name="connsiteX1870" fmla="*/ 3901643 w 11991973"/>
              <a:gd name="connsiteY1870" fmla="*/ 3173087 h 3476625"/>
              <a:gd name="connsiteX1871" fmla="*/ 3812256 w 11991973"/>
              <a:gd name="connsiteY1871" fmla="*/ 3200722 h 3476625"/>
              <a:gd name="connsiteX1872" fmla="*/ 3723742 w 11991973"/>
              <a:gd name="connsiteY1872" fmla="*/ 3230724 h 3476625"/>
              <a:gd name="connsiteX1873" fmla="*/ 3713671 w 11991973"/>
              <a:gd name="connsiteY1873" fmla="*/ 3231902 h 3476625"/>
              <a:gd name="connsiteX1874" fmla="*/ 3609083 w 11991973"/>
              <a:gd name="connsiteY1874" fmla="*/ 3250913 h 3476625"/>
              <a:gd name="connsiteX1875" fmla="*/ 3569118 w 11991973"/>
              <a:gd name="connsiteY1875" fmla="*/ 3259839 h 3476625"/>
              <a:gd name="connsiteX1876" fmla="*/ 3544821 w 11991973"/>
              <a:gd name="connsiteY1876" fmla="*/ 3257879 h 3476625"/>
              <a:gd name="connsiteX1877" fmla="*/ 3534085 w 11991973"/>
              <a:gd name="connsiteY1877" fmla="*/ 3251963 h 3476625"/>
              <a:gd name="connsiteX1878" fmla="*/ 3540567 w 11991973"/>
              <a:gd name="connsiteY1878" fmla="*/ 3242902 h 3476625"/>
              <a:gd name="connsiteX1879" fmla="*/ 3528344 w 11991973"/>
              <a:gd name="connsiteY1879" fmla="*/ 3244357 h 3476625"/>
              <a:gd name="connsiteX1880" fmla="*/ 3526226 w 11991973"/>
              <a:gd name="connsiteY1880" fmla="*/ 3247633 h 3476625"/>
              <a:gd name="connsiteX1881" fmla="*/ 3512359 w 11991973"/>
              <a:gd name="connsiteY1881" fmla="*/ 3239993 h 3476625"/>
              <a:gd name="connsiteX1882" fmla="*/ 3179494 w 11991973"/>
              <a:gd name="connsiteY1882" fmla="*/ 3315626 h 3476625"/>
              <a:gd name="connsiteX1883" fmla="*/ 3215227 w 11991973"/>
              <a:gd name="connsiteY1883" fmla="*/ 3266174 h 3476625"/>
              <a:gd name="connsiteX1884" fmla="*/ 3091107 w 11991973"/>
              <a:gd name="connsiteY1884" fmla="*/ 3318535 h 3476625"/>
              <a:gd name="connsiteX1885" fmla="*/ 3017058 w 11991973"/>
              <a:gd name="connsiteY1885" fmla="*/ 3316490 h 3476625"/>
              <a:gd name="connsiteX1886" fmla="*/ 3005554 w 11991973"/>
              <a:gd name="connsiteY1886" fmla="*/ 3322787 h 3476625"/>
              <a:gd name="connsiteX1887" fmla="*/ 3004129 w 11991973"/>
              <a:gd name="connsiteY1887" fmla="*/ 3308354 h 3476625"/>
              <a:gd name="connsiteX1888" fmla="*/ 3004129 w 11991973"/>
              <a:gd name="connsiteY1888" fmla="*/ 3304046 h 3476625"/>
              <a:gd name="connsiteX1889" fmla="*/ 3011887 w 11991973"/>
              <a:gd name="connsiteY1889" fmla="*/ 3304354 h 3476625"/>
              <a:gd name="connsiteX1890" fmla="*/ 3019643 w 11991973"/>
              <a:gd name="connsiteY1890" fmla="*/ 3298173 h 3476625"/>
              <a:gd name="connsiteX1891" fmla="*/ 3013296 w 11991973"/>
              <a:gd name="connsiteY1891" fmla="*/ 3295627 h 3476625"/>
              <a:gd name="connsiteX1892" fmla="*/ 3004129 w 11991973"/>
              <a:gd name="connsiteY1892" fmla="*/ 3302876 h 3476625"/>
              <a:gd name="connsiteX1893" fmla="*/ 3004129 w 11991973"/>
              <a:gd name="connsiteY1893" fmla="*/ 3286901 h 3476625"/>
              <a:gd name="connsiteX1894" fmla="*/ 3008360 w 11991973"/>
              <a:gd name="connsiteY1894" fmla="*/ 3280719 h 3476625"/>
              <a:gd name="connsiteX1895" fmla="*/ 2985794 w 11991973"/>
              <a:gd name="connsiteY1895" fmla="*/ 3277809 h 3476625"/>
              <a:gd name="connsiteX1896" fmla="*/ 2991435 w 11991973"/>
              <a:gd name="connsiteY1896" fmla="*/ 3298173 h 3476625"/>
              <a:gd name="connsiteX1897" fmla="*/ 2963223 w 11991973"/>
              <a:gd name="connsiteY1897" fmla="*/ 3306899 h 3476625"/>
              <a:gd name="connsiteX1898" fmla="*/ 2927494 w 11991973"/>
              <a:gd name="connsiteY1898" fmla="*/ 3318535 h 3476625"/>
              <a:gd name="connsiteX1899" fmla="*/ 2839107 w 11991973"/>
              <a:gd name="connsiteY1899" fmla="*/ 3333080 h 3476625"/>
              <a:gd name="connsiteX1900" fmla="*/ 2741316 w 11991973"/>
              <a:gd name="connsiteY1900" fmla="*/ 3341806 h 3476625"/>
              <a:gd name="connsiteX1901" fmla="*/ 2716635 w 11991973"/>
              <a:gd name="connsiteY1901" fmla="*/ 3311263 h 3476625"/>
              <a:gd name="connsiteX1902" fmla="*/ 2708266 w 11991973"/>
              <a:gd name="connsiteY1902" fmla="*/ 3320098 h 3476625"/>
              <a:gd name="connsiteX1903" fmla="*/ 2706525 w 11991973"/>
              <a:gd name="connsiteY1903" fmla="*/ 3317490 h 3476625"/>
              <a:gd name="connsiteX1904" fmla="*/ 2706526 w 11991973"/>
              <a:gd name="connsiteY1904" fmla="*/ 3320353 h 3476625"/>
              <a:gd name="connsiteX1905" fmla="*/ 2707073 w 11991973"/>
              <a:gd name="connsiteY1905" fmla="*/ 3321358 h 3476625"/>
              <a:gd name="connsiteX1906" fmla="*/ 2690804 w 11991973"/>
              <a:gd name="connsiteY1906" fmla="*/ 3338535 h 3476625"/>
              <a:gd name="connsiteX1907" fmla="*/ 2673803 w 11991973"/>
              <a:gd name="connsiteY1907" fmla="*/ 3350910 h 3476625"/>
              <a:gd name="connsiteX1908" fmla="*/ 2668679 w 11991973"/>
              <a:gd name="connsiteY1908" fmla="*/ 3333807 h 3476625"/>
              <a:gd name="connsiteX1909" fmla="*/ 2662068 w 11991973"/>
              <a:gd name="connsiteY1909" fmla="*/ 3322088 h 3476625"/>
              <a:gd name="connsiteX1910" fmla="*/ 2678875 w 11991973"/>
              <a:gd name="connsiteY1910" fmla="*/ 3309762 h 3476625"/>
              <a:gd name="connsiteX1911" fmla="*/ 2654808 w 11991973"/>
              <a:gd name="connsiteY1911" fmla="*/ 3306899 h 3476625"/>
              <a:gd name="connsiteX1912" fmla="*/ 2760122 w 11991973"/>
              <a:gd name="connsiteY1912" fmla="*/ 3298173 h 3476625"/>
              <a:gd name="connsiteX1913" fmla="*/ 3006480 w 11991973"/>
              <a:gd name="connsiteY1913" fmla="*/ 3184723 h 3476625"/>
              <a:gd name="connsiteX1914" fmla="*/ 2995195 w 11991973"/>
              <a:gd name="connsiteY1914" fmla="*/ 3175996 h 3476625"/>
              <a:gd name="connsiteX1915" fmla="*/ 3000837 w 11991973"/>
              <a:gd name="connsiteY1915" fmla="*/ 3205086 h 3476625"/>
              <a:gd name="connsiteX1916" fmla="*/ 3314898 w 11991973"/>
              <a:gd name="connsiteY1916" fmla="*/ 3097454 h 3476625"/>
              <a:gd name="connsiteX1917" fmla="*/ 2965106 w 11991973"/>
              <a:gd name="connsiteY1917" fmla="*/ 3129452 h 3476625"/>
              <a:gd name="connsiteX1918" fmla="*/ 3092282 w 11991973"/>
              <a:gd name="connsiteY1918" fmla="*/ 3068728 h 3476625"/>
              <a:gd name="connsiteX1919" fmla="*/ 3161370 w 11991973"/>
              <a:gd name="connsiteY1919" fmla="*/ 3042620 h 3476625"/>
              <a:gd name="connsiteX1920" fmla="*/ 3172911 w 11991973"/>
              <a:gd name="connsiteY1920" fmla="*/ 3042547 h 3476625"/>
              <a:gd name="connsiteX1921" fmla="*/ 3237790 w 11991973"/>
              <a:gd name="connsiteY1921" fmla="*/ 3027639 h 3476625"/>
              <a:gd name="connsiteX1922" fmla="*/ 3183814 w 11991973"/>
              <a:gd name="connsiteY1922" fmla="*/ 3034139 h 3476625"/>
              <a:gd name="connsiteX1923" fmla="*/ 3161370 w 11991973"/>
              <a:gd name="connsiteY1923" fmla="*/ 3042620 h 3476625"/>
              <a:gd name="connsiteX1924" fmla="*/ 3136770 w 11991973"/>
              <a:gd name="connsiteY1924" fmla="*/ 3042774 h 3476625"/>
              <a:gd name="connsiteX1925" fmla="*/ 3124955 w 11991973"/>
              <a:gd name="connsiteY1925" fmla="*/ 3042183 h 3476625"/>
              <a:gd name="connsiteX1926" fmla="*/ 3140003 w 11991973"/>
              <a:gd name="connsiteY1926" fmla="*/ 3016003 h 3476625"/>
              <a:gd name="connsiteX1927" fmla="*/ 3152698 w 11991973"/>
              <a:gd name="connsiteY1927" fmla="*/ 3026549 h 3476625"/>
              <a:gd name="connsiteX1928" fmla="*/ 3155489 w 11991973"/>
              <a:gd name="connsiteY1928" fmla="*/ 3022556 h 3476625"/>
              <a:gd name="connsiteX1929" fmla="*/ 3151285 w 11991973"/>
              <a:gd name="connsiteY1929" fmla="*/ 3039274 h 3476625"/>
              <a:gd name="connsiteX1930" fmla="*/ 3292330 w 11991973"/>
              <a:gd name="connsiteY1930" fmla="*/ 2984005 h 3476625"/>
              <a:gd name="connsiteX1931" fmla="*/ 3262239 w 11991973"/>
              <a:gd name="connsiteY1931" fmla="*/ 3007277 h 3476625"/>
              <a:gd name="connsiteX1932" fmla="*/ 3820775 w 11991973"/>
              <a:gd name="connsiteY1932" fmla="*/ 2835647 h 3476625"/>
              <a:gd name="connsiteX1933" fmla="*/ 3788808 w 11991973"/>
              <a:gd name="connsiteY1933" fmla="*/ 2826921 h 3476625"/>
              <a:gd name="connsiteX1934" fmla="*/ 3783164 w 11991973"/>
              <a:gd name="connsiteY1934" fmla="*/ 2824012 h 3476625"/>
              <a:gd name="connsiteX1935" fmla="*/ 3841464 w 11991973"/>
              <a:gd name="connsiteY1935" fmla="*/ 2847283 h 3476625"/>
              <a:gd name="connsiteX1936" fmla="*/ 4007190 w 11991973"/>
              <a:gd name="connsiteY1936" fmla="*/ 2786559 h 3476625"/>
              <a:gd name="connsiteX1937" fmla="*/ 4075323 w 11991973"/>
              <a:gd name="connsiteY1937" fmla="*/ 2759786 h 3476625"/>
              <a:gd name="connsiteX1938" fmla="*/ 4118496 w 11991973"/>
              <a:gd name="connsiteY1938" fmla="*/ 2748334 h 3476625"/>
              <a:gd name="connsiteX1939" fmla="*/ 4148046 w 11991973"/>
              <a:gd name="connsiteY1939" fmla="*/ 2745790 h 3476625"/>
              <a:gd name="connsiteX1940" fmla="*/ 4151759 w 11991973"/>
              <a:gd name="connsiteY1940" fmla="*/ 2771650 h 3476625"/>
              <a:gd name="connsiteX1941" fmla="*/ 4317252 w 11991973"/>
              <a:gd name="connsiteY1941" fmla="*/ 2748379 h 3476625"/>
              <a:gd name="connsiteX1942" fmla="*/ 4376490 w 11991973"/>
              <a:gd name="connsiteY1942" fmla="*/ 2706926 h 3476625"/>
              <a:gd name="connsiteX1943" fmla="*/ 4415131 w 11991973"/>
              <a:gd name="connsiteY1943" fmla="*/ 2688774 h 3476625"/>
              <a:gd name="connsiteX1944" fmla="*/ 4424217 w 11991973"/>
              <a:gd name="connsiteY1944" fmla="*/ 2689682 h 3476625"/>
              <a:gd name="connsiteX1945" fmla="*/ 4423976 w 11991973"/>
              <a:gd name="connsiteY1945" fmla="*/ 2693155 h 3476625"/>
              <a:gd name="connsiteX1946" fmla="*/ 4432188 w 11991973"/>
              <a:gd name="connsiteY1946" fmla="*/ 2690955 h 3476625"/>
              <a:gd name="connsiteX1947" fmla="*/ 4432698 w 11991973"/>
              <a:gd name="connsiteY1947" fmla="*/ 2690529 h 3476625"/>
              <a:gd name="connsiteX1948" fmla="*/ 4446248 w 11991973"/>
              <a:gd name="connsiteY1948" fmla="*/ 2691883 h 3476625"/>
              <a:gd name="connsiteX1949" fmla="*/ 4451810 w 11991973"/>
              <a:gd name="connsiteY1949" fmla="*/ 2691993 h 3476625"/>
              <a:gd name="connsiteX1950" fmla="*/ 4448893 w 11991973"/>
              <a:gd name="connsiteY1950" fmla="*/ 2698927 h 3476625"/>
              <a:gd name="connsiteX1951" fmla="*/ 4459004 w 11991973"/>
              <a:gd name="connsiteY1951" fmla="*/ 2694927 h 3476625"/>
              <a:gd name="connsiteX1952" fmla="*/ 4458313 w 11991973"/>
              <a:gd name="connsiteY1952" fmla="*/ 2692123 h 3476625"/>
              <a:gd name="connsiteX1953" fmla="*/ 4467123 w 11991973"/>
              <a:gd name="connsiteY1953" fmla="*/ 2692298 h 3476625"/>
              <a:gd name="connsiteX1954" fmla="*/ 4461793 w 11991973"/>
              <a:gd name="connsiteY1954" fmla="*/ 2702564 h 3476625"/>
              <a:gd name="connsiteX1955" fmla="*/ 4447013 w 11991973"/>
              <a:gd name="connsiteY1955" fmla="*/ 2710563 h 3476625"/>
              <a:gd name="connsiteX1956" fmla="*/ 4501550 w 11991973"/>
              <a:gd name="connsiteY1956" fmla="*/ 2684382 h 3476625"/>
              <a:gd name="connsiteX1957" fmla="*/ 4483000 w 11991973"/>
              <a:gd name="connsiteY1957" fmla="*/ 2692615 h 3476625"/>
              <a:gd name="connsiteX1958" fmla="*/ 4467123 w 11991973"/>
              <a:gd name="connsiteY1958" fmla="*/ 2692298 h 3476625"/>
              <a:gd name="connsiteX1959" fmla="*/ 4469348 w 11991973"/>
              <a:gd name="connsiteY1959" fmla="*/ 2688019 h 3476625"/>
              <a:gd name="connsiteX1960" fmla="*/ 4478982 w 11991973"/>
              <a:gd name="connsiteY1960" fmla="*/ 2669837 h 3476625"/>
              <a:gd name="connsiteX1961" fmla="*/ 4424915 w 11991973"/>
              <a:gd name="connsiteY1961" fmla="*/ 2679655 h 3476625"/>
              <a:gd name="connsiteX1962" fmla="*/ 4424582 w 11991973"/>
              <a:gd name="connsiteY1962" fmla="*/ 2684435 h 3476625"/>
              <a:gd name="connsiteX1963" fmla="*/ 4424094 w 11991973"/>
              <a:gd name="connsiteY1963" fmla="*/ 2684564 h 3476625"/>
              <a:gd name="connsiteX1964" fmla="*/ 4415131 w 11991973"/>
              <a:gd name="connsiteY1964" fmla="*/ 2688774 h 3476625"/>
              <a:gd name="connsiteX1965" fmla="*/ 4338410 w 11991973"/>
              <a:gd name="connsiteY1965" fmla="*/ 2681109 h 3476625"/>
              <a:gd name="connsiteX1966" fmla="*/ 4166840 w 11991973"/>
              <a:gd name="connsiteY1966" fmla="*/ 2707648 h 3476625"/>
              <a:gd name="connsiteX1967" fmla="*/ 4130686 w 11991973"/>
              <a:gd name="connsiteY1967" fmla="*/ 2742243 h 3476625"/>
              <a:gd name="connsiteX1968" fmla="*/ 4103539 w 11991973"/>
              <a:gd name="connsiteY1968" fmla="*/ 2748698 h 3476625"/>
              <a:gd name="connsiteX1969" fmla="*/ 4075323 w 11991973"/>
              <a:gd name="connsiteY1969" fmla="*/ 2759786 h 3476625"/>
              <a:gd name="connsiteX1970" fmla="*/ 4067602 w 11991973"/>
              <a:gd name="connsiteY1970" fmla="*/ 2761833 h 3476625"/>
              <a:gd name="connsiteX1971" fmla="*/ 3986270 w 11991973"/>
              <a:gd name="connsiteY1971" fmla="*/ 2771651 h 3476625"/>
              <a:gd name="connsiteX1972" fmla="*/ 4006955 w 11991973"/>
              <a:gd name="connsiteY1972" fmla="*/ 2754197 h 3476625"/>
              <a:gd name="connsiteX1973" fmla="*/ 3982038 w 11991973"/>
              <a:gd name="connsiteY1973" fmla="*/ 2752378 h 3476625"/>
              <a:gd name="connsiteX1974" fmla="*/ 3978910 w 11991973"/>
              <a:gd name="connsiteY1974" fmla="*/ 2753473 h 3476625"/>
              <a:gd name="connsiteX1975" fmla="*/ 3979684 w 11991973"/>
              <a:gd name="connsiteY1975" fmla="*/ 2748794 h 3476625"/>
              <a:gd name="connsiteX1976" fmla="*/ 4116028 w 11991973"/>
              <a:gd name="connsiteY1976" fmla="*/ 2716380 h 3476625"/>
              <a:gd name="connsiteX1977" fmla="*/ 4100719 w 11991973"/>
              <a:gd name="connsiteY1977" fmla="*/ 2715154 h 3476625"/>
              <a:gd name="connsiteX1978" fmla="*/ 4051136 w 11991973"/>
              <a:gd name="connsiteY1978" fmla="*/ 2720749 h 3476625"/>
              <a:gd name="connsiteX1979" fmla="*/ 4056084 w 11991973"/>
              <a:gd name="connsiteY1979" fmla="*/ 2713836 h 3476625"/>
              <a:gd name="connsiteX1980" fmla="*/ 4051149 w 11991973"/>
              <a:gd name="connsiteY1980" fmla="*/ 2714927 h 3476625"/>
              <a:gd name="connsiteX1981" fmla="*/ 4044592 w 11991973"/>
              <a:gd name="connsiteY1981" fmla="*/ 2721487 h 3476625"/>
              <a:gd name="connsiteX1982" fmla="*/ 4041509 w 11991973"/>
              <a:gd name="connsiteY1982" fmla="*/ 2721835 h 3476625"/>
              <a:gd name="connsiteX1983" fmla="*/ 3948656 w 11991973"/>
              <a:gd name="connsiteY1983" fmla="*/ 2742561 h 3476625"/>
              <a:gd name="connsiteX1984" fmla="*/ 3826418 w 11991973"/>
              <a:gd name="connsiteY1984" fmla="*/ 2789105 h 3476625"/>
              <a:gd name="connsiteX1985" fmla="*/ 3542449 w 11991973"/>
              <a:gd name="connsiteY1985" fmla="*/ 2832739 h 3476625"/>
              <a:gd name="connsiteX1986" fmla="*/ 2965106 w 11991973"/>
              <a:gd name="connsiteY1986" fmla="*/ 2917099 h 3476625"/>
              <a:gd name="connsiteX1987" fmla="*/ 2985793 w 11991973"/>
              <a:gd name="connsiteY1987" fmla="*/ 2893827 h 3476625"/>
              <a:gd name="connsiteX1988" fmla="*/ 2951943 w 11991973"/>
              <a:gd name="connsiteY1988" fmla="*/ 2899645 h 3476625"/>
              <a:gd name="connsiteX1989" fmla="*/ 2966988 w 11991973"/>
              <a:gd name="connsiteY1989" fmla="*/ 2931644 h 3476625"/>
              <a:gd name="connsiteX1990" fmla="*/ 2903047 w 11991973"/>
              <a:gd name="connsiteY1990" fmla="*/ 2908371 h 3476625"/>
              <a:gd name="connsiteX1991" fmla="*/ 1990958 w 11991973"/>
              <a:gd name="connsiteY1991" fmla="*/ 3091637 h 3476625"/>
              <a:gd name="connsiteX1992" fmla="*/ 1650335 w 11991973"/>
              <a:gd name="connsiteY1992" fmla="*/ 3161451 h 3476625"/>
              <a:gd name="connsiteX1993" fmla="*/ 1561147 w 11991973"/>
              <a:gd name="connsiteY1993" fmla="*/ 3179817 h 3476625"/>
              <a:gd name="connsiteX1994" fmla="*/ 1562183 w 11991973"/>
              <a:gd name="connsiteY1994" fmla="*/ 3175996 h 3476625"/>
              <a:gd name="connsiteX1995" fmla="*/ 1554896 w 11991973"/>
              <a:gd name="connsiteY1995" fmla="*/ 3176360 h 3476625"/>
              <a:gd name="connsiteX1996" fmla="*/ 1552125 w 11991973"/>
              <a:gd name="connsiteY1996" fmla="*/ 3181676 h 3476625"/>
              <a:gd name="connsiteX1997" fmla="*/ 1480818 w 11991973"/>
              <a:gd name="connsiteY1997" fmla="*/ 3196359 h 3476625"/>
              <a:gd name="connsiteX1998" fmla="*/ 1319585 w 11991973"/>
              <a:gd name="connsiteY1998" fmla="*/ 3231267 h 3476625"/>
              <a:gd name="connsiteX1999" fmla="*/ 746005 w 11991973"/>
              <a:gd name="connsiteY1999" fmla="*/ 3295264 h 3476625"/>
              <a:gd name="connsiteX2000" fmla="*/ 919019 w 11991973"/>
              <a:gd name="connsiteY2000" fmla="*/ 3234174 h 3476625"/>
              <a:gd name="connsiteX2001" fmla="*/ 1267165 w 11991973"/>
              <a:gd name="connsiteY2001" fmla="*/ 3108363 h 3476625"/>
              <a:gd name="connsiteX2002" fmla="*/ 1337955 w 11991973"/>
              <a:gd name="connsiteY2002" fmla="*/ 3092553 h 3476625"/>
              <a:gd name="connsiteX2003" fmla="*/ 1356210 w 11991973"/>
              <a:gd name="connsiteY2003" fmla="*/ 3096586 h 3476625"/>
              <a:gd name="connsiteX2004" fmla="*/ 1466360 w 11991973"/>
              <a:gd name="connsiteY2004" fmla="*/ 3094318 h 3476625"/>
              <a:gd name="connsiteX2005" fmla="*/ 1592898 w 11991973"/>
              <a:gd name="connsiteY2005" fmla="*/ 3073602 h 3476625"/>
              <a:gd name="connsiteX2006" fmla="*/ 1582868 w 11991973"/>
              <a:gd name="connsiteY2006" fmla="*/ 3082909 h 3476625"/>
              <a:gd name="connsiteX2007" fmla="*/ 1603467 w 11991973"/>
              <a:gd name="connsiteY2007" fmla="*/ 3074774 h 3476625"/>
              <a:gd name="connsiteX2008" fmla="*/ 1616668 w 11991973"/>
              <a:gd name="connsiteY2008" fmla="*/ 3068912 h 3476625"/>
              <a:gd name="connsiteX2009" fmla="*/ 1759409 w 11991973"/>
              <a:gd name="connsiteY2009" fmla="*/ 3035275 h 3476625"/>
              <a:gd name="connsiteX2010" fmla="*/ 1797302 w 11991973"/>
              <a:gd name="connsiteY2010" fmla="*/ 3024786 h 3476625"/>
              <a:gd name="connsiteX2011" fmla="*/ 1823792 w 11991973"/>
              <a:gd name="connsiteY2011" fmla="*/ 3018776 h 3476625"/>
              <a:gd name="connsiteX2012" fmla="*/ 1851838 w 11991973"/>
              <a:gd name="connsiteY2012" fmla="*/ 3009689 h 3476625"/>
              <a:gd name="connsiteX2013" fmla="*/ 1913527 w 11991973"/>
              <a:gd name="connsiteY2013" fmla="*/ 2992613 h 3476625"/>
              <a:gd name="connsiteX2014" fmla="*/ 2164991 w 11991973"/>
              <a:gd name="connsiteY2014" fmla="*/ 2916285 h 3476625"/>
              <a:gd name="connsiteX2015" fmla="*/ 2181536 w 11991973"/>
              <a:gd name="connsiteY2015" fmla="*/ 2911364 h 3476625"/>
              <a:gd name="connsiteX2016" fmla="*/ 2224466 w 11991973"/>
              <a:gd name="connsiteY2016" fmla="*/ 2909889 h 3476625"/>
              <a:gd name="connsiteX2017" fmla="*/ 2259882 w 11991973"/>
              <a:gd name="connsiteY2017" fmla="*/ 2931644 h 3476625"/>
              <a:gd name="connsiteX2018" fmla="*/ 2447749 w 11991973"/>
              <a:gd name="connsiteY2018" fmla="*/ 2869311 h 3476625"/>
              <a:gd name="connsiteX2019" fmla="*/ 2516397 w 11991973"/>
              <a:gd name="connsiteY2019" fmla="*/ 2842866 h 3476625"/>
              <a:gd name="connsiteX2020" fmla="*/ 2541503 w 11991973"/>
              <a:gd name="connsiteY2020" fmla="*/ 2838193 h 3476625"/>
              <a:gd name="connsiteX2021" fmla="*/ 2807136 w 11991973"/>
              <a:gd name="connsiteY2021" fmla="*/ 2777469 h 3476625"/>
              <a:gd name="connsiteX2022" fmla="*/ 2539856 w 11991973"/>
              <a:gd name="connsiteY2022" fmla="*/ 2833829 h 3476625"/>
              <a:gd name="connsiteX2023" fmla="*/ 2516397 w 11991973"/>
              <a:gd name="connsiteY2023" fmla="*/ 2842866 h 3476625"/>
              <a:gd name="connsiteX2024" fmla="*/ 2377658 w 11991973"/>
              <a:gd name="connsiteY2024" fmla="*/ 2868692 h 3476625"/>
              <a:gd name="connsiteX2025" fmla="*/ 2233555 w 11991973"/>
              <a:gd name="connsiteY2025" fmla="*/ 2896736 h 3476625"/>
              <a:gd name="connsiteX2026" fmla="*/ 2205536 w 11991973"/>
              <a:gd name="connsiteY2026" fmla="*/ 2904225 h 3476625"/>
              <a:gd name="connsiteX2027" fmla="*/ 2181536 w 11991973"/>
              <a:gd name="connsiteY2027" fmla="*/ 2911364 h 3476625"/>
              <a:gd name="connsiteX2028" fmla="*/ 2164121 w 11991973"/>
              <a:gd name="connsiteY2028" fmla="*/ 2911963 h 3476625"/>
              <a:gd name="connsiteX2029" fmla="*/ 1908685 w 11991973"/>
              <a:gd name="connsiteY2029" fmla="*/ 2991271 h 3476625"/>
              <a:gd name="connsiteX2030" fmla="*/ 1851838 w 11991973"/>
              <a:gd name="connsiteY2030" fmla="*/ 3009689 h 3476625"/>
              <a:gd name="connsiteX2031" fmla="*/ 1797302 w 11991973"/>
              <a:gd name="connsiteY2031" fmla="*/ 3024786 h 3476625"/>
              <a:gd name="connsiteX2032" fmla="*/ 1751545 w 11991973"/>
              <a:gd name="connsiteY2032" fmla="*/ 3035167 h 3476625"/>
              <a:gd name="connsiteX2033" fmla="*/ 1699465 w 11991973"/>
              <a:gd name="connsiteY2033" fmla="*/ 3033457 h 3476625"/>
              <a:gd name="connsiteX2034" fmla="*/ 1643284 w 11991973"/>
              <a:gd name="connsiteY2034" fmla="*/ 3057092 h 3476625"/>
              <a:gd name="connsiteX2035" fmla="*/ 1616668 w 11991973"/>
              <a:gd name="connsiteY2035" fmla="*/ 3068912 h 3476625"/>
              <a:gd name="connsiteX2036" fmla="*/ 1605558 w 11991973"/>
              <a:gd name="connsiteY2036" fmla="*/ 3071530 h 3476625"/>
              <a:gd name="connsiteX2037" fmla="*/ 1592898 w 11991973"/>
              <a:gd name="connsiteY2037" fmla="*/ 3073602 h 3476625"/>
              <a:gd name="connsiteX2038" fmla="*/ 1611078 w 11991973"/>
              <a:gd name="connsiteY2038" fmla="*/ 3056729 h 3476625"/>
              <a:gd name="connsiteX2039" fmla="*/ 1384338 w 11991973"/>
              <a:gd name="connsiteY2039" fmla="*/ 3082194 h 3476625"/>
              <a:gd name="connsiteX2040" fmla="*/ 1337955 w 11991973"/>
              <a:gd name="connsiteY2040" fmla="*/ 3092553 h 3476625"/>
              <a:gd name="connsiteX2041" fmla="*/ 1316524 w 11991973"/>
              <a:gd name="connsiteY2041" fmla="*/ 3087818 h 3476625"/>
              <a:gd name="connsiteX2042" fmla="*/ 1303566 w 11991973"/>
              <a:gd name="connsiteY2042" fmla="*/ 3079886 h 3476625"/>
              <a:gd name="connsiteX2043" fmla="*/ 1314178 w 11991973"/>
              <a:gd name="connsiteY2043" fmla="*/ 3078545 h 3476625"/>
              <a:gd name="connsiteX2044" fmla="*/ 1321466 w 11991973"/>
              <a:gd name="connsiteY2044" fmla="*/ 3068364 h 3476625"/>
              <a:gd name="connsiteX2045" fmla="*/ 1309242 w 11991973"/>
              <a:gd name="connsiteY2045" fmla="*/ 3069819 h 3476625"/>
              <a:gd name="connsiteX2046" fmla="*/ 1302970 w 11991973"/>
              <a:gd name="connsiteY2046" fmla="*/ 3079521 h 3476625"/>
              <a:gd name="connsiteX2047" fmla="*/ 1289496 w 11991973"/>
              <a:gd name="connsiteY2047" fmla="*/ 3071274 h 3476625"/>
              <a:gd name="connsiteX2048" fmla="*/ 1267018 w 11991973"/>
              <a:gd name="connsiteY2048" fmla="*/ 3086694 h 3476625"/>
              <a:gd name="connsiteX2049" fmla="*/ 1248404 w 11991973"/>
              <a:gd name="connsiteY2049" fmla="*/ 3094618 h 3476625"/>
              <a:gd name="connsiteX2050" fmla="*/ 1248124 w 11991973"/>
              <a:gd name="connsiteY2050" fmla="*/ 3094546 h 3476625"/>
              <a:gd name="connsiteX2051" fmla="*/ 1245989 w 11991973"/>
              <a:gd name="connsiteY2051" fmla="*/ 3095647 h 3476625"/>
              <a:gd name="connsiteX2052" fmla="*/ 1227437 w 11991973"/>
              <a:gd name="connsiteY2052" fmla="*/ 3103544 h 3476625"/>
              <a:gd name="connsiteX2053" fmla="*/ 956631 w 11991973"/>
              <a:gd name="connsiteY2053" fmla="*/ 3146906 h 3476625"/>
              <a:gd name="connsiteX2054" fmla="*/ 992362 w 11991973"/>
              <a:gd name="connsiteY2054" fmla="*/ 3097454 h 3476625"/>
              <a:gd name="connsiteX2055" fmla="*/ 868243 w 11991973"/>
              <a:gd name="connsiteY2055" fmla="*/ 3149815 h 3476625"/>
              <a:gd name="connsiteX2056" fmla="*/ 794196 w 11991973"/>
              <a:gd name="connsiteY2056" fmla="*/ 3147770 h 3476625"/>
              <a:gd name="connsiteX2057" fmla="*/ 782690 w 11991973"/>
              <a:gd name="connsiteY2057" fmla="*/ 3154069 h 3476625"/>
              <a:gd name="connsiteX2058" fmla="*/ 781266 w 11991973"/>
              <a:gd name="connsiteY2058" fmla="*/ 3139634 h 3476625"/>
              <a:gd name="connsiteX2059" fmla="*/ 785497 w 11991973"/>
              <a:gd name="connsiteY2059" fmla="*/ 3111999 h 3476625"/>
              <a:gd name="connsiteX2060" fmla="*/ 762930 w 11991973"/>
              <a:gd name="connsiteY2060" fmla="*/ 3109090 h 3476625"/>
              <a:gd name="connsiteX2061" fmla="*/ 768572 w 11991973"/>
              <a:gd name="connsiteY2061" fmla="*/ 3129452 h 3476625"/>
              <a:gd name="connsiteX2062" fmla="*/ 740362 w 11991973"/>
              <a:gd name="connsiteY2062" fmla="*/ 3138180 h 3476625"/>
              <a:gd name="connsiteX2063" fmla="*/ 704631 w 11991973"/>
              <a:gd name="connsiteY2063" fmla="*/ 3149815 h 3476625"/>
              <a:gd name="connsiteX2064" fmla="*/ 616243 w 11991973"/>
              <a:gd name="connsiteY2064" fmla="*/ 3164360 h 3476625"/>
              <a:gd name="connsiteX2065" fmla="*/ 518453 w 11991973"/>
              <a:gd name="connsiteY2065" fmla="*/ 3173087 h 3476625"/>
              <a:gd name="connsiteX2066" fmla="*/ 493770 w 11991973"/>
              <a:gd name="connsiteY2066" fmla="*/ 3142544 h 3476625"/>
              <a:gd name="connsiteX2067" fmla="*/ 489886 w 11991973"/>
              <a:gd name="connsiteY2067" fmla="*/ 3146644 h 3476625"/>
              <a:gd name="connsiteX2068" fmla="*/ 487424 w 11991973"/>
              <a:gd name="connsiteY2068" fmla="*/ 3142953 h 3476625"/>
              <a:gd name="connsiteX2069" fmla="*/ 487424 w 11991973"/>
              <a:gd name="connsiteY2069" fmla="*/ 3145816 h 3476625"/>
              <a:gd name="connsiteX2070" fmla="*/ 488609 w 11991973"/>
              <a:gd name="connsiteY2070" fmla="*/ 3147993 h 3476625"/>
              <a:gd name="connsiteX2071" fmla="*/ 467940 w 11991973"/>
              <a:gd name="connsiteY2071" fmla="*/ 3169815 h 3476625"/>
              <a:gd name="connsiteX2072" fmla="*/ 450941 w 11991973"/>
              <a:gd name="connsiteY2072" fmla="*/ 3182190 h 3476625"/>
              <a:gd name="connsiteX2073" fmla="*/ 445816 w 11991973"/>
              <a:gd name="connsiteY2073" fmla="*/ 3165088 h 3476625"/>
              <a:gd name="connsiteX2074" fmla="*/ 439205 w 11991973"/>
              <a:gd name="connsiteY2074" fmla="*/ 3153368 h 3476625"/>
              <a:gd name="connsiteX2075" fmla="*/ 456012 w 11991973"/>
              <a:gd name="connsiteY2075" fmla="*/ 3141043 h 3476625"/>
              <a:gd name="connsiteX2076" fmla="*/ 431946 w 11991973"/>
              <a:gd name="connsiteY2076" fmla="*/ 3138180 h 3476625"/>
              <a:gd name="connsiteX2077" fmla="*/ 537258 w 11991973"/>
              <a:gd name="connsiteY2077" fmla="*/ 3129452 h 3476625"/>
              <a:gd name="connsiteX2078" fmla="*/ 783616 w 11991973"/>
              <a:gd name="connsiteY2078" fmla="*/ 3016003 h 3476625"/>
              <a:gd name="connsiteX2079" fmla="*/ 772332 w 11991973"/>
              <a:gd name="connsiteY2079" fmla="*/ 3007277 h 3476625"/>
              <a:gd name="connsiteX2080" fmla="*/ 777974 w 11991973"/>
              <a:gd name="connsiteY2080" fmla="*/ 3036366 h 3476625"/>
              <a:gd name="connsiteX2081" fmla="*/ 1092035 w 11991973"/>
              <a:gd name="connsiteY2081" fmla="*/ 2928735 h 3476625"/>
              <a:gd name="connsiteX2082" fmla="*/ 742243 w 11991973"/>
              <a:gd name="connsiteY2082" fmla="*/ 2960733 h 3476625"/>
              <a:gd name="connsiteX2083" fmla="*/ 869418 w 11991973"/>
              <a:gd name="connsiteY2083" fmla="*/ 2900008 h 3476625"/>
              <a:gd name="connsiteX2084" fmla="*/ 938507 w 11991973"/>
              <a:gd name="connsiteY2084" fmla="*/ 2873900 h 3476625"/>
              <a:gd name="connsiteX2085" fmla="*/ 950050 w 11991973"/>
              <a:gd name="connsiteY2085" fmla="*/ 2873828 h 3476625"/>
              <a:gd name="connsiteX2086" fmla="*/ 1014930 w 11991973"/>
              <a:gd name="connsiteY2086" fmla="*/ 2858919 h 3476625"/>
              <a:gd name="connsiteX2087" fmla="*/ 960952 w 11991973"/>
              <a:gd name="connsiteY2087" fmla="*/ 2865419 h 3476625"/>
              <a:gd name="connsiteX2088" fmla="*/ 938507 w 11991973"/>
              <a:gd name="connsiteY2088" fmla="*/ 2873900 h 3476625"/>
              <a:gd name="connsiteX2089" fmla="*/ 913906 w 11991973"/>
              <a:gd name="connsiteY2089" fmla="*/ 2874055 h 3476625"/>
              <a:gd name="connsiteX2090" fmla="*/ 902095 w 11991973"/>
              <a:gd name="connsiteY2090" fmla="*/ 2873464 h 3476625"/>
              <a:gd name="connsiteX2091" fmla="*/ 917138 w 11991973"/>
              <a:gd name="connsiteY2091" fmla="*/ 2847283 h 3476625"/>
              <a:gd name="connsiteX2092" fmla="*/ 929833 w 11991973"/>
              <a:gd name="connsiteY2092" fmla="*/ 2857829 h 3476625"/>
              <a:gd name="connsiteX2093" fmla="*/ 932626 w 11991973"/>
              <a:gd name="connsiteY2093" fmla="*/ 2853835 h 3476625"/>
              <a:gd name="connsiteX2094" fmla="*/ 928423 w 11991973"/>
              <a:gd name="connsiteY2094" fmla="*/ 2870555 h 3476625"/>
              <a:gd name="connsiteX2095" fmla="*/ 1069466 w 11991973"/>
              <a:gd name="connsiteY2095" fmla="*/ 2815286 h 3476625"/>
              <a:gd name="connsiteX2096" fmla="*/ 1039377 w 11991973"/>
              <a:gd name="connsiteY2096" fmla="*/ 2838557 h 3476625"/>
              <a:gd name="connsiteX2097" fmla="*/ 1597913 w 11991973"/>
              <a:gd name="connsiteY2097" fmla="*/ 2666928 h 3476625"/>
              <a:gd name="connsiteX2098" fmla="*/ 1565943 w 11991973"/>
              <a:gd name="connsiteY2098" fmla="*/ 2658201 h 3476625"/>
              <a:gd name="connsiteX2099" fmla="*/ 1560301 w 11991973"/>
              <a:gd name="connsiteY2099" fmla="*/ 2655292 h 3476625"/>
              <a:gd name="connsiteX2100" fmla="*/ 1618601 w 11991973"/>
              <a:gd name="connsiteY2100" fmla="*/ 2678564 h 3476625"/>
              <a:gd name="connsiteX2101" fmla="*/ 1784328 w 11991973"/>
              <a:gd name="connsiteY2101" fmla="*/ 2617840 h 3476625"/>
              <a:gd name="connsiteX2102" fmla="*/ 1852459 w 11991973"/>
              <a:gd name="connsiteY2102" fmla="*/ 2591067 h 3476625"/>
              <a:gd name="connsiteX2103" fmla="*/ 1895637 w 11991973"/>
              <a:gd name="connsiteY2103" fmla="*/ 2579615 h 3476625"/>
              <a:gd name="connsiteX2104" fmla="*/ 1928899 w 11991973"/>
              <a:gd name="connsiteY2104" fmla="*/ 2576751 h 3476625"/>
              <a:gd name="connsiteX2105" fmla="*/ 1880679 w 11991973"/>
              <a:gd name="connsiteY2105" fmla="*/ 2579977 h 3476625"/>
              <a:gd name="connsiteX2106" fmla="*/ 1852459 w 11991973"/>
              <a:gd name="connsiteY2106" fmla="*/ 2591067 h 3476625"/>
              <a:gd name="connsiteX2107" fmla="*/ 1844740 w 11991973"/>
              <a:gd name="connsiteY2107" fmla="*/ 2593113 h 3476625"/>
              <a:gd name="connsiteX2108" fmla="*/ 1763406 w 11991973"/>
              <a:gd name="connsiteY2108" fmla="*/ 2602931 h 3476625"/>
              <a:gd name="connsiteX2109" fmla="*/ 1784092 w 11991973"/>
              <a:gd name="connsiteY2109" fmla="*/ 2585477 h 3476625"/>
              <a:gd name="connsiteX2110" fmla="*/ 1759176 w 11991973"/>
              <a:gd name="connsiteY2110" fmla="*/ 2583660 h 3476625"/>
              <a:gd name="connsiteX2111" fmla="*/ 1756047 w 11991973"/>
              <a:gd name="connsiteY2111" fmla="*/ 2584753 h 3476625"/>
              <a:gd name="connsiteX2112" fmla="*/ 1756820 w 11991973"/>
              <a:gd name="connsiteY2112" fmla="*/ 2580074 h 3476625"/>
              <a:gd name="connsiteX2113" fmla="*/ 1893167 w 11991973"/>
              <a:gd name="connsiteY2113" fmla="*/ 2547661 h 3476625"/>
              <a:gd name="connsiteX2114" fmla="*/ 1877859 w 11991973"/>
              <a:gd name="connsiteY2114" fmla="*/ 2546434 h 3476625"/>
              <a:gd name="connsiteX2115" fmla="*/ 1826847 w 11991973"/>
              <a:gd name="connsiteY2115" fmla="*/ 2552190 h 3476625"/>
              <a:gd name="connsiteX2116" fmla="*/ 1831519 w 11991973"/>
              <a:gd name="connsiteY2116" fmla="*/ 2546933 h 3476625"/>
              <a:gd name="connsiteX2117" fmla="*/ 1820059 w 11991973"/>
              <a:gd name="connsiteY2117" fmla="*/ 2552388 h 3476625"/>
              <a:gd name="connsiteX2118" fmla="*/ 1819934 w 11991973"/>
              <a:gd name="connsiteY2118" fmla="*/ 2552971 h 3476625"/>
              <a:gd name="connsiteX2119" fmla="*/ 1818649 w 11991973"/>
              <a:gd name="connsiteY2119" fmla="*/ 2553115 h 3476625"/>
              <a:gd name="connsiteX2120" fmla="*/ 1725794 w 11991973"/>
              <a:gd name="connsiteY2120" fmla="*/ 2573841 h 3476625"/>
              <a:gd name="connsiteX2121" fmla="*/ 1603556 w 11991973"/>
              <a:gd name="connsiteY2121" fmla="*/ 2620385 h 3476625"/>
              <a:gd name="connsiteX2122" fmla="*/ 1319585 w 11991973"/>
              <a:gd name="connsiteY2122" fmla="*/ 2664019 h 3476625"/>
              <a:gd name="connsiteX2123" fmla="*/ 742243 w 11991973"/>
              <a:gd name="connsiteY2123" fmla="*/ 2748379 h 3476625"/>
              <a:gd name="connsiteX2124" fmla="*/ 762930 w 11991973"/>
              <a:gd name="connsiteY2124" fmla="*/ 2725107 h 3476625"/>
              <a:gd name="connsiteX2125" fmla="*/ 729078 w 11991973"/>
              <a:gd name="connsiteY2125" fmla="*/ 2730925 h 3476625"/>
              <a:gd name="connsiteX2126" fmla="*/ 744123 w 11991973"/>
              <a:gd name="connsiteY2126" fmla="*/ 2762924 h 3476625"/>
              <a:gd name="connsiteX2127" fmla="*/ 680184 w 11991973"/>
              <a:gd name="connsiteY2127" fmla="*/ 2739652 h 3476625"/>
              <a:gd name="connsiteX2128" fmla="*/ 574870 w 11991973"/>
              <a:gd name="connsiteY2128" fmla="*/ 2733834 h 3476625"/>
              <a:gd name="connsiteX2129" fmla="*/ 729579 w 11991973"/>
              <a:gd name="connsiteY2129" fmla="*/ 2659383 h 3476625"/>
              <a:gd name="connsiteX2130" fmla="*/ 768256 w 11991973"/>
              <a:gd name="connsiteY2130" fmla="*/ 2652440 h 3476625"/>
              <a:gd name="connsiteX2131" fmla="*/ 768689 w 11991973"/>
              <a:gd name="connsiteY2131" fmla="*/ 2654792 h 3476625"/>
              <a:gd name="connsiteX2132" fmla="*/ 826870 w 11991973"/>
              <a:gd name="connsiteY2132" fmla="*/ 2675654 h 3476625"/>
              <a:gd name="connsiteX2133" fmla="*/ 813705 w 11991973"/>
              <a:gd name="connsiteY2133" fmla="*/ 2649474 h 3476625"/>
              <a:gd name="connsiteX2134" fmla="*/ 743419 w 11991973"/>
              <a:gd name="connsiteY2134" fmla="*/ 2650929 h 3476625"/>
              <a:gd name="connsiteX2135" fmla="*/ 694733 w 11991973"/>
              <a:gd name="connsiteY2135" fmla="*/ 2665176 h 3476625"/>
              <a:gd name="connsiteX2136" fmla="*/ 698343 w 11991973"/>
              <a:gd name="connsiteY2136" fmla="*/ 2660020 h 3476625"/>
              <a:gd name="connsiteX2137" fmla="*/ 695699 w 11991973"/>
              <a:gd name="connsiteY2137" fmla="*/ 2661111 h 3476625"/>
              <a:gd name="connsiteX2138" fmla="*/ 693562 w 11991973"/>
              <a:gd name="connsiteY2138" fmla="*/ 2665518 h 3476625"/>
              <a:gd name="connsiteX2139" fmla="*/ 689675 w 11991973"/>
              <a:gd name="connsiteY2139" fmla="*/ 2666656 h 3476625"/>
              <a:gd name="connsiteX2140" fmla="*/ 688661 w 11991973"/>
              <a:gd name="connsiteY2140" fmla="*/ 2666976 h 3476625"/>
              <a:gd name="connsiteX2141" fmla="*/ 683710 w 11991973"/>
              <a:gd name="connsiteY2141" fmla="*/ 2664020 h 3476625"/>
              <a:gd name="connsiteX2142" fmla="*/ 679744 w 11991973"/>
              <a:gd name="connsiteY2142" fmla="*/ 2665383 h 3476625"/>
              <a:gd name="connsiteX2143" fmla="*/ 682633 w 11991973"/>
              <a:gd name="connsiteY2143" fmla="*/ 2668881 h 3476625"/>
              <a:gd name="connsiteX2144" fmla="*/ 651975 w 11991973"/>
              <a:gd name="connsiteY2144" fmla="*/ 2678564 h 3476625"/>
              <a:gd name="connsiteX2145" fmla="*/ 533498 w 11991973"/>
              <a:gd name="connsiteY2145" fmla="*/ 2655292 h 3476625"/>
              <a:gd name="connsiteX2146" fmla="*/ 537258 w 11991973"/>
              <a:gd name="connsiteY2146" fmla="*/ 2649474 h 3476625"/>
              <a:gd name="connsiteX2147" fmla="*/ 586154 w 11991973"/>
              <a:gd name="connsiteY2147" fmla="*/ 2611658 h 3476625"/>
              <a:gd name="connsiteX2148" fmla="*/ 553245 w 11991973"/>
              <a:gd name="connsiteY2148" fmla="*/ 2607659 h 3476625"/>
              <a:gd name="connsiteX2149" fmla="*/ 540567 w 11991973"/>
              <a:gd name="connsiteY2149" fmla="*/ 2606598 h 3476625"/>
              <a:gd name="connsiteX2150" fmla="*/ 526915 w 11991973"/>
              <a:gd name="connsiteY2150" fmla="*/ 2590204 h 3476625"/>
              <a:gd name="connsiteX2151" fmla="*/ 503408 w 11991973"/>
              <a:gd name="connsiteY2151" fmla="*/ 2597113 h 3476625"/>
              <a:gd name="connsiteX2152" fmla="*/ 730960 w 11991973"/>
              <a:gd name="connsiteY2152" fmla="*/ 2416757 h 3476625"/>
              <a:gd name="connsiteX2153" fmla="*/ 685826 w 11991973"/>
              <a:gd name="connsiteY2153" fmla="*/ 2396395 h 3476625"/>
              <a:gd name="connsiteX2154" fmla="*/ 875765 w 11991973"/>
              <a:gd name="connsiteY2154" fmla="*/ 2277127 h 3476625"/>
              <a:gd name="connsiteX2155" fmla="*/ 998004 w 11991973"/>
              <a:gd name="connsiteY2155" fmla="*/ 2230584 h 3476625"/>
              <a:gd name="connsiteX2156" fmla="*/ 954751 w 11991973"/>
              <a:gd name="connsiteY2156" fmla="*/ 2224766 h 3476625"/>
              <a:gd name="connsiteX2157" fmla="*/ 1081927 w 11991973"/>
              <a:gd name="connsiteY2157" fmla="*/ 2148087 h 3476625"/>
              <a:gd name="connsiteX2158" fmla="*/ 1110355 w 11991973"/>
              <a:gd name="connsiteY2158" fmla="*/ 2139822 h 3476625"/>
              <a:gd name="connsiteX2159" fmla="*/ 1271002 w 11991973"/>
              <a:gd name="connsiteY2159" fmla="*/ 2106285 h 3476625"/>
              <a:gd name="connsiteX2160" fmla="*/ 1399042 w 11991973"/>
              <a:gd name="connsiteY2160" fmla="*/ 2088545 h 3476625"/>
              <a:gd name="connsiteX2161" fmla="*/ 1545256 w 11991973"/>
              <a:gd name="connsiteY2161" fmla="*/ 2056047 h 3476625"/>
              <a:gd name="connsiteX2162" fmla="*/ 1532504 w 11991973"/>
              <a:gd name="connsiteY2162" fmla="*/ 2058729 h 3476625"/>
              <a:gd name="connsiteX2163" fmla="*/ 1507721 w 11991973"/>
              <a:gd name="connsiteY2163" fmla="*/ 2051981 h 3476625"/>
              <a:gd name="connsiteX2164" fmla="*/ 1507730 w 11991973"/>
              <a:gd name="connsiteY2164" fmla="*/ 2051978 h 3476625"/>
              <a:gd name="connsiteX2165" fmla="*/ 1938300 w 11991973"/>
              <a:gd name="connsiteY2165" fmla="*/ 1861146 h 3476625"/>
              <a:gd name="connsiteX2166" fmla="*/ 1794701 w 11991973"/>
              <a:gd name="connsiteY2166" fmla="*/ 1877100 h 3476625"/>
              <a:gd name="connsiteX2167" fmla="*/ 1788416 w 11991973"/>
              <a:gd name="connsiteY2167" fmla="*/ 1878999 h 3476625"/>
              <a:gd name="connsiteX2168" fmla="*/ 1805015 w 11991973"/>
              <a:gd name="connsiteY2168" fmla="*/ 1867329 h 3476625"/>
              <a:gd name="connsiteX2169" fmla="*/ 1834868 w 11991973"/>
              <a:gd name="connsiteY2169" fmla="*/ 1858237 h 3476625"/>
              <a:gd name="connsiteX2170" fmla="*/ 1819772 w 11991973"/>
              <a:gd name="connsiteY2170" fmla="*/ 1841392 h 3476625"/>
              <a:gd name="connsiteX2171" fmla="*/ 1823979 w 11991973"/>
              <a:gd name="connsiteY2171" fmla="*/ 1838245 h 3476625"/>
              <a:gd name="connsiteX2172" fmla="*/ 1823351 w 11991973"/>
              <a:gd name="connsiteY2172" fmla="*/ 1822239 h 3476625"/>
              <a:gd name="connsiteX2173" fmla="*/ 1810116 w 11991973"/>
              <a:gd name="connsiteY2173" fmla="*/ 1825296 h 3476625"/>
              <a:gd name="connsiteX2174" fmla="*/ 1814183 w 11991973"/>
              <a:gd name="connsiteY2174" fmla="*/ 1823330 h 3476625"/>
              <a:gd name="connsiteX2175" fmla="*/ 1804171 w 11991973"/>
              <a:gd name="connsiteY2175" fmla="*/ 1826669 h 3476625"/>
              <a:gd name="connsiteX2176" fmla="*/ 1804018 w 11991973"/>
              <a:gd name="connsiteY2176" fmla="*/ 1826704 h 3476625"/>
              <a:gd name="connsiteX2177" fmla="*/ 1798916 w 11991973"/>
              <a:gd name="connsiteY2177" fmla="*/ 1822705 h 3476625"/>
              <a:gd name="connsiteX2178" fmla="*/ 1827522 w 11991973"/>
              <a:gd name="connsiteY2178" fmla="*/ 1819830 h 3476625"/>
              <a:gd name="connsiteX2179" fmla="*/ 1844272 w 11991973"/>
              <a:gd name="connsiteY2179" fmla="*/ 1817512 h 3476625"/>
              <a:gd name="connsiteX2180" fmla="*/ 1780331 w 11991973"/>
              <a:gd name="connsiteY2180" fmla="*/ 1805876 h 3476625"/>
              <a:gd name="connsiteX2181" fmla="*/ 1868719 w 11991973"/>
              <a:gd name="connsiteY2181" fmla="*/ 1776786 h 3476625"/>
              <a:gd name="connsiteX2182" fmla="*/ 1334630 w 11991973"/>
              <a:gd name="connsiteY2182" fmla="*/ 1930961 h 3476625"/>
              <a:gd name="connsiteX2183" fmla="*/ 1294433 w 11991973"/>
              <a:gd name="connsiteY2183" fmla="*/ 1883327 h 3476625"/>
              <a:gd name="connsiteX2184" fmla="*/ 1276915 w 11991973"/>
              <a:gd name="connsiteY2184" fmla="*/ 1900017 h 3476625"/>
              <a:gd name="connsiteX2185" fmla="*/ 1275862 w 11991973"/>
              <a:gd name="connsiteY2185" fmla="*/ 1897508 h 3476625"/>
              <a:gd name="connsiteX2186" fmla="*/ 1265048 w 11991973"/>
              <a:gd name="connsiteY2186" fmla="*/ 1887327 h 3476625"/>
              <a:gd name="connsiteX2187" fmla="*/ 958512 w 11991973"/>
              <a:gd name="connsiteY2187" fmla="*/ 1954234 h 3476625"/>
              <a:gd name="connsiteX2188" fmla="*/ 334155 w 11991973"/>
              <a:gd name="connsiteY2188" fmla="*/ 2047320 h 3476625"/>
              <a:gd name="connsiteX2189" fmla="*/ 522214 w 11991973"/>
              <a:gd name="connsiteY2189" fmla="*/ 1974596 h 3476625"/>
              <a:gd name="connsiteX2190" fmla="*/ 1020571 w 11991973"/>
              <a:gd name="connsiteY2190" fmla="*/ 1855328 h 3476625"/>
              <a:gd name="connsiteX2191" fmla="*/ 1231198 w 11991973"/>
              <a:gd name="connsiteY2191" fmla="*/ 1750606 h 3476625"/>
              <a:gd name="connsiteX2192" fmla="*/ 937826 w 11991973"/>
              <a:gd name="connsiteY2192" fmla="*/ 1794240 h 3476625"/>
              <a:gd name="connsiteX2193" fmla="*/ 574871 w 11991973"/>
              <a:gd name="connsiteY2193" fmla="*/ 1884418 h 3476625"/>
              <a:gd name="connsiteX2194" fmla="*/ 614364 w 11991973"/>
              <a:gd name="connsiteY2194" fmla="*/ 1832057 h 3476625"/>
              <a:gd name="connsiteX2195" fmla="*/ 480840 w 11991973"/>
              <a:gd name="connsiteY2195" fmla="*/ 1893145 h 3476625"/>
              <a:gd name="connsiteX2196" fmla="*/ 415019 w 11991973"/>
              <a:gd name="connsiteY2196" fmla="*/ 1916417 h 3476625"/>
              <a:gd name="connsiteX2197" fmla="*/ 387252 w 11991973"/>
              <a:gd name="connsiteY2197" fmla="*/ 1864464 h 3476625"/>
              <a:gd name="connsiteX2198" fmla="*/ 388547 w 11991973"/>
              <a:gd name="connsiteY2198" fmla="*/ 1861480 h 3476625"/>
              <a:gd name="connsiteX2199" fmla="*/ 389397 w 11991973"/>
              <a:gd name="connsiteY2199" fmla="*/ 1861510 h 3476625"/>
              <a:gd name="connsiteX2200" fmla="*/ 398095 w 11991973"/>
              <a:gd name="connsiteY2200" fmla="*/ 1855328 h 3476625"/>
              <a:gd name="connsiteX2201" fmla="*/ 379288 w 11991973"/>
              <a:gd name="connsiteY2201" fmla="*/ 1861147 h 3476625"/>
              <a:gd name="connsiteX2202" fmla="*/ 388348 w 11991973"/>
              <a:gd name="connsiteY2202" fmla="*/ 1861472 h 3476625"/>
              <a:gd name="connsiteX2203" fmla="*/ 372943 w 11991973"/>
              <a:gd name="connsiteY2203" fmla="*/ 1876055 h 3476625"/>
              <a:gd name="connsiteX2204" fmla="*/ 364244 w 11991973"/>
              <a:gd name="connsiteY2204" fmla="*/ 1858237 h 3476625"/>
              <a:gd name="connsiteX2205" fmla="*/ 371766 w 11991973"/>
              <a:gd name="connsiteY2205" fmla="*/ 1878600 h 3476625"/>
              <a:gd name="connsiteX2206" fmla="*/ 339797 w 11991973"/>
              <a:gd name="connsiteY2206" fmla="*/ 1887327 h 3476625"/>
              <a:gd name="connsiteX2207" fmla="*/ 302184 w 11991973"/>
              <a:gd name="connsiteY2207" fmla="*/ 1901872 h 3476625"/>
              <a:gd name="connsiteX2208" fmla="*/ 206275 w 11991973"/>
              <a:gd name="connsiteY2208" fmla="*/ 1922234 h 3476625"/>
              <a:gd name="connsiteX2209" fmla="*/ 100961 w 11991973"/>
              <a:gd name="connsiteY2209" fmla="*/ 1939689 h 3476625"/>
              <a:gd name="connsiteX2210" fmla="*/ 45426 w 11991973"/>
              <a:gd name="connsiteY2210" fmla="*/ 1942143 h 3476625"/>
              <a:gd name="connsiteX2211" fmla="*/ 26828 w 11991973"/>
              <a:gd name="connsiteY2211" fmla="*/ 1956391 h 3476625"/>
              <a:gd name="connsiteX2212" fmla="*/ 19860 w 11991973"/>
              <a:gd name="connsiteY2212" fmla="*/ 1937143 h 3476625"/>
              <a:gd name="connsiteX2213" fmla="*/ 13474 w 11991973"/>
              <a:gd name="connsiteY2213" fmla="*/ 1927620 h 3476625"/>
              <a:gd name="connsiteX2214" fmla="*/ 21505 w 11991973"/>
              <a:gd name="connsiteY2214" fmla="*/ 1921581 h 3476625"/>
              <a:gd name="connsiteX2215" fmla="*/ 5051 w 11991973"/>
              <a:gd name="connsiteY2215" fmla="*/ 1913508 h 3476625"/>
              <a:gd name="connsiteX2216" fmla="*/ 119766 w 11991973"/>
              <a:gd name="connsiteY2216" fmla="*/ 1893144 h 3476625"/>
              <a:gd name="connsiteX2217" fmla="*/ 386811 w 11991973"/>
              <a:gd name="connsiteY2217" fmla="*/ 1759333 h 3476625"/>
              <a:gd name="connsiteX2218" fmla="*/ 373648 w 11991973"/>
              <a:gd name="connsiteY2218" fmla="*/ 1750606 h 3476625"/>
              <a:gd name="connsiteX2219" fmla="*/ 379288 w 11991973"/>
              <a:gd name="connsiteY2219" fmla="*/ 1779695 h 3476625"/>
              <a:gd name="connsiteX2220" fmla="*/ 586625 w 11991973"/>
              <a:gd name="connsiteY2220" fmla="*/ 1736789 h 3476625"/>
              <a:gd name="connsiteX2221" fmla="*/ 651645 w 11991973"/>
              <a:gd name="connsiteY2221" fmla="*/ 1702297 h 3476625"/>
              <a:gd name="connsiteX2222" fmla="*/ 651976 w 11991973"/>
              <a:gd name="connsiteY2222" fmla="*/ 1702245 h 3476625"/>
              <a:gd name="connsiteX2223" fmla="*/ 663258 w 11991973"/>
              <a:gd name="connsiteY2223" fmla="*/ 1698244 h 3476625"/>
              <a:gd name="connsiteX2224" fmla="*/ 661245 w 11991973"/>
              <a:gd name="connsiteY2224" fmla="*/ 1697205 h 3476625"/>
              <a:gd name="connsiteX2225" fmla="*/ 672308 w 11991973"/>
              <a:gd name="connsiteY2225" fmla="*/ 1691336 h 3476625"/>
              <a:gd name="connsiteX2226" fmla="*/ 723437 w 11991973"/>
              <a:gd name="connsiteY2226" fmla="*/ 1654611 h 3476625"/>
              <a:gd name="connsiteX2227" fmla="*/ 339796 w 11991973"/>
              <a:gd name="connsiteY2227" fmla="*/ 1704063 h 3476625"/>
              <a:gd name="connsiteX2228" fmla="*/ 479430 w 11991973"/>
              <a:gd name="connsiteY2228" fmla="*/ 1632429 h 3476625"/>
              <a:gd name="connsiteX2229" fmla="*/ 549250 w 11991973"/>
              <a:gd name="connsiteY2229" fmla="*/ 1604313 h 3476625"/>
              <a:gd name="connsiteX2230" fmla="*/ 564997 w 11991973"/>
              <a:gd name="connsiteY2230" fmla="*/ 1603703 h 3476625"/>
              <a:gd name="connsiteX2231" fmla="*/ 611249 w 11991973"/>
              <a:gd name="connsiteY2231" fmla="*/ 1597795 h 3476625"/>
              <a:gd name="connsiteX2232" fmla="*/ 633682 w 11991973"/>
              <a:gd name="connsiteY2232" fmla="*/ 1587214 h 3476625"/>
              <a:gd name="connsiteX2233" fmla="*/ 630837 w 11991973"/>
              <a:gd name="connsiteY2233" fmla="*/ 1593795 h 3476625"/>
              <a:gd name="connsiteX2234" fmla="*/ 636931 w 11991973"/>
              <a:gd name="connsiteY2234" fmla="*/ 1610976 h 3476625"/>
              <a:gd name="connsiteX2235" fmla="*/ 664169 w 11991973"/>
              <a:gd name="connsiteY2235" fmla="*/ 1606067 h 3476625"/>
              <a:gd name="connsiteX2236" fmla="*/ 654674 w 11991973"/>
              <a:gd name="connsiteY2236" fmla="*/ 1593378 h 3476625"/>
              <a:gd name="connsiteX2237" fmla="*/ 666520 w 11991973"/>
              <a:gd name="connsiteY2237" fmla="*/ 1592750 h 3476625"/>
              <a:gd name="connsiteX2238" fmla="*/ 719676 w 11991973"/>
              <a:gd name="connsiteY2238" fmla="*/ 1596431 h 3476625"/>
              <a:gd name="connsiteX2239" fmla="*/ 661132 w 11991973"/>
              <a:gd name="connsiteY2239" fmla="*/ 1586130 h 3476625"/>
              <a:gd name="connsiteX2240" fmla="*/ 653725 w 11991973"/>
              <a:gd name="connsiteY2240" fmla="*/ 1592109 h 3476625"/>
              <a:gd name="connsiteX2241" fmla="*/ 653151 w 11991973"/>
              <a:gd name="connsiteY2241" fmla="*/ 1591341 h 3476625"/>
              <a:gd name="connsiteX2242" fmla="*/ 634876 w 11991973"/>
              <a:gd name="connsiteY2242" fmla="*/ 1586651 h 3476625"/>
              <a:gd name="connsiteX2243" fmla="*/ 638810 w 11991973"/>
              <a:gd name="connsiteY2243" fmla="*/ 1584795 h 3476625"/>
              <a:gd name="connsiteX2244" fmla="*/ 578866 w 11991973"/>
              <a:gd name="connsiteY2244" fmla="*/ 1592386 h 3476625"/>
              <a:gd name="connsiteX2245" fmla="*/ 549250 w 11991973"/>
              <a:gd name="connsiteY2245" fmla="*/ 1604313 h 3476625"/>
              <a:gd name="connsiteX2246" fmla="*/ 525094 w 11991973"/>
              <a:gd name="connsiteY2246" fmla="*/ 1605248 h 3476625"/>
              <a:gd name="connsiteX2247" fmla="*/ 516573 w 11991973"/>
              <a:gd name="connsiteY2247" fmla="*/ 1605157 h 3476625"/>
              <a:gd name="connsiteX2248" fmla="*/ 533498 w 11991973"/>
              <a:gd name="connsiteY2248" fmla="*/ 1576069 h 3476625"/>
              <a:gd name="connsiteX2249" fmla="*/ 548072 w 11991973"/>
              <a:gd name="connsiteY2249" fmla="*/ 1585159 h 3476625"/>
              <a:gd name="connsiteX2250" fmla="*/ 553091 w 11991973"/>
              <a:gd name="connsiteY2250" fmla="*/ 1578340 h 3476625"/>
              <a:gd name="connsiteX2251" fmla="*/ 548542 w 11991973"/>
              <a:gd name="connsiteY2251" fmla="*/ 1596431 h 3476625"/>
              <a:gd name="connsiteX2252" fmla="*/ 702750 w 11991973"/>
              <a:gd name="connsiteY2252" fmla="*/ 1532434 h 3476625"/>
              <a:gd name="connsiteX2253" fmla="*/ 668900 w 11991973"/>
              <a:gd name="connsiteY2253" fmla="*/ 1558615 h 3476625"/>
              <a:gd name="connsiteX2254" fmla="*/ 1283855 w 11991973"/>
              <a:gd name="connsiteY2254" fmla="*/ 1369532 h 3476625"/>
              <a:gd name="connsiteX2255" fmla="*/ 1242481 w 11991973"/>
              <a:gd name="connsiteY2255" fmla="*/ 1357896 h 3476625"/>
              <a:gd name="connsiteX2256" fmla="*/ 1304541 w 11991973"/>
              <a:gd name="connsiteY2256" fmla="*/ 1381168 h 3476625"/>
              <a:gd name="connsiteX2257" fmla="*/ 1931302 w 11991973"/>
              <a:gd name="connsiteY2257" fmla="*/ 1232664 h 3476625"/>
              <a:gd name="connsiteX2258" fmla="*/ 2003939 w 11991973"/>
              <a:gd name="connsiteY2258" fmla="*/ 1185899 h 3476625"/>
              <a:gd name="connsiteX2259" fmla="*/ 2028129 w 11991973"/>
              <a:gd name="connsiteY2259" fmla="*/ 1183404 h 3476625"/>
              <a:gd name="connsiteX2260" fmla="*/ 2009617 w 11991973"/>
              <a:gd name="connsiteY2260" fmla="*/ 1184223 h 3476625"/>
              <a:gd name="connsiteX2261" fmla="*/ 2004936 w 11991973"/>
              <a:gd name="connsiteY2261" fmla="*/ 1185256 h 3476625"/>
              <a:gd name="connsiteX2262" fmla="*/ 2007882 w 11991973"/>
              <a:gd name="connsiteY2262" fmla="*/ 1183359 h 3476625"/>
              <a:gd name="connsiteX2263" fmla="*/ 2011645 w 11991973"/>
              <a:gd name="connsiteY2263" fmla="*/ 1174632 h 3476625"/>
              <a:gd name="connsiteX2264" fmla="*/ 1423019 w 11991973"/>
              <a:gd name="connsiteY2264" fmla="*/ 1276446 h 3476625"/>
              <a:gd name="connsiteX2265" fmla="*/ 1287616 w 11991973"/>
              <a:gd name="connsiteY2265" fmla="*/ 1325898 h 3476625"/>
              <a:gd name="connsiteX2266" fmla="*/ 975437 w 11991973"/>
              <a:gd name="connsiteY2266" fmla="*/ 1375350 h 3476625"/>
              <a:gd name="connsiteX2267" fmla="*/ 339796 w 11991973"/>
              <a:gd name="connsiteY2267" fmla="*/ 1488799 h 3476625"/>
              <a:gd name="connsiteX2268" fmla="*/ 364244 w 11991973"/>
              <a:gd name="connsiteY2268" fmla="*/ 1465528 h 3476625"/>
              <a:gd name="connsiteX2269" fmla="*/ 326632 w 11991973"/>
              <a:gd name="connsiteY2269" fmla="*/ 1471346 h 3476625"/>
              <a:gd name="connsiteX2270" fmla="*/ 343558 w 11991973"/>
              <a:gd name="connsiteY2270" fmla="*/ 1503344 h 3476625"/>
              <a:gd name="connsiteX2271" fmla="*/ 261047 w 11991973"/>
              <a:gd name="connsiteY2271" fmla="*/ 1507844 h 3476625"/>
              <a:gd name="connsiteX2272" fmla="*/ 270579 w 11991973"/>
              <a:gd name="connsiteY2272" fmla="*/ 1488903 h 3476625"/>
              <a:gd name="connsiteX2273" fmla="*/ 285729 w 11991973"/>
              <a:gd name="connsiteY2273" fmla="*/ 1489163 h 3476625"/>
              <a:gd name="connsiteX2274" fmla="*/ 309706 w 11991973"/>
              <a:gd name="connsiteY2274" fmla="*/ 1474254 h 3476625"/>
              <a:gd name="connsiteX2275" fmla="*/ 287141 w 11991973"/>
              <a:gd name="connsiteY2275" fmla="*/ 1480436 h 3476625"/>
              <a:gd name="connsiteX2276" fmla="*/ 272020 w 11991973"/>
              <a:gd name="connsiteY2276" fmla="*/ 1486039 h 3476625"/>
              <a:gd name="connsiteX2277" fmla="*/ 272095 w 11991973"/>
              <a:gd name="connsiteY2277" fmla="*/ 1485890 h 3476625"/>
              <a:gd name="connsiteX2278" fmla="*/ 155499 w 11991973"/>
              <a:gd name="connsiteY2278" fmla="*/ 1485890 h 3476625"/>
              <a:gd name="connsiteX2279" fmla="*/ 326863 w 11991973"/>
              <a:gd name="connsiteY2279" fmla="*/ 1418001 h 3476625"/>
              <a:gd name="connsiteX2280" fmla="*/ 342394 w 11991973"/>
              <a:gd name="connsiteY2280" fmla="*/ 1401798 h 3476625"/>
              <a:gd name="connsiteX2281" fmla="*/ 343557 w 11991973"/>
              <a:gd name="connsiteY2281" fmla="*/ 1427711 h 3476625"/>
              <a:gd name="connsiteX2282" fmla="*/ 506592 w 11991973"/>
              <a:gd name="connsiteY2282" fmla="*/ 1365550 h 3476625"/>
              <a:gd name="connsiteX2283" fmla="*/ 522508 w 11991973"/>
              <a:gd name="connsiteY2283" fmla="*/ 1355860 h 3476625"/>
              <a:gd name="connsiteX2284" fmla="*/ 515838 w 11991973"/>
              <a:gd name="connsiteY2284" fmla="*/ 1362987 h 3476625"/>
              <a:gd name="connsiteX2285" fmla="*/ 537259 w 11991973"/>
              <a:gd name="connsiteY2285" fmla="*/ 1369531 h 3476625"/>
              <a:gd name="connsiteX2286" fmla="*/ 544927 w 11991973"/>
              <a:gd name="connsiteY2286" fmla="*/ 1346624 h 3476625"/>
              <a:gd name="connsiteX2287" fmla="*/ 532737 w 11991973"/>
              <a:gd name="connsiteY2287" fmla="*/ 1348994 h 3476625"/>
              <a:gd name="connsiteX2288" fmla="*/ 482810 w 11991973"/>
              <a:gd name="connsiteY2288" fmla="*/ 1337443 h 3476625"/>
              <a:gd name="connsiteX2289" fmla="*/ 345468 w 11991973"/>
              <a:gd name="connsiteY2289" fmla="*/ 1356533 h 3476625"/>
              <a:gd name="connsiteX2290" fmla="*/ 330506 w 11991973"/>
              <a:gd name="connsiteY2290" fmla="*/ 1366753 h 3476625"/>
              <a:gd name="connsiteX2291" fmla="*/ 320990 w 11991973"/>
              <a:gd name="connsiteY2291" fmla="*/ 1365442 h 3476625"/>
              <a:gd name="connsiteX2292" fmla="*/ 100962 w 11991973"/>
              <a:gd name="connsiteY2292" fmla="*/ 1369532 h 3476625"/>
              <a:gd name="connsiteX2293" fmla="*/ 74633 w 11991973"/>
              <a:gd name="connsiteY2293" fmla="*/ 1354988 h 3476625"/>
              <a:gd name="connsiteX2294" fmla="*/ 196871 w 11991973"/>
              <a:gd name="connsiteY2294" fmla="*/ 1314262 h 3476625"/>
              <a:gd name="connsiteX2295" fmla="*/ 174305 w 11991973"/>
              <a:gd name="connsiteY2295" fmla="*/ 1343351 h 3476625"/>
              <a:gd name="connsiteX2296" fmla="*/ 184703 w 11991973"/>
              <a:gd name="connsiteY2296" fmla="*/ 1341496 h 3476625"/>
              <a:gd name="connsiteX2297" fmla="*/ 188380 w 11991973"/>
              <a:gd name="connsiteY2297" fmla="*/ 1342079 h 3476625"/>
              <a:gd name="connsiteX2298" fmla="*/ 188768 w 11991973"/>
              <a:gd name="connsiteY2298" fmla="*/ 1340770 h 3476625"/>
              <a:gd name="connsiteX2299" fmla="*/ 234160 w 11991973"/>
              <a:gd name="connsiteY2299" fmla="*/ 1332670 h 3476625"/>
              <a:gd name="connsiteX2300" fmla="*/ 299536 w 11991973"/>
              <a:gd name="connsiteY2300" fmla="*/ 1325928 h 3476625"/>
              <a:gd name="connsiteX2301" fmla="*/ 300304 w 11991973"/>
              <a:gd name="connsiteY2301" fmla="*/ 1328807 h 3476625"/>
              <a:gd name="connsiteX2302" fmla="*/ 301175 w 11991973"/>
              <a:gd name="connsiteY2302" fmla="*/ 1325759 h 3476625"/>
              <a:gd name="connsiteX2303" fmla="*/ 303361 w 11991973"/>
              <a:gd name="connsiteY2303" fmla="*/ 1325534 h 3476625"/>
              <a:gd name="connsiteX2304" fmla="*/ 416901 w 11991973"/>
              <a:gd name="connsiteY2304" fmla="*/ 1288082 h 3476625"/>
              <a:gd name="connsiteX2305" fmla="*/ 439468 w 11991973"/>
              <a:gd name="connsiteY2305" fmla="*/ 1270628 h 3476625"/>
              <a:gd name="connsiteX2306" fmla="*/ 390349 w 11991973"/>
              <a:gd name="connsiteY2306" fmla="*/ 1271110 h 3476625"/>
              <a:gd name="connsiteX2307" fmla="*/ 368631 w 11991973"/>
              <a:gd name="connsiteY2307" fmla="*/ 1272163 h 3476625"/>
              <a:gd name="connsiteX2308" fmla="*/ 378454 w 11991973"/>
              <a:gd name="connsiteY2308" fmla="*/ 1250617 h 3476625"/>
              <a:gd name="connsiteX2309" fmla="*/ 623765 w 11991973"/>
              <a:gd name="connsiteY2309" fmla="*/ 1206631 h 3476625"/>
              <a:gd name="connsiteX2310" fmla="*/ 578632 w 11991973"/>
              <a:gd name="connsiteY2310" fmla="*/ 1186267 h 3476625"/>
              <a:gd name="connsiteX2311" fmla="*/ 609250 w 11991973"/>
              <a:gd name="connsiteY2311" fmla="*/ 1177814 h 3476625"/>
              <a:gd name="connsiteX2312" fmla="*/ 617117 w 11991973"/>
              <a:gd name="connsiteY2312" fmla="*/ 1165391 h 3476625"/>
              <a:gd name="connsiteX2313" fmla="*/ 619005 w 11991973"/>
              <a:gd name="connsiteY2313" fmla="*/ 1168996 h 3476625"/>
              <a:gd name="connsiteX2314" fmla="*/ 625646 w 11991973"/>
              <a:gd name="connsiteY2314" fmla="*/ 1168814 h 3476625"/>
              <a:gd name="connsiteX2315" fmla="*/ 625411 w 11991973"/>
              <a:gd name="connsiteY2315" fmla="*/ 1161542 h 3476625"/>
              <a:gd name="connsiteX2316" fmla="*/ 623917 w 11991973"/>
              <a:gd name="connsiteY2316" fmla="*/ 1154934 h 3476625"/>
              <a:gd name="connsiteX2317" fmla="*/ 635226 w 11991973"/>
              <a:gd name="connsiteY2317" fmla="*/ 1137998 h 3476625"/>
              <a:gd name="connsiteX2318" fmla="*/ 676422 w 11991973"/>
              <a:gd name="connsiteY2318" fmla="*/ 1116453 h 3476625"/>
              <a:gd name="connsiteX2319" fmla="*/ 896922 w 11991973"/>
              <a:gd name="connsiteY2319" fmla="*/ 1088090 h 3476625"/>
              <a:gd name="connsiteX2320" fmla="*/ 927594 w 11991973"/>
              <a:gd name="connsiteY2320" fmla="*/ 1085072 h 3476625"/>
              <a:gd name="connsiteX2321" fmla="*/ 928628 w 11991973"/>
              <a:gd name="connsiteY2321" fmla="*/ 1085091 h 3476625"/>
              <a:gd name="connsiteX2322" fmla="*/ 929172 w 11991973"/>
              <a:gd name="connsiteY2322" fmla="*/ 1084916 h 3476625"/>
              <a:gd name="connsiteX2323" fmla="*/ 979374 w 11991973"/>
              <a:gd name="connsiteY2323" fmla="*/ 1079977 h 3476625"/>
              <a:gd name="connsiteX2324" fmla="*/ 1142811 w 11991973"/>
              <a:gd name="connsiteY2324" fmla="*/ 1072818 h 3476625"/>
              <a:gd name="connsiteX2325" fmla="*/ 1322171 w 11991973"/>
              <a:gd name="connsiteY2325" fmla="*/ 1054638 h 3476625"/>
              <a:gd name="connsiteX2326" fmla="*/ 1420893 w 11991973"/>
              <a:gd name="connsiteY2326" fmla="*/ 1045232 h 3476625"/>
              <a:gd name="connsiteX2327" fmla="*/ 1404213 w 11991973"/>
              <a:gd name="connsiteY2327" fmla="*/ 1052456 h 3476625"/>
              <a:gd name="connsiteX2328" fmla="*/ 1400093 w 11991973"/>
              <a:gd name="connsiteY2328" fmla="*/ 1070367 h 3476625"/>
              <a:gd name="connsiteX2329" fmla="*/ 1400326 w 11991973"/>
              <a:gd name="connsiteY2329" fmla="*/ 1074432 h 3476625"/>
              <a:gd name="connsiteX2330" fmla="*/ 1416423 w 11991973"/>
              <a:gd name="connsiteY2330" fmla="*/ 1070883 h 3476625"/>
              <a:gd name="connsiteX2331" fmla="*/ 1422869 w 11991973"/>
              <a:gd name="connsiteY2331" fmla="*/ 1063061 h 3476625"/>
              <a:gd name="connsiteX2332" fmla="*/ 1427751 w 11991973"/>
              <a:gd name="connsiteY2332" fmla="*/ 1047957 h 3476625"/>
              <a:gd name="connsiteX2333" fmla="*/ 1421958 w 11991973"/>
              <a:gd name="connsiteY2333" fmla="*/ 1045130 h 3476625"/>
              <a:gd name="connsiteX2334" fmla="*/ 1466242 w 11991973"/>
              <a:gd name="connsiteY2334" fmla="*/ 1040911 h 3476625"/>
              <a:gd name="connsiteX2335" fmla="*/ 1471993 w 11991973"/>
              <a:gd name="connsiteY2335" fmla="*/ 1041228 h 3476625"/>
              <a:gd name="connsiteX2336" fmla="*/ 1466273 w 11991973"/>
              <a:gd name="connsiteY2336" fmla="*/ 1043728 h 3476625"/>
              <a:gd name="connsiteX2337" fmla="*/ 1485078 w 11991973"/>
              <a:gd name="connsiteY2337" fmla="*/ 1049547 h 3476625"/>
              <a:gd name="connsiteX2338" fmla="*/ 1479068 w 11991973"/>
              <a:gd name="connsiteY2338" fmla="*/ 1041618 h 3476625"/>
              <a:gd name="connsiteX2339" fmla="*/ 1524184 w 11991973"/>
              <a:gd name="connsiteY2339" fmla="*/ 1044104 h 3476625"/>
              <a:gd name="connsiteX2340" fmla="*/ 1562182 w 11991973"/>
              <a:gd name="connsiteY2340" fmla="*/ 1058273 h 3476625"/>
              <a:gd name="connsiteX2341" fmla="*/ 1629883 w 11991973"/>
              <a:gd name="connsiteY2341" fmla="*/ 1037911 h 3476625"/>
              <a:gd name="connsiteX2342" fmla="*/ 1596032 w 11991973"/>
              <a:gd name="connsiteY2342" fmla="*/ 1023366 h 3476625"/>
              <a:gd name="connsiteX2343" fmla="*/ 1673843 w 11991973"/>
              <a:gd name="connsiteY2343" fmla="*/ 997549 h 3476625"/>
              <a:gd name="connsiteX2344" fmla="*/ 1704769 w 11991973"/>
              <a:gd name="connsiteY2344" fmla="*/ 982802 h 3476625"/>
              <a:gd name="connsiteX2345" fmla="*/ 1705144 w 11991973"/>
              <a:gd name="connsiteY2345" fmla="*/ 983018 h 3476625"/>
              <a:gd name="connsiteX2346" fmla="*/ 1706283 w 11991973"/>
              <a:gd name="connsiteY2346" fmla="*/ 995367 h 3476625"/>
              <a:gd name="connsiteX2347" fmla="*/ 1714510 w 11991973"/>
              <a:gd name="connsiteY2347" fmla="*/ 988459 h 3476625"/>
              <a:gd name="connsiteX2348" fmla="*/ 1714510 w 11991973"/>
              <a:gd name="connsiteY2348" fmla="*/ 988459 h 3476625"/>
              <a:gd name="connsiteX2349" fmla="*/ 1705144 w 11991973"/>
              <a:gd name="connsiteY2349" fmla="*/ 983018 h 3476625"/>
              <a:gd name="connsiteX2350" fmla="*/ 1705108 w 11991973"/>
              <a:gd name="connsiteY2350" fmla="*/ 982641 h 3476625"/>
              <a:gd name="connsiteX2351" fmla="*/ 1704769 w 11991973"/>
              <a:gd name="connsiteY2351" fmla="*/ 982802 h 3476625"/>
              <a:gd name="connsiteX2352" fmla="*/ 1701196 w 11991973"/>
              <a:gd name="connsiteY2352" fmla="*/ 980727 h 3476625"/>
              <a:gd name="connsiteX2353" fmla="*/ 1490132 w 11991973"/>
              <a:gd name="connsiteY2353" fmla="*/ 988741 h 3476625"/>
              <a:gd name="connsiteX2354" fmla="*/ 1472261 w 11991973"/>
              <a:gd name="connsiteY2354" fmla="*/ 994221 h 3476625"/>
              <a:gd name="connsiteX2355" fmla="*/ 1471679 w 11991973"/>
              <a:gd name="connsiteY2355" fmla="*/ 993913 h 3476625"/>
              <a:gd name="connsiteX2356" fmla="*/ 1453109 w 11991973"/>
              <a:gd name="connsiteY2356" fmla="*/ 1000095 h 3476625"/>
              <a:gd name="connsiteX2357" fmla="*/ 1472261 w 11991973"/>
              <a:gd name="connsiteY2357" fmla="*/ 994221 h 3476625"/>
              <a:gd name="connsiteX2358" fmla="*/ 1488839 w 11991973"/>
              <a:gd name="connsiteY2358" fmla="*/ 1003004 h 3476625"/>
              <a:gd name="connsiteX2359" fmla="*/ 1306422 w 11991973"/>
              <a:gd name="connsiteY2359" fmla="*/ 1011731 h 3476625"/>
              <a:gd name="connsiteX2360" fmla="*/ 1312064 w 11991973"/>
              <a:gd name="connsiteY2360" fmla="*/ 997186 h 3476625"/>
              <a:gd name="connsiteX2361" fmla="*/ 1328989 w 11991973"/>
              <a:gd name="connsiteY2361" fmla="*/ 991367 h 3476625"/>
              <a:gd name="connsiteX2362" fmla="*/ 1273834 w 11991973"/>
              <a:gd name="connsiteY2362" fmla="*/ 991913 h 3476625"/>
              <a:gd name="connsiteX2363" fmla="*/ 1229121 w 11991973"/>
              <a:gd name="connsiteY2363" fmla="*/ 991527 h 3476625"/>
              <a:gd name="connsiteX2364" fmla="*/ 1229318 w 11991973"/>
              <a:gd name="connsiteY2364" fmla="*/ 991367 h 3476625"/>
              <a:gd name="connsiteX2365" fmla="*/ 1210511 w 11991973"/>
              <a:gd name="connsiteY2365" fmla="*/ 991367 h 3476625"/>
              <a:gd name="connsiteX2366" fmla="*/ 1210522 w 11991973"/>
              <a:gd name="connsiteY2366" fmla="*/ 991374 h 3476625"/>
              <a:gd name="connsiteX2367" fmla="*/ 1153654 w 11991973"/>
              <a:gd name="connsiteY2367" fmla="*/ 993004 h 3476625"/>
              <a:gd name="connsiteX2368" fmla="*/ 1116482 w 11991973"/>
              <a:gd name="connsiteY2368" fmla="*/ 1000095 h 3476625"/>
              <a:gd name="connsiteX2369" fmla="*/ 1100409 w 11991973"/>
              <a:gd name="connsiteY2369" fmla="*/ 1020412 h 3476625"/>
              <a:gd name="connsiteX2370" fmla="*/ 1078561 w 11991973"/>
              <a:gd name="connsiteY2370" fmla="*/ 1042241 h 3476625"/>
              <a:gd name="connsiteX2371" fmla="*/ 1057918 w 11991973"/>
              <a:gd name="connsiteY2371" fmla="*/ 1038321 h 3476625"/>
              <a:gd name="connsiteX2372" fmla="*/ 1032707 w 11991973"/>
              <a:gd name="connsiteY2372" fmla="*/ 1031867 h 3476625"/>
              <a:gd name="connsiteX2373" fmla="*/ 1034167 w 11991973"/>
              <a:gd name="connsiteY2373" fmla="*/ 1028427 h 3476625"/>
              <a:gd name="connsiteX2374" fmla="*/ 1040054 w 11991973"/>
              <a:gd name="connsiteY2374" fmla="*/ 1030730 h 3476625"/>
              <a:gd name="connsiteX2375" fmla="*/ 1045250 w 11991973"/>
              <a:gd name="connsiteY2375" fmla="*/ 1026310 h 3476625"/>
              <a:gd name="connsiteX2376" fmla="*/ 1042423 w 11991973"/>
              <a:gd name="connsiteY2376" fmla="*/ 1015979 h 3476625"/>
              <a:gd name="connsiteX2377" fmla="*/ 1045637 w 11991973"/>
              <a:gd name="connsiteY2377" fmla="*/ 1014321 h 3476625"/>
              <a:gd name="connsiteX2378" fmla="*/ 1033735 w 11991973"/>
              <a:gd name="connsiteY2378" fmla="*/ 1020457 h 3476625"/>
              <a:gd name="connsiteX2379" fmla="*/ 1038622 w 11991973"/>
              <a:gd name="connsiteY2379" fmla="*/ 1017937 h 3476625"/>
              <a:gd name="connsiteX2380" fmla="*/ 1034167 w 11991973"/>
              <a:gd name="connsiteY2380" fmla="*/ 1028427 h 3476625"/>
              <a:gd name="connsiteX2381" fmla="*/ 1028680 w 11991973"/>
              <a:gd name="connsiteY2381" fmla="*/ 1026280 h 3476625"/>
              <a:gd name="connsiteX2382" fmla="*/ 1031855 w 11991973"/>
              <a:gd name="connsiteY2382" fmla="*/ 1023366 h 3476625"/>
              <a:gd name="connsiteX2383" fmla="*/ 1017516 w 11991973"/>
              <a:gd name="connsiteY2383" fmla="*/ 1021912 h 3476625"/>
              <a:gd name="connsiteX2384" fmla="*/ 1028680 w 11991973"/>
              <a:gd name="connsiteY2384" fmla="*/ 1026280 h 3476625"/>
              <a:gd name="connsiteX2385" fmla="*/ 983778 w 11991973"/>
              <a:gd name="connsiteY2385" fmla="*/ 1067489 h 3476625"/>
              <a:gd name="connsiteX2386" fmla="*/ 929172 w 11991973"/>
              <a:gd name="connsiteY2386" fmla="*/ 1084916 h 3476625"/>
              <a:gd name="connsiteX2387" fmla="*/ 927594 w 11991973"/>
              <a:gd name="connsiteY2387" fmla="*/ 1085072 h 3476625"/>
              <a:gd name="connsiteX2388" fmla="*/ 868849 w 11991973"/>
              <a:gd name="connsiteY2388" fmla="*/ 1084011 h 3476625"/>
              <a:gd name="connsiteX2389" fmla="*/ 806888 w 11991973"/>
              <a:gd name="connsiteY2389" fmla="*/ 1072092 h 3476625"/>
              <a:gd name="connsiteX2390" fmla="*/ 770715 w 11991973"/>
              <a:gd name="connsiteY2390" fmla="*/ 1063343 h 3476625"/>
              <a:gd name="connsiteX2391" fmla="*/ 825460 w 11991973"/>
              <a:gd name="connsiteY2391" fmla="*/ 1051001 h 3476625"/>
              <a:gd name="connsiteX2392" fmla="*/ 949108 w 11991973"/>
              <a:gd name="connsiteY2392" fmla="*/ 985550 h 3476625"/>
              <a:gd name="connsiteX2393" fmla="*/ 934063 w 11991973"/>
              <a:gd name="connsiteY2393" fmla="*/ 1023366 h 3476625"/>
              <a:gd name="connsiteX2394" fmla="*/ 996123 w 11991973"/>
              <a:gd name="connsiteY2394" fmla="*/ 985550 h 3476625"/>
              <a:gd name="connsiteX2395" fmla="*/ 990584 w 11991973"/>
              <a:gd name="connsiteY2395" fmla="*/ 977079 h 3476625"/>
              <a:gd name="connsiteX2396" fmla="*/ 992624 w 11991973"/>
              <a:gd name="connsiteY2396" fmla="*/ 974671 h 3476625"/>
              <a:gd name="connsiteX2397" fmla="*/ 1005644 w 11991973"/>
              <a:gd name="connsiteY2397" fmla="*/ 972051 h 3476625"/>
              <a:gd name="connsiteX2398" fmla="*/ 995537 w 11991973"/>
              <a:gd name="connsiteY2398" fmla="*/ 971232 h 3476625"/>
              <a:gd name="connsiteX2399" fmla="*/ 992624 w 11991973"/>
              <a:gd name="connsiteY2399" fmla="*/ 974671 h 3476625"/>
              <a:gd name="connsiteX2400" fmla="*/ 977097 w 11991973"/>
              <a:gd name="connsiteY2400" fmla="*/ 977794 h 3476625"/>
              <a:gd name="connsiteX2401" fmla="*/ 924662 w 11991973"/>
              <a:gd name="connsiteY2401" fmla="*/ 985550 h 3476625"/>
              <a:gd name="connsiteX2402" fmla="*/ 1328989 w 11991973"/>
              <a:gd name="connsiteY2402" fmla="*/ 930279 h 3476625"/>
              <a:gd name="connsiteX2403" fmla="*/ 1866838 w 11991973"/>
              <a:gd name="connsiteY2403" fmla="*/ 799376 h 3476625"/>
              <a:gd name="connsiteX2404" fmla="*/ 1842625 w 11991973"/>
              <a:gd name="connsiteY2404" fmla="*/ 799012 h 3476625"/>
              <a:gd name="connsiteX2405" fmla="*/ 1830789 w 11991973"/>
              <a:gd name="connsiteY2405" fmla="*/ 800135 h 3476625"/>
              <a:gd name="connsiteX2406" fmla="*/ 1856730 w 11991973"/>
              <a:gd name="connsiteY2406" fmla="*/ 791013 h 3476625"/>
              <a:gd name="connsiteX2407" fmla="*/ 1895048 w 11991973"/>
              <a:gd name="connsiteY2407" fmla="*/ 779014 h 3476625"/>
              <a:gd name="connsiteX2408" fmla="*/ 1876242 w 11991973"/>
              <a:gd name="connsiteY2408" fmla="*/ 822647 h 3476625"/>
              <a:gd name="connsiteX2409" fmla="*/ 1907143 w 11991973"/>
              <a:gd name="connsiteY2409" fmla="*/ 796441 h 3476625"/>
              <a:gd name="connsiteX2410" fmla="*/ 1921288 w 11991973"/>
              <a:gd name="connsiteY2410" fmla="*/ 801331 h 3476625"/>
              <a:gd name="connsiteX2411" fmla="*/ 1922082 w 11991973"/>
              <a:gd name="connsiteY2411" fmla="*/ 794650 h 3476625"/>
              <a:gd name="connsiteX2412" fmla="*/ 1916126 w 11991973"/>
              <a:gd name="connsiteY2412" fmla="*/ 790680 h 3476625"/>
              <a:gd name="connsiteX2413" fmla="*/ 1937361 w 11991973"/>
              <a:gd name="connsiteY2413" fmla="*/ 777741 h 3476625"/>
              <a:gd name="connsiteX2414" fmla="*/ 1943286 w 11991973"/>
              <a:gd name="connsiteY2414" fmla="*/ 775954 h 3476625"/>
              <a:gd name="connsiteX2415" fmla="*/ 1940886 w 11991973"/>
              <a:gd name="connsiteY2415" fmla="*/ 783378 h 3476625"/>
              <a:gd name="connsiteX2416" fmla="*/ 1968391 w 11991973"/>
              <a:gd name="connsiteY2416" fmla="*/ 770286 h 3476625"/>
              <a:gd name="connsiteX2417" fmla="*/ 1961258 w 11991973"/>
              <a:gd name="connsiteY2417" fmla="*/ 770534 h 3476625"/>
              <a:gd name="connsiteX2418" fmla="*/ 1988607 w 11991973"/>
              <a:gd name="connsiteY2418" fmla="*/ 762287 h 3476625"/>
              <a:gd name="connsiteX2419" fmla="*/ 2034917 w 11991973"/>
              <a:gd name="connsiteY2419" fmla="*/ 758833 h 3476625"/>
              <a:gd name="connsiteX2420" fmla="*/ 2072900 w 11991973"/>
              <a:gd name="connsiteY2420" fmla="*/ 751526 h 3476625"/>
              <a:gd name="connsiteX2421" fmla="*/ 2075333 w 11991973"/>
              <a:gd name="connsiteY2421" fmla="*/ 752941 h 3476625"/>
              <a:gd name="connsiteX2422" fmla="*/ 2081228 w 11991973"/>
              <a:gd name="connsiteY2422" fmla="*/ 749924 h 3476625"/>
              <a:gd name="connsiteX2423" fmla="*/ 2072900 w 11991973"/>
              <a:gd name="connsiteY2423" fmla="*/ 751526 h 3476625"/>
              <a:gd name="connsiteX2424" fmla="*/ 2070385 w 11991973"/>
              <a:gd name="connsiteY2424" fmla="*/ 750061 h 3476625"/>
              <a:gd name="connsiteX2425" fmla="*/ 2064301 w 11991973"/>
              <a:gd name="connsiteY2425" fmla="*/ 706289 h 3476625"/>
              <a:gd name="connsiteX2426" fmla="*/ 2557237 w 11991973"/>
              <a:gd name="connsiteY2426" fmla="*/ 681154 h 3476625"/>
              <a:gd name="connsiteX2427" fmla="*/ 2576693 w 11991973"/>
              <a:gd name="connsiteY2427" fmla="*/ 689659 h 3476625"/>
              <a:gd name="connsiteX2428" fmla="*/ 2583783 w 11991973"/>
              <a:gd name="connsiteY2428" fmla="*/ 689465 h 3476625"/>
              <a:gd name="connsiteX2429" fmla="*/ 2599998 w 11991973"/>
              <a:gd name="connsiteY2429" fmla="*/ 673512 h 3476625"/>
              <a:gd name="connsiteX2430" fmla="*/ 2671734 w 11991973"/>
              <a:gd name="connsiteY2430" fmla="*/ 642292 h 3476625"/>
              <a:gd name="connsiteX2431" fmla="*/ 2656689 w 11991973"/>
              <a:gd name="connsiteY2431" fmla="*/ 680109 h 3476625"/>
              <a:gd name="connsiteX2432" fmla="*/ 2773846 w 11991973"/>
              <a:gd name="connsiteY2432" fmla="*/ 648201 h 3476625"/>
              <a:gd name="connsiteX2433" fmla="*/ 2801366 w 11991973"/>
              <a:gd name="connsiteY2433" fmla="*/ 634561 h 3476625"/>
              <a:gd name="connsiteX2434" fmla="*/ 2803375 w 11991973"/>
              <a:gd name="connsiteY2434" fmla="*/ 659746 h 3476625"/>
              <a:gd name="connsiteX2435" fmla="*/ 2848510 w 11991973"/>
              <a:gd name="connsiteY2435" fmla="*/ 624839 h 3476625"/>
              <a:gd name="connsiteX2436" fmla="*/ 2820300 w 11991973"/>
              <a:gd name="connsiteY2436" fmla="*/ 620885 h 3476625"/>
              <a:gd name="connsiteX2437" fmla="*/ 2801330 w 11991973"/>
              <a:gd name="connsiteY2437" fmla="*/ 631458 h 3476625"/>
              <a:gd name="connsiteX2438" fmla="*/ 2797734 w 11991973"/>
              <a:gd name="connsiteY2438" fmla="*/ 627748 h 3476625"/>
              <a:gd name="connsiteX2439" fmla="*/ 2780810 w 11991973"/>
              <a:gd name="connsiteY2439" fmla="*/ 613202 h 3476625"/>
              <a:gd name="connsiteX2440" fmla="*/ 2797735 w 11991973"/>
              <a:gd name="connsiteY2440" fmla="*/ 601567 h 3476625"/>
              <a:gd name="connsiteX2441" fmla="*/ 2868959 w 11991973"/>
              <a:gd name="connsiteY2441" fmla="*/ 587385 h 3476625"/>
              <a:gd name="connsiteX2442" fmla="*/ 2871623 w 11991973"/>
              <a:gd name="connsiteY2442" fmla="*/ 586904 h 3476625"/>
              <a:gd name="connsiteX2443" fmla="*/ 2871146 w 11991973"/>
              <a:gd name="connsiteY2443" fmla="*/ 587562 h 3476625"/>
              <a:gd name="connsiteX2444" fmla="*/ 2861673 w 11991973"/>
              <a:gd name="connsiteY2444" fmla="*/ 604476 h 3476625"/>
              <a:gd name="connsiteX2445" fmla="*/ 2927495 w 11991973"/>
              <a:gd name="connsiteY2445" fmla="*/ 584114 h 3476625"/>
              <a:gd name="connsiteX2446" fmla="*/ 2905897 w 11991973"/>
              <a:gd name="connsiteY2446" fmla="*/ 580704 h 3476625"/>
              <a:gd name="connsiteX2447" fmla="*/ 2871623 w 11991973"/>
              <a:gd name="connsiteY2447" fmla="*/ 586904 h 3476625"/>
              <a:gd name="connsiteX2448" fmla="*/ 2877511 w 11991973"/>
              <a:gd name="connsiteY2448" fmla="*/ 578795 h 3476625"/>
              <a:gd name="connsiteX2449" fmla="*/ 2893644 w 11991973"/>
              <a:gd name="connsiteY2449" fmla="*/ 557933 h 3476625"/>
              <a:gd name="connsiteX2450" fmla="*/ 2995197 w 11991973"/>
              <a:gd name="connsiteY2450" fmla="*/ 546297 h 3476625"/>
              <a:gd name="connsiteX2451" fmla="*/ 2995195 w 11991973"/>
              <a:gd name="connsiteY2451" fmla="*/ 556717 h 3476625"/>
              <a:gd name="connsiteX2452" fmla="*/ 2981648 w 11991973"/>
              <a:gd name="connsiteY2452" fmla="*/ 563523 h 3476625"/>
              <a:gd name="connsiteX2453" fmla="*/ 2971227 w 11991973"/>
              <a:gd name="connsiteY2453" fmla="*/ 575587 h 3476625"/>
              <a:gd name="connsiteX2454" fmla="*/ 2959232 w 11991973"/>
              <a:gd name="connsiteY2454" fmla="*/ 580658 h 3476625"/>
              <a:gd name="connsiteX2455" fmla="*/ 2961346 w 11991973"/>
              <a:gd name="connsiteY2455" fmla="*/ 587022 h 3476625"/>
              <a:gd name="connsiteX2456" fmla="*/ 2971227 w 11991973"/>
              <a:gd name="connsiteY2456" fmla="*/ 575587 h 3476625"/>
              <a:gd name="connsiteX2457" fmla="*/ 2976859 w 11991973"/>
              <a:gd name="connsiteY2457" fmla="*/ 573205 h 3476625"/>
              <a:gd name="connsiteX2458" fmla="*/ 2995194 w 11991973"/>
              <a:gd name="connsiteY2458" fmla="*/ 562478 h 3476625"/>
              <a:gd name="connsiteX2459" fmla="*/ 2995195 w 11991973"/>
              <a:gd name="connsiteY2459" fmla="*/ 556717 h 3476625"/>
              <a:gd name="connsiteX2460" fmla="*/ 3013768 w 11991973"/>
              <a:gd name="connsiteY2460" fmla="*/ 547388 h 3476625"/>
              <a:gd name="connsiteX2461" fmla="*/ 3076061 w 11991973"/>
              <a:gd name="connsiteY2461" fmla="*/ 549205 h 3476625"/>
              <a:gd name="connsiteX2462" fmla="*/ 3061016 w 11991973"/>
              <a:gd name="connsiteY2462" fmla="*/ 566660 h 3476625"/>
              <a:gd name="connsiteX2463" fmla="*/ 3121197 w 11991973"/>
              <a:gd name="connsiteY2463" fmla="*/ 543388 h 3476625"/>
              <a:gd name="connsiteX2464" fmla="*/ 3097189 w 11991973"/>
              <a:gd name="connsiteY2464" fmla="*/ 572341 h 3476625"/>
              <a:gd name="connsiteX2465" fmla="*/ 3041334 w 11991973"/>
              <a:gd name="connsiteY2465" fmla="*/ 591020 h 3476625"/>
              <a:gd name="connsiteX2466" fmla="*/ 3039420 w 11991973"/>
              <a:gd name="connsiteY2466" fmla="*/ 590885 h 3476625"/>
              <a:gd name="connsiteX2467" fmla="*/ 3023405 w 11991973"/>
              <a:gd name="connsiteY2467" fmla="*/ 589931 h 3476625"/>
              <a:gd name="connsiteX2468" fmla="*/ 3039156 w 11991973"/>
              <a:gd name="connsiteY2468" fmla="*/ 591749 h 3476625"/>
              <a:gd name="connsiteX2469" fmla="*/ 3041334 w 11991973"/>
              <a:gd name="connsiteY2469" fmla="*/ 591020 h 3476625"/>
              <a:gd name="connsiteX2470" fmla="*/ 3072534 w 11991973"/>
              <a:gd name="connsiteY2470" fmla="*/ 593204 h 3476625"/>
              <a:gd name="connsiteX2471" fmla="*/ 3097196 w 11991973"/>
              <a:gd name="connsiteY2471" fmla="*/ 595407 h 3476625"/>
              <a:gd name="connsiteX2472" fmla="*/ 3096748 w 11991973"/>
              <a:gd name="connsiteY2472" fmla="*/ 595749 h 3476625"/>
              <a:gd name="connsiteX2473" fmla="*/ 3098104 w 11991973"/>
              <a:gd name="connsiteY2473" fmla="*/ 595488 h 3476625"/>
              <a:gd name="connsiteX2474" fmla="*/ 3104595 w 11991973"/>
              <a:gd name="connsiteY2474" fmla="*/ 596068 h 3476625"/>
              <a:gd name="connsiteX2475" fmla="*/ 3117435 w 11991973"/>
              <a:gd name="connsiteY2475" fmla="*/ 598658 h 3476625"/>
              <a:gd name="connsiteX2476" fmla="*/ 3112884 w 11991973"/>
              <a:gd name="connsiteY2476" fmla="*/ 589680 h 3476625"/>
              <a:gd name="connsiteX2477" fmla="*/ 3123309 w 11991973"/>
              <a:gd name="connsiteY2477" fmla="*/ 582114 h 3476625"/>
              <a:gd name="connsiteX2478" fmla="*/ 3194348 w 11991973"/>
              <a:gd name="connsiteY2478" fmla="*/ 552796 h 3476625"/>
              <a:gd name="connsiteX2479" fmla="*/ 3189721 w 11991973"/>
              <a:gd name="connsiteY2479" fmla="*/ 581855 h 3476625"/>
              <a:gd name="connsiteX2480" fmla="*/ 3185371 w 11991973"/>
              <a:gd name="connsiteY2480" fmla="*/ 590295 h 3476625"/>
              <a:gd name="connsiteX2481" fmla="*/ 3205822 w 11991973"/>
              <a:gd name="connsiteY2481" fmla="*/ 587022 h 3476625"/>
              <a:gd name="connsiteX2482" fmla="*/ 3201037 w 11991973"/>
              <a:gd name="connsiteY2482" fmla="*/ 585140 h 3476625"/>
              <a:gd name="connsiteX2483" fmla="*/ 3203267 w 11991973"/>
              <a:gd name="connsiteY2483" fmla="*/ 584795 h 3476625"/>
              <a:gd name="connsiteX2484" fmla="*/ 3262240 w 11991973"/>
              <a:gd name="connsiteY2484" fmla="*/ 575386 h 3476625"/>
              <a:gd name="connsiteX2485" fmla="*/ 3245314 w 11991973"/>
              <a:gd name="connsiteY2485" fmla="*/ 557933 h 3476625"/>
              <a:gd name="connsiteX2486" fmla="*/ 3604508 w 11991973"/>
              <a:gd name="connsiteY2486" fmla="*/ 496844 h 3476625"/>
              <a:gd name="connsiteX2487" fmla="*/ 3583821 w 11991973"/>
              <a:gd name="connsiteY2487" fmla="*/ 531752 h 3476625"/>
              <a:gd name="connsiteX2488" fmla="*/ 3741791 w 11991973"/>
              <a:gd name="connsiteY2488" fmla="*/ 511389 h 3476625"/>
              <a:gd name="connsiteX2489" fmla="*/ 3659047 w 11991973"/>
              <a:gd name="connsiteY2489" fmla="*/ 508480 h 3476625"/>
              <a:gd name="connsiteX2490" fmla="*/ 4116030 w 11991973"/>
              <a:gd name="connsiteY2490" fmla="*/ 438666 h 3476625"/>
              <a:gd name="connsiteX2491" fmla="*/ 4080302 w 11991973"/>
              <a:gd name="connsiteY2491" fmla="*/ 457938 h 3476625"/>
              <a:gd name="connsiteX2492" fmla="*/ 4079230 w 11991973"/>
              <a:gd name="connsiteY2492" fmla="*/ 458366 h 3476625"/>
              <a:gd name="connsiteX2493" fmla="*/ 4070896 w 11991973"/>
              <a:gd name="connsiteY2493" fmla="*/ 453209 h 3476625"/>
              <a:gd name="connsiteX2494" fmla="*/ 4061493 w 11991973"/>
              <a:gd name="connsiteY2494" fmla="*/ 456119 h 3476625"/>
              <a:gd name="connsiteX2495" fmla="*/ 4080301 w 11991973"/>
              <a:gd name="connsiteY2495" fmla="*/ 459028 h 3476625"/>
              <a:gd name="connsiteX2496" fmla="*/ 4080172 w 11991973"/>
              <a:gd name="connsiteY2496" fmla="*/ 458950 h 3476625"/>
              <a:gd name="connsiteX2497" fmla="*/ 4084824 w 11991973"/>
              <a:gd name="connsiteY2497" fmla="*/ 458710 h 3476625"/>
              <a:gd name="connsiteX2498" fmla="*/ 4146120 w 11991973"/>
              <a:gd name="connsiteY2498" fmla="*/ 453210 h 3476625"/>
              <a:gd name="connsiteX2499" fmla="*/ 4490266 w 11991973"/>
              <a:gd name="connsiteY2499" fmla="*/ 409576 h 3476625"/>
              <a:gd name="connsiteX2500" fmla="*/ 4471461 w 11991973"/>
              <a:gd name="connsiteY2500" fmla="*/ 365941 h 3476625"/>
              <a:gd name="connsiteX2501" fmla="*/ 4497788 w 11991973"/>
              <a:gd name="connsiteY2501" fmla="*/ 371759 h 3476625"/>
              <a:gd name="connsiteX2502" fmla="*/ 4674563 w 11991973"/>
              <a:gd name="connsiteY2502" fmla="*/ 377578 h 3476625"/>
              <a:gd name="connsiteX2503" fmla="*/ 5011191 w 11991973"/>
              <a:gd name="connsiteY2503" fmla="*/ 313580 h 3476625"/>
              <a:gd name="connsiteX2504" fmla="*/ 5042893 w 11991973"/>
              <a:gd name="connsiteY2504" fmla="*/ 339505 h 3476625"/>
              <a:gd name="connsiteX2505" fmla="*/ 5043340 w 11991973"/>
              <a:gd name="connsiteY2505" fmla="*/ 339066 h 3476625"/>
              <a:gd name="connsiteX2506" fmla="*/ 5045277 w 11991973"/>
              <a:gd name="connsiteY2506" fmla="*/ 344851 h 3476625"/>
              <a:gd name="connsiteX2507" fmla="*/ 5065728 w 11991973"/>
              <a:gd name="connsiteY2507" fmla="*/ 333943 h 3476625"/>
              <a:gd name="connsiteX2508" fmla="*/ 5045652 w 11991973"/>
              <a:gd name="connsiteY2508" fmla="*/ 336798 h 3476625"/>
              <a:gd name="connsiteX2509" fmla="*/ 5060792 w 11991973"/>
              <a:gd name="connsiteY2509" fmla="*/ 321944 h 3476625"/>
              <a:gd name="connsiteX2510" fmla="*/ 5148474 w 11991973"/>
              <a:gd name="connsiteY2510" fmla="*/ 310671 h 3476625"/>
              <a:gd name="connsiteX2511" fmla="*/ 5118383 w 11991973"/>
              <a:gd name="connsiteY2511" fmla="*/ 336852 h 3476625"/>
              <a:gd name="connsiteX2512" fmla="*/ 5180445 w 11991973"/>
              <a:gd name="connsiteY2512" fmla="*/ 304853 h 3476625"/>
              <a:gd name="connsiteX2513" fmla="*/ 5161639 w 11991973"/>
              <a:gd name="connsiteY2513" fmla="*/ 339760 h 3476625"/>
              <a:gd name="connsiteX2514" fmla="*/ 5752145 w 11991973"/>
              <a:gd name="connsiteY2514" fmla="*/ 246674 h 3476625"/>
              <a:gd name="connsiteX2515" fmla="*/ 5727697 w 11991973"/>
              <a:gd name="connsiteY2515" fmla="*/ 237947 h 3476625"/>
              <a:gd name="connsiteX2516" fmla="*/ 5749989 w 11991973"/>
              <a:gd name="connsiteY2516" fmla="*/ 229037 h 3476625"/>
              <a:gd name="connsiteX2517" fmla="*/ 5748383 w 11991973"/>
              <a:gd name="connsiteY2517" fmla="*/ 235038 h 3476625"/>
              <a:gd name="connsiteX2518" fmla="*/ 5883787 w 11991973"/>
              <a:gd name="connsiteY2518" fmla="*/ 191404 h 3476625"/>
              <a:gd name="connsiteX2519" fmla="*/ 5930801 w 11991973"/>
              <a:gd name="connsiteY2519" fmla="*/ 200130 h 3476625"/>
              <a:gd name="connsiteX2520" fmla="*/ 5906353 w 11991973"/>
              <a:gd name="connsiteY2520" fmla="*/ 229220 h 3476625"/>
              <a:gd name="connsiteX2521" fmla="*/ 6043637 w 11991973"/>
              <a:gd name="connsiteY2521" fmla="*/ 168133 h 3476625"/>
              <a:gd name="connsiteX2522" fmla="*/ 6083129 w 11991973"/>
              <a:gd name="connsiteY2522" fmla="*/ 173950 h 3476625"/>
              <a:gd name="connsiteX2523" fmla="*/ 6045519 w 11991973"/>
              <a:gd name="connsiteY2523" fmla="*/ 147769 h 3476625"/>
              <a:gd name="connsiteX2524" fmla="*/ 6257348 w 11991973"/>
              <a:gd name="connsiteY2524" fmla="*/ 151860 h 3476625"/>
              <a:gd name="connsiteX2525" fmla="*/ 6271620 w 11991973"/>
              <a:gd name="connsiteY2525" fmla="*/ 153887 h 3476625"/>
              <a:gd name="connsiteX2526" fmla="*/ 6258964 w 11991973"/>
              <a:gd name="connsiteY2526" fmla="*/ 156496 h 3476625"/>
              <a:gd name="connsiteX2527" fmla="*/ 6244859 w 11991973"/>
              <a:gd name="connsiteY2527" fmla="*/ 168132 h 3476625"/>
              <a:gd name="connsiteX2528" fmla="*/ 6261786 w 11991973"/>
              <a:gd name="connsiteY2528" fmla="*/ 166314 h 3476625"/>
              <a:gd name="connsiteX2529" fmla="*/ 6272672 w 11991973"/>
              <a:gd name="connsiteY2529" fmla="*/ 154036 h 3476625"/>
              <a:gd name="connsiteX2530" fmla="*/ 6289994 w 11991973"/>
              <a:gd name="connsiteY2530" fmla="*/ 156496 h 3476625"/>
              <a:gd name="connsiteX2531" fmla="*/ 6444203 w 11991973"/>
              <a:gd name="connsiteY2531" fmla="*/ 89591 h 3476625"/>
              <a:gd name="connsiteX2532" fmla="*/ 6303159 w 11991973"/>
              <a:gd name="connsiteY2532" fmla="*/ 141952 h 3476625"/>
              <a:gd name="connsiteX2533" fmla="*/ 6596088 w 11991973"/>
              <a:gd name="connsiteY2533" fmla="*/ 804 h 3476625"/>
              <a:gd name="connsiteX2534" fmla="*/ 6611576 w 11991973"/>
              <a:gd name="connsiteY2534" fmla="*/ 2321 h 3476625"/>
              <a:gd name="connsiteX2535" fmla="*/ 6581486 w 11991973"/>
              <a:gd name="connsiteY2535" fmla="*/ 66318 h 3476625"/>
              <a:gd name="connsiteX2536" fmla="*/ 6893665 w 11991973"/>
              <a:gd name="connsiteY2536" fmla="*/ 57592 h 3476625"/>
              <a:gd name="connsiteX2537" fmla="*/ 6889759 w 11991973"/>
              <a:gd name="connsiteY2537" fmla="*/ 64496 h 3476625"/>
              <a:gd name="connsiteX2538" fmla="*/ 6885966 w 11991973"/>
              <a:gd name="connsiteY2538" fmla="*/ 65409 h 3476625"/>
              <a:gd name="connsiteX2539" fmla="*/ 6872979 w 11991973"/>
              <a:gd name="connsiteY2539" fmla="*/ 69227 h 3476625"/>
              <a:gd name="connsiteX2540" fmla="*/ 6885438 w 11991973"/>
              <a:gd name="connsiteY2540" fmla="*/ 72136 h 3476625"/>
              <a:gd name="connsiteX2541" fmla="*/ 6889759 w 11991973"/>
              <a:gd name="connsiteY2541" fmla="*/ 64496 h 3476625"/>
              <a:gd name="connsiteX2542" fmla="*/ 6906359 w 11991973"/>
              <a:gd name="connsiteY2542" fmla="*/ 60501 h 3476625"/>
              <a:gd name="connsiteX2543" fmla="*/ 6942560 w 11991973"/>
              <a:gd name="connsiteY2543" fmla="*/ 60501 h 3476625"/>
              <a:gd name="connsiteX2544" fmla="*/ 6918113 w 11991973"/>
              <a:gd name="connsiteY2544" fmla="*/ 115771 h 3476625"/>
              <a:gd name="connsiteX2545" fmla="*/ 7106172 w 11991973"/>
              <a:gd name="connsiteY2545" fmla="*/ 43047 h 3476625"/>
              <a:gd name="connsiteX2546" fmla="*/ 7064799 w 11991973"/>
              <a:gd name="connsiteY2546" fmla="*/ 77954 h 3476625"/>
              <a:gd name="connsiteX2547" fmla="*/ 7132500 w 11991973"/>
              <a:gd name="connsiteY2547" fmla="*/ 92499 h 3476625"/>
              <a:gd name="connsiteX2548" fmla="*/ 7423993 w 11991973"/>
              <a:gd name="connsiteY2548" fmla="*/ 107044 h 3476625"/>
              <a:gd name="connsiteX2549" fmla="*/ 7136261 w 11991973"/>
              <a:gd name="connsiteY2549" fmla="*/ 232130 h 3476625"/>
              <a:gd name="connsiteX2550" fmla="*/ 6861695 w 11991973"/>
              <a:gd name="connsiteY2550" fmla="*/ 325216 h 3476625"/>
              <a:gd name="connsiteX2551" fmla="*/ 6940680 w 11991973"/>
              <a:gd name="connsiteY2551" fmla="*/ 351397 h 3476625"/>
              <a:gd name="connsiteX2552" fmla="*/ 7136261 w 11991973"/>
              <a:gd name="connsiteY2552" fmla="*/ 389213 h 3476625"/>
              <a:gd name="connsiteX2553" fmla="*/ 6903068 w 11991973"/>
              <a:gd name="connsiteY2553" fmla="*/ 461937 h 3476625"/>
              <a:gd name="connsiteX2554" fmla="*/ 6833487 w 11991973"/>
              <a:gd name="connsiteY2554" fmla="*/ 479391 h 3476625"/>
              <a:gd name="connsiteX2555" fmla="*/ 6743217 w 11991973"/>
              <a:gd name="connsiteY2555" fmla="*/ 531752 h 3476625"/>
              <a:gd name="connsiteX2556" fmla="*/ 6778948 w 11991973"/>
              <a:gd name="connsiteY2556" fmla="*/ 514298 h 3476625"/>
              <a:gd name="connsiteX2557" fmla="*/ 6763905 w 11991973"/>
              <a:gd name="connsiteY2557" fmla="*/ 566659 h 3476625"/>
              <a:gd name="connsiteX2558" fmla="*/ 7049755 w 11991973"/>
              <a:gd name="connsiteY2558" fmla="*/ 470663 h 3476625"/>
              <a:gd name="connsiteX2559" fmla="*/ 7132500 w 11991973"/>
              <a:gd name="connsiteY2559" fmla="*/ 499753 h 3476625"/>
              <a:gd name="connsiteX2560" fmla="*/ 7226530 w 11991973"/>
              <a:gd name="connsiteY2560" fmla="*/ 488118 h 3476625"/>
              <a:gd name="connsiteX2561" fmla="*/ 7363814 w 11991973"/>
              <a:gd name="connsiteY2561" fmla="*/ 485208 h 3476625"/>
              <a:gd name="connsiteX2562" fmla="*/ 7333724 w 11991973"/>
              <a:gd name="connsiteY2562" fmla="*/ 511389 h 3476625"/>
              <a:gd name="connsiteX2563" fmla="*/ 7395784 w 11991973"/>
              <a:gd name="connsiteY2563" fmla="*/ 479391 h 3476625"/>
              <a:gd name="connsiteX2564" fmla="*/ 7376978 w 11991973"/>
              <a:gd name="connsiteY2564" fmla="*/ 514298 h 3476625"/>
              <a:gd name="connsiteX2565" fmla="*/ 7967484 w 11991973"/>
              <a:gd name="connsiteY2565" fmla="*/ 421211 h 3476625"/>
              <a:gd name="connsiteX2566" fmla="*/ 7943037 w 11991973"/>
              <a:gd name="connsiteY2566" fmla="*/ 412485 h 3476625"/>
              <a:gd name="connsiteX2567" fmla="*/ 7965329 w 11991973"/>
              <a:gd name="connsiteY2567" fmla="*/ 403575 h 3476625"/>
              <a:gd name="connsiteX2568" fmla="*/ 7963723 w 11991973"/>
              <a:gd name="connsiteY2568" fmla="*/ 409576 h 3476625"/>
              <a:gd name="connsiteX2569" fmla="*/ 8099126 w 11991973"/>
              <a:gd name="connsiteY2569" fmla="*/ 365941 h 3476625"/>
              <a:gd name="connsiteX2570" fmla="*/ 8146142 w 11991973"/>
              <a:gd name="connsiteY2570" fmla="*/ 374668 h 3476625"/>
              <a:gd name="connsiteX2571" fmla="*/ 8121693 w 11991973"/>
              <a:gd name="connsiteY2571" fmla="*/ 403757 h 3476625"/>
              <a:gd name="connsiteX2572" fmla="*/ 8258977 w 11991973"/>
              <a:gd name="connsiteY2572" fmla="*/ 342669 h 3476625"/>
              <a:gd name="connsiteX2573" fmla="*/ 8298470 w 11991973"/>
              <a:gd name="connsiteY2573" fmla="*/ 348488 h 3476625"/>
              <a:gd name="connsiteX2574" fmla="*/ 8260858 w 11991973"/>
              <a:gd name="connsiteY2574" fmla="*/ 322307 h 3476625"/>
              <a:gd name="connsiteX2575" fmla="*/ 8472688 w 11991973"/>
              <a:gd name="connsiteY2575" fmla="*/ 326398 h 3476625"/>
              <a:gd name="connsiteX2576" fmla="*/ 8491664 w 11991973"/>
              <a:gd name="connsiteY2576" fmla="*/ 328229 h 3476625"/>
              <a:gd name="connsiteX2577" fmla="*/ 8478065 w 11991973"/>
              <a:gd name="connsiteY2577" fmla="*/ 331034 h 3476625"/>
              <a:gd name="connsiteX2578" fmla="*/ 8463961 w 11991973"/>
              <a:gd name="connsiteY2578" fmla="*/ 342669 h 3476625"/>
              <a:gd name="connsiteX2579" fmla="*/ 8480886 w 11991973"/>
              <a:gd name="connsiteY2579" fmla="*/ 340852 h 3476625"/>
              <a:gd name="connsiteX2580" fmla="*/ 8492045 w 11991973"/>
              <a:gd name="connsiteY2580" fmla="*/ 328266 h 3476625"/>
              <a:gd name="connsiteX2581" fmla="*/ 8497067 w 11991973"/>
              <a:gd name="connsiteY2581" fmla="*/ 328750 h 3476625"/>
              <a:gd name="connsiteX2582" fmla="*/ 8505335 w 11991973"/>
              <a:gd name="connsiteY2582" fmla="*/ 331034 h 3476625"/>
              <a:gd name="connsiteX2583" fmla="*/ 8659543 w 11991973"/>
              <a:gd name="connsiteY2583" fmla="*/ 264127 h 3476625"/>
              <a:gd name="connsiteX2584" fmla="*/ 8518498 w 11991973"/>
              <a:gd name="connsiteY2584" fmla="*/ 316489 h 3476625"/>
              <a:gd name="connsiteX2585" fmla="*/ 8826917 w 11991973"/>
              <a:gd name="connsiteY2585" fmla="*/ 176859 h 3476625"/>
              <a:gd name="connsiteX2586" fmla="*/ 8796827 w 11991973"/>
              <a:gd name="connsiteY2586" fmla="*/ 240856 h 3476625"/>
              <a:gd name="connsiteX2587" fmla="*/ 9109005 w 11991973"/>
              <a:gd name="connsiteY2587" fmla="*/ 232130 h 3476625"/>
              <a:gd name="connsiteX2588" fmla="*/ 9105099 w 11991973"/>
              <a:gd name="connsiteY2588" fmla="*/ 239034 h 3476625"/>
              <a:gd name="connsiteX2589" fmla="*/ 9101307 w 11991973"/>
              <a:gd name="connsiteY2589" fmla="*/ 239947 h 3476625"/>
              <a:gd name="connsiteX2590" fmla="*/ 9088319 w 11991973"/>
              <a:gd name="connsiteY2590" fmla="*/ 243765 h 3476625"/>
              <a:gd name="connsiteX2591" fmla="*/ 9100777 w 11991973"/>
              <a:gd name="connsiteY2591" fmla="*/ 246674 h 3476625"/>
              <a:gd name="connsiteX2592" fmla="*/ 9105099 w 11991973"/>
              <a:gd name="connsiteY2592" fmla="*/ 239034 h 3476625"/>
              <a:gd name="connsiteX2593" fmla="*/ 9121699 w 11991973"/>
              <a:gd name="connsiteY2593" fmla="*/ 235038 h 3476625"/>
              <a:gd name="connsiteX2594" fmla="*/ 9157900 w 11991973"/>
              <a:gd name="connsiteY2594" fmla="*/ 235038 h 3476625"/>
              <a:gd name="connsiteX2595" fmla="*/ 9133452 w 11991973"/>
              <a:gd name="connsiteY2595" fmla="*/ 290308 h 3476625"/>
              <a:gd name="connsiteX2596" fmla="*/ 9321512 w 11991973"/>
              <a:gd name="connsiteY2596" fmla="*/ 217585 h 3476625"/>
              <a:gd name="connsiteX2597" fmla="*/ 9280139 w 11991973"/>
              <a:gd name="connsiteY2597" fmla="*/ 252492 h 3476625"/>
              <a:gd name="connsiteX2598" fmla="*/ 9347841 w 11991973"/>
              <a:gd name="connsiteY2598" fmla="*/ 267037 h 3476625"/>
              <a:gd name="connsiteX2599" fmla="*/ 9639333 w 11991973"/>
              <a:gd name="connsiteY2599" fmla="*/ 281582 h 3476625"/>
              <a:gd name="connsiteX2600" fmla="*/ 9351602 w 11991973"/>
              <a:gd name="connsiteY2600" fmla="*/ 406666 h 3476625"/>
              <a:gd name="connsiteX2601" fmla="*/ 9077035 w 11991973"/>
              <a:gd name="connsiteY2601" fmla="*/ 499753 h 3476625"/>
              <a:gd name="connsiteX2602" fmla="*/ 9083601 w 11991973"/>
              <a:gd name="connsiteY2602" fmla="*/ 508068 h 3476625"/>
              <a:gd name="connsiteX2603" fmla="*/ 9078915 w 11991973"/>
              <a:gd name="connsiteY2603" fmla="*/ 511389 h 3476625"/>
              <a:gd name="connsiteX2604" fmla="*/ 9093725 w 11991973"/>
              <a:gd name="connsiteY2604" fmla="*/ 520798 h 3476625"/>
              <a:gd name="connsiteX2605" fmla="*/ 9093390 w 11991973"/>
              <a:gd name="connsiteY2605" fmla="*/ 517884 h 3476625"/>
              <a:gd name="connsiteX2606" fmla="*/ 9117673 w 11991973"/>
              <a:gd name="connsiteY2606" fmla="*/ 521208 h 3476625"/>
              <a:gd name="connsiteX2607" fmla="*/ 9291422 w 11991973"/>
              <a:gd name="connsiteY2607" fmla="*/ 459028 h 3476625"/>
              <a:gd name="connsiteX2608" fmla="*/ 9428706 w 11991973"/>
              <a:gd name="connsiteY2608" fmla="*/ 456118 h 3476625"/>
              <a:gd name="connsiteX2609" fmla="*/ 9398616 w 11991973"/>
              <a:gd name="connsiteY2609" fmla="*/ 482299 h 3476625"/>
              <a:gd name="connsiteX2610" fmla="*/ 9460677 w 11991973"/>
              <a:gd name="connsiteY2610" fmla="*/ 450301 h 3476625"/>
              <a:gd name="connsiteX2611" fmla="*/ 9441871 w 11991973"/>
              <a:gd name="connsiteY2611" fmla="*/ 485208 h 3476625"/>
              <a:gd name="connsiteX2612" fmla="*/ 10032377 w 11991973"/>
              <a:gd name="connsiteY2612" fmla="*/ 392121 h 3476625"/>
              <a:gd name="connsiteX2613" fmla="*/ 10007929 w 11991973"/>
              <a:gd name="connsiteY2613" fmla="*/ 383395 h 3476625"/>
              <a:gd name="connsiteX2614" fmla="*/ 10030219 w 11991973"/>
              <a:gd name="connsiteY2614" fmla="*/ 374485 h 3476625"/>
              <a:gd name="connsiteX2615" fmla="*/ 10028615 w 11991973"/>
              <a:gd name="connsiteY2615" fmla="*/ 380486 h 3476625"/>
              <a:gd name="connsiteX2616" fmla="*/ 10164018 w 11991973"/>
              <a:gd name="connsiteY2616" fmla="*/ 336852 h 3476625"/>
              <a:gd name="connsiteX2617" fmla="*/ 10211033 w 11991973"/>
              <a:gd name="connsiteY2617" fmla="*/ 345579 h 3476625"/>
              <a:gd name="connsiteX2618" fmla="*/ 10186586 w 11991973"/>
              <a:gd name="connsiteY2618" fmla="*/ 374669 h 3476625"/>
              <a:gd name="connsiteX2619" fmla="*/ 10323869 w 11991973"/>
              <a:gd name="connsiteY2619" fmla="*/ 313579 h 3476625"/>
              <a:gd name="connsiteX2620" fmla="*/ 10363362 w 11991973"/>
              <a:gd name="connsiteY2620" fmla="*/ 319398 h 3476625"/>
              <a:gd name="connsiteX2621" fmla="*/ 10325749 w 11991973"/>
              <a:gd name="connsiteY2621" fmla="*/ 293217 h 3476625"/>
              <a:gd name="connsiteX2622" fmla="*/ 10537581 w 11991973"/>
              <a:gd name="connsiteY2622" fmla="*/ 297308 h 3476625"/>
              <a:gd name="connsiteX2623" fmla="*/ 10559124 w 11991973"/>
              <a:gd name="connsiteY2623" fmla="*/ 299386 h 3476625"/>
              <a:gd name="connsiteX2624" fmla="*/ 10546720 w 11991973"/>
              <a:gd name="connsiteY2624" fmla="*/ 301945 h 3476625"/>
              <a:gd name="connsiteX2625" fmla="*/ 10532616 w 11991973"/>
              <a:gd name="connsiteY2625" fmla="*/ 313580 h 3476625"/>
              <a:gd name="connsiteX2626" fmla="*/ 10549540 w 11991973"/>
              <a:gd name="connsiteY2626" fmla="*/ 311762 h 3476625"/>
              <a:gd name="connsiteX2627" fmla="*/ 10560404 w 11991973"/>
              <a:gd name="connsiteY2627" fmla="*/ 299510 h 3476625"/>
              <a:gd name="connsiteX2628" fmla="*/ 10561959 w 11991973"/>
              <a:gd name="connsiteY2628" fmla="*/ 299661 h 3476625"/>
              <a:gd name="connsiteX2629" fmla="*/ 10570227 w 11991973"/>
              <a:gd name="connsiteY2629" fmla="*/ 301944 h 3476625"/>
              <a:gd name="connsiteX2630" fmla="*/ 10724435 w 11991973"/>
              <a:gd name="connsiteY2630" fmla="*/ 235038 h 3476625"/>
              <a:gd name="connsiteX2631" fmla="*/ 10583391 w 11991973"/>
              <a:gd name="connsiteY2631" fmla="*/ 287399 h 3476625"/>
              <a:gd name="connsiteX2632" fmla="*/ 10891808 w 11991973"/>
              <a:gd name="connsiteY2632" fmla="*/ 147769 h 3476625"/>
              <a:gd name="connsiteX2633" fmla="*/ 10861719 w 11991973"/>
              <a:gd name="connsiteY2633" fmla="*/ 211766 h 3476625"/>
              <a:gd name="connsiteX2634" fmla="*/ 11173898 w 11991973"/>
              <a:gd name="connsiteY2634" fmla="*/ 203040 h 3476625"/>
              <a:gd name="connsiteX2635" fmla="*/ 11169992 w 11991973"/>
              <a:gd name="connsiteY2635" fmla="*/ 209944 h 3476625"/>
              <a:gd name="connsiteX2636" fmla="*/ 11166200 w 11991973"/>
              <a:gd name="connsiteY2636" fmla="*/ 210858 h 3476625"/>
              <a:gd name="connsiteX2637" fmla="*/ 11153211 w 11991973"/>
              <a:gd name="connsiteY2637" fmla="*/ 214675 h 3476625"/>
              <a:gd name="connsiteX2638" fmla="*/ 11165670 w 11991973"/>
              <a:gd name="connsiteY2638" fmla="*/ 217585 h 3476625"/>
              <a:gd name="connsiteX2639" fmla="*/ 11169992 w 11991973"/>
              <a:gd name="connsiteY2639" fmla="*/ 209944 h 3476625"/>
              <a:gd name="connsiteX2640" fmla="*/ 11186591 w 11991973"/>
              <a:gd name="connsiteY2640" fmla="*/ 205949 h 3476625"/>
              <a:gd name="connsiteX2641" fmla="*/ 11222792 w 11991973"/>
              <a:gd name="connsiteY2641" fmla="*/ 205949 h 3476625"/>
              <a:gd name="connsiteX2642" fmla="*/ 11198345 w 11991973"/>
              <a:gd name="connsiteY2642" fmla="*/ 261218 h 3476625"/>
              <a:gd name="connsiteX2643" fmla="*/ 11386403 w 11991973"/>
              <a:gd name="connsiteY2643" fmla="*/ 188495 h 3476625"/>
              <a:gd name="connsiteX2644" fmla="*/ 11345031 w 11991973"/>
              <a:gd name="connsiteY2644" fmla="*/ 223402 h 3476625"/>
              <a:gd name="connsiteX2645" fmla="*/ 11465295 w 11991973"/>
              <a:gd name="connsiteY2645" fmla="*/ 170990 h 347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</a:cxnLst>
            <a:rect l="l" t="t" r="r" b="b"/>
            <a:pathLst>
              <a:path w="11991973" h="3476625">
                <a:moveTo>
                  <a:pt x="450941" y="3182190"/>
                </a:moveTo>
                <a:lnTo>
                  <a:pt x="453308" y="3190087"/>
                </a:lnTo>
                <a:cubicBezTo>
                  <a:pt x="453103" y="3195996"/>
                  <a:pt x="449341" y="3197814"/>
                  <a:pt x="439468" y="3190541"/>
                </a:cubicBezTo>
                <a:close/>
                <a:moveTo>
                  <a:pt x="2673803" y="3350910"/>
                </a:moveTo>
                <a:lnTo>
                  <a:pt x="2676171" y="3358806"/>
                </a:lnTo>
                <a:cubicBezTo>
                  <a:pt x="2675964" y="3364715"/>
                  <a:pt x="2672204" y="3366533"/>
                  <a:pt x="2662332" y="3359260"/>
                </a:cubicBezTo>
                <a:close/>
                <a:moveTo>
                  <a:pt x="432327" y="3145543"/>
                </a:moveTo>
                <a:cubicBezTo>
                  <a:pt x="434224" y="3146679"/>
                  <a:pt x="436508" y="3149293"/>
                  <a:pt x="438861" y="3152759"/>
                </a:cubicBezTo>
                <a:lnTo>
                  <a:pt x="439205" y="3153368"/>
                </a:lnTo>
                <a:lnTo>
                  <a:pt x="428185" y="3161451"/>
                </a:lnTo>
                <a:cubicBezTo>
                  <a:pt x="426303" y="3146906"/>
                  <a:pt x="428536" y="3143269"/>
                  <a:pt x="432327" y="3145543"/>
                </a:cubicBezTo>
                <a:close/>
                <a:moveTo>
                  <a:pt x="489886" y="3146644"/>
                </a:moveTo>
                <a:lnTo>
                  <a:pt x="495885" y="3155634"/>
                </a:lnTo>
                <a:cubicBezTo>
                  <a:pt x="494946" y="3157089"/>
                  <a:pt x="493300" y="3155815"/>
                  <a:pt x="491654" y="3153588"/>
                </a:cubicBezTo>
                <a:lnTo>
                  <a:pt x="488609" y="3147993"/>
                </a:lnTo>
                <a:close/>
                <a:moveTo>
                  <a:pt x="1339568" y="3211630"/>
                </a:moveTo>
                <a:cubicBezTo>
                  <a:pt x="1335572" y="3212358"/>
                  <a:pt x="1331810" y="3215267"/>
                  <a:pt x="1328990" y="3222539"/>
                </a:cubicBezTo>
                <a:cubicBezTo>
                  <a:pt x="1336511" y="3228357"/>
                  <a:pt x="1351557" y="3225448"/>
                  <a:pt x="1351557" y="3213812"/>
                </a:cubicBezTo>
                <a:cubicBezTo>
                  <a:pt x="1347796" y="3212358"/>
                  <a:pt x="1343563" y="3210903"/>
                  <a:pt x="1339568" y="3211630"/>
                </a:cubicBezTo>
                <a:close/>
                <a:moveTo>
                  <a:pt x="783157" y="3158808"/>
                </a:moveTo>
                <a:lnTo>
                  <a:pt x="785497" y="3167270"/>
                </a:lnTo>
                <a:cubicBezTo>
                  <a:pt x="785028" y="3169452"/>
                  <a:pt x="784204" y="3166542"/>
                  <a:pt x="783381" y="3161088"/>
                </a:cubicBezTo>
                <a:close/>
                <a:moveTo>
                  <a:pt x="782690" y="3154069"/>
                </a:moveTo>
                <a:lnTo>
                  <a:pt x="783157" y="3158808"/>
                </a:lnTo>
                <a:lnTo>
                  <a:pt x="781957" y="3154469"/>
                </a:lnTo>
                <a:close/>
                <a:moveTo>
                  <a:pt x="2708266" y="3320098"/>
                </a:moveTo>
                <a:lnTo>
                  <a:pt x="2714989" y="3330171"/>
                </a:lnTo>
                <a:cubicBezTo>
                  <a:pt x="2714048" y="3331625"/>
                  <a:pt x="2712402" y="3330353"/>
                  <a:pt x="2710756" y="3328125"/>
                </a:cubicBezTo>
                <a:lnTo>
                  <a:pt x="2707073" y="3321358"/>
                </a:lnTo>
                <a:close/>
                <a:moveTo>
                  <a:pt x="3565138" y="3395468"/>
                </a:moveTo>
                <a:lnTo>
                  <a:pt x="3562194" y="3399259"/>
                </a:lnTo>
                <a:lnTo>
                  <a:pt x="3553719" y="3397948"/>
                </a:lnTo>
                <a:close/>
                <a:moveTo>
                  <a:pt x="2655191" y="3314263"/>
                </a:moveTo>
                <a:cubicBezTo>
                  <a:pt x="2657086" y="3315400"/>
                  <a:pt x="2659371" y="3318013"/>
                  <a:pt x="2661723" y="3321478"/>
                </a:cubicBezTo>
                <a:lnTo>
                  <a:pt x="2662068" y="3322088"/>
                </a:lnTo>
                <a:lnTo>
                  <a:pt x="2651047" y="3330171"/>
                </a:lnTo>
                <a:cubicBezTo>
                  <a:pt x="2649167" y="3315627"/>
                  <a:pt x="2651401" y="3311990"/>
                  <a:pt x="2655191" y="3314263"/>
                </a:cubicBezTo>
                <a:close/>
                <a:moveTo>
                  <a:pt x="3006020" y="3327528"/>
                </a:moveTo>
                <a:lnTo>
                  <a:pt x="3008361" y="3335989"/>
                </a:lnTo>
                <a:cubicBezTo>
                  <a:pt x="3007892" y="3338171"/>
                  <a:pt x="3007069" y="3335262"/>
                  <a:pt x="3006245" y="3329808"/>
                </a:cubicBezTo>
                <a:close/>
                <a:moveTo>
                  <a:pt x="3005554" y="3322787"/>
                </a:moveTo>
                <a:lnTo>
                  <a:pt x="3006020" y="3327528"/>
                </a:lnTo>
                <a:lnTo>
                  <a:pt x="3004821" y="3323188"/>
                </a:lnTo>
                <a:close/>
                <a:moveTo>
                  <a:pt x="794195" y="3121090"/>
                </a:moveTo>
                <a:cubicBezTo>
                  <a:pt x="791139" y="3120727"/>
                  <a:pt x="787377" y="3122180"/>
                  <a:pt x="783617" y="3129452"/>
                </a:cubicBezTo>
                <a:cubicBezTo>
                  <a:pt x="791138" y="3135271"/>
                  <a:pt x="794899" y="3126544"/>
                  <a:pt x="800542" y="3123635"/>
                </a:cubicBezTo>
                <a:cubicBezTo>
                  <a:pt x="799601" y="3123635"/>
                  <a:pt x="797252" y="3121453"/>
                  <a:pt x="794195" y="3121090"/>
                </a:cubicBezTo>
                <a:close/>
                <a:moveTo>
                  <a:pt x="1561147" y="3179817"/>
                </a:moveTo>
                <a:lnTo>
                  <a:pt x="1559126" y="3187268"/>
                </a:lnTo>
                <a:cubicBezTo>
                  <a:pt x="1555601" y="3190541"/>
                  <a:pt x="1550900" y="3191996"/>
                  <a:pt x="1549018" y="3187632"/>
                </a:cubicBezTo>
                <a:lnTo>
                  <a:pt x="1552125" y="3181676"/>
                </a:lnTo>
                <a:close/>
                <a:moveTo>
                  <a:pt x="3004129" y="3302876"/>
                </a:moveTo>
                <a:lnTo>
                  <a:pt x="3004129" y="3304046"/>
                </a:lnTo>
                <a:lnTo>
                  <a:pt x="3002719" y="3303990"/>
                </a:lnTo>
                <a:close/>
                <a:moveTo>
                  <a:pt x="1082866" y="3118181"/>
                </a:moveTo>
                <a:cubicBezTo>
                  <a:pt x="1079339" y="3118545"/>
                  <a:pt x="1076049" y="3120727"/>
                  <a:pt x="1073228" y="3126544"/>
                </a:cubicBezTo>
                <a:cubicBezTo>
                  <a:pt x="1080751" y="3132361"/>
                  <a:pt x="1093915" y="3129452"/>
                  <a:pt x="1093915" y="3120725"/>
                </a:cubicBezTo>
                <a:cubicBezTo>
                  <a:pt x="1090153" y="3119271"/>
                  <a:pt x="1086391" y="3117818"/>
                  <a:pt x="1082866" y="3118181"/>
                </a:cubicBezTo>
                <a:close/>
                <a:moveTo>
                  <a:pt x="3779068" y="3349012"/>
                </a:moveTo>
                <a:lnTo>
                  <a:pt x="3781285" y="3350533"/>
                </a:lnTo>
                <a:cubicBezTo>
                  <a:pt x="3786925" y="3356351"/>
                  <a:pt x="3771882" y="3370896"/>
                  <a:pt x="3768120" y="3362170"/>
                </a:cubicBezTo>
                <a:cubicBezTo>
                  <a:pt x="3769999" y="3359261"/>
                  <a:pt x="3771882" y="3354170"/>
                  <a:pt x="3773996" y="3350897"/>
                </a:cubicBezTo>
                <a:lnTo>
                  <a:pt x="3775142" y="3349865"/>
                </a:lnTo>
                <a:close/>
                <a:moveTo>
                  <a:pt x="1149216" y="3101227"/>
                </a:moveTo>
                <a:cubicBezTo>
                  <a:pt x="1147042" y="3100636"/>
                  <a:pt x="1144925" y="3100909"/>
                  <a:pt x="1142810" y="3101454"/>
                </a:cubicBezTo>
                <a:cubicBezTo>
                  <a:pt x="1138579" y="3102544"/>
                  <a:pt x="1134348" y="3104726"/>
                  <a:pt x="1129645" y="3103271"/>
                </a:cubicBezTo>
                <a:cubicBezTo>
                  <a:pt x="1129645" y="3114908"/>
                  <a:pt x="1148452" y="3111999"/>
                  <a:pt x="1155973" y="3106181"/>
                </a:cubicBezTo>
                <a:cubicBezTo>
                  <a:pt x="1153624" y="3103272"/>
                  <a:pt x="1151391" y="3101818"/>
                  <a:pt x="1149216" y="3101227"/>
                </a:cubicBezTo>
                <a:close/>
                <a:moveTo>
                  <a:pt x="3301968" y="3292718"/>
                </a:moveTo>
                <a:cubicBezTo>
                  <a:pt x="3298441" y="3293082"/>
                  <a:pt x="3295151" y="3295263"/>
                  <a:pt x="3292330" y="3301081"/>
                </a:cubicBezTo>
                <a:cubicBezTo>
                  <a:pt x="3299854" y="3306899"/>
                  <a:pt x="3313014" y="3303990"/>
                  <a:pt x="3313017" y="3295264"/>
                </a:cubicBezTo>
                <a:cubicBezTo>
                  <a:pt x="3309257" y="3293809"/>
                  <a:pt x="3305496" y="3292354"/>
                  <a:pt x="3301968" y="3292718"/>
                </a:cubicBezTo>
                <a:close/>
                <a:moveTo>
                  <a:pt x="1248404" y="3094618"/>
                </a:moveTo>
                <a:lnTo>
                  <a:pt x="1259407" y="3097454"/>
                </a:lnTo>
                <a:cubicBezTo>
                  <a:pt x="1253764" y="3106180"/>
                  <a:pt x="1246243" y="3103271"/>
                  <a:pt x="1236840" y="3100363"/>
                </a:cubicBezTo>
                <a:lnTo>
                  <a:pt x="1245989" y="3095647"/>
                </a:lnTo>
                <a:close/>
                <a:moveTo>
                  <a:pt x="3368315" y="3275765"/>
                </a:moveTo>
                <a:cubicBezTo>
                  <a:pt x="3366143" y="3275174"/>
                  <a:pt x="3364027" y="3275447"/>
                  <a:pt x="3361913" y="3275992"/>
                </a:cubicBezTo>
                <a:cubicBezTo>
                  <a:pt x="3357680" y="3277082"/>
                  <a:pt x="3353449" y="3279264"/>
                  <a:pt x="3348749" y="3277809"/>
                </a:cubicBezTo>
                <a:cubicBezTo>
                  <a:pt x="3348748" y="3289445"/>
                  <a:pt x="3367553" y="3286536"/>
                  <a:pt x="3375074" y="3280719"/>
                </a:cubicBezTo>
                <a:cubicBezTo>
                  <a:pt x="3372726" y="3277810"/>
                  <a:pt x="3370493" y="3276356"/>
                  <a:pt x="3368315" y="3275765"/>
                </a:cubicBezTo>
                <a:close/>
                <a:moveTo>
                  <a:pt x="1302970" y="3079521"/>
                </a:moveTo>
                <a:lnTo>
                  <a:pt x="1303566" y="3079886"/>
                </a:lnTo>
                <a:lnTo>
                  <a:pt x="1302660" y="3080000"/>
                </a:lnTo>
                <a:close/>
                <a:moveTo>
                  <a:pt x="3467225" y="3269083"/>
                </a:moveTo>
                <a:cubicBezTo>
                  <a:pt x="3470984" y="3269810"/>
                  <a:pt x="3474746" y="3271992"/>
                  <a:pt x="3478507" y="3271992"/>
                </a:cubicBezTo>
                <a:cubicBezTo>
                  <a:pt x="3472866" y="3280719"/>
                  <a:pt x="3465345" y="3277809"/>
                  <a:pt x="3455943" y="3274900"/>
                </a:cubicBezTo>
                <a:cubicBezTo>
                  <a:pt x="3459702" y="3269083"/>
                  <a:pt x="3463463" y="3268355"/>
                  <a:pt x="3467225" y="3269083"/>
                </a:cubicBezTo>
                <a:close/>
                <a:moveTo>
                  <a:pt x="3526226" y="3247633"/>
                </a:moveTo>
                <a:lnTo>
                  <a:pt x="3534085" y="3251963"/>
                </a:lnTo>
                <a:lnTo>
                  <a:pt x="3533281" y="3253083"/>
                </a:lnTo>
                <a:cubicBezTo>
                  <a:pt x="3529285" y="3254538"/>
                  <a:pt x="3524585" y="3254538"/>
                  <a:pt x="3521761" y="3254538"/>
                </a:cubicBezTo>
                <a:close/>
                <a:moveTo>
                  <a:pt x="1650569" y="3077092"/>
                </a:moveTo>
                <a:cubicBezTo>
                  <a:pt x="1644928" y="3077092"/>
                  <a:pt x="1639286" y="3077092"/>
                  <a:pt x="1633645" y="3085818"/>
                </a:cubicBezTo>
                <a:cubicBezTo>
                  <a:pt x="1641167" y="3091637"/>
                  <a:pt x="1644929" y="3082909"/>
                  <a:pt x="1650569" y="3077092"/>
                </a:cubicBezTo>
                <a:close/>
                <a:moveTo>
                  <a:pt x="1451228" y="3050911"/>
                </a:moveTo>
                <a:cubicBezTo>
                  <a:pt x="1447466" y="3048002"/>
                  <a:pt x="1444175" y="3048729"/>
                  <a:pt x="1441120" y="3050184"/>
                </a:cubicBezTo>
                <a:cubicBezTo>
                  <a:pt x="1438063" y="3051639"/>
                  <a:pt x="1435243" y="3053819"/>
                  <a:pt x="1432422" y="3053819"/>
                </a:cubicBezTo>
                <a:cubicBezTo>
                  <a:pt x="1423019" y="3050911"/>
                  <a:pt x="1447467" y="3065455"/>
                  <a:pt x="1451228" y="3050911"/>
                </a:cubicBezTo>
                <a:close/>
                <a:moveTo>
                  <a:pt x="1730496" y="3061820"/>
                </a:moveTo>
                <a:cubicBezTo>
                  <a:pt x="1727675" y="3063274"/>
                  <a:pt x="1725794" y="3066911"/>
                  <a:pt x="1725795" y="3071274"/>
                </a:cubicBezTo>
                <a:cubicBezTo>
                  <a:pt x="1731435" y="3077092"/>
                  <a:pt x="1737078" y="3071273"/>
                  <a:pt x="1740839" y="3065455"/>
                </a:cubicBezTo>
                <a:cubicBezTo>
                  <a:pt x="1737078" y="3061092"/>
                  <a:pt x="1733316" y="3060365"/>
                  <a:pt x="1730496" y="3061820"/>
                </a:cubicBezTo>
                <a:close/>
                <a:moveTo>
                  <a:pt x="3869673" y="3251629"/>
                </a:moveTo>
                <a:cubicBezTo>
                  <a:pt x="3864031" y="3251629"/>
                  <a:pt x="3858387" y="3251629"/>
                  <a:pt x="3852746" y="3260355"/>
                </a:cubicBezTo>
                <a:cubicBezTo>
                  <a:pt x="3860268" y="3266174"/>
                  <a:pt x="3864032" y="3257447"/>
                  <a:pt x="3869673" y="3251629"/>
                </a:cubicBezTo>
                <a:close/>
                <a:moveTo>
                  <a:pt x="3670331" y="3225448"/>
                </a:moveTo>
                <a:cubicBezTo>
                  <a:pt x="3666569" y="3222540"/>
                  <a:pt x="3663278" y="3223267"/>
                  <a:pt x="3660223" y="3224722"/>
                </a:cubicBezTo>
                <a:cubicBezTo>
                  <a:pt x="3657165" y="3226175"/>
                  <a:pt x="3654345" y="3228357"/>
                  <a:pt x="3651524" y="3228357"/>
                </a:cubicBezTo>
                <a:cubicBezTo>
                  <a:pt x="3642119" y="3225448"/>
                  <a:pt x="3666568" y="3239993"/>
                  <a:pt x="3670331" y="3225448"/>
                </a:cubicBezTo>
                <a:close/>
                <a:moveTo>
                  <a:pt x="1536088" y="3033094"/>
                </a:moveTo>
                <a:cubicBezTo>
                  <a:pt x="1529273" y="3033457"/>
                  <a:pt x="1523631" y="3036366"/>
                  <a:pt x="1522690" y="3045093"/>
                </a:cubicBezTo>
                <a:cubicBezTo>
                  <a:pt x="1533973" y="3039274"/>
                  <a:pt x="1545258" y="3045093"/>
                  <a:pt x="1556541" y="3036366"/>
                </a:cubicBezTo>
                <a:cubicBezTo>
                  <a:pt x="1550899" y="3034912"/>
                  <a:pt x="1542906" y="3032730"/>
                  <a:pt x="1536088" y="3033094"/>
                </a:cubicBezTo>
                <a:close/>
                <a:moveTo>
                  <a:pt x="4744337" y="3318910"/>
                </a:moveTo>
                <a:lnTo>
                  <a:pt x="4746705" y="3326807"/>
                </a:lnTo>
                <a:cubicBezTo>
                  <a:pt x="4746496" y="3332716"/>
                  <a:pt x="4742738" y="3334534"/>
                  <a:pt x="4732863" y="3327262"/>
                </a:cubicBezTo>
                <a:close/>
                <a:moveTo>
                  <a:pt x="3949596" y="3236358"/>
                </a:moveTo>
                <a:cubicBezTo>
                  <a:pt x="3946777" y="3237811"/>
                  <a:pt x="3944896" y="3241448"/>
                  <a:pt x="3944895" y="3245812"/>
                </a:cubicBezTo>
                <a:cubicBezTo>
                  <a:pt x="3950535" y="3251629"/>
                  <a:pt x="3956178" y="3245812"/>
                  <a:pt x="3959937" y="3239993"/>
                </a:cubicBezTo>
                <a:cubicBezTo>
                  <a:pt x="3956177" y="3235630"/>
                  <a:pt x="3952416" y="3234903"/>
                  <a:pt x="3949596" y="3236358"/>
                </a:cubicBezTo>
                <a:close/>
                <a:moveTo>
                  <a:pt x="1040699" y="2972960"/>
                </a:moveTo>
                <a:cubicBezTo>
                  <a:pt x="1039201" y="2972279"/>
                  <a:pt x="1037144" y="2972551"/>
                  <a:pt x="1034911" y="2973460"/>
                </a:cubicBezTo>
                <a:cubicBezTo>
                  <a:pt x="1030445" y="2975277"/>
                  <a:pt x="1025273" y="2979641"/>
                  <a:pt x="1022452" y="2984005"/>
                </a:cubicBezTo>
                <a:cubicBezTo>
                  <a:pt x="1029975" y="2989822"/>
                  <a:pt x="1037497" y="2981096"/>
                  <a:pt x="1043139" y="2978187"/>
                </a:cubicBezTo>
                <a:cubicBezTo>
                  <a:pt x="1043138" y="2975278"/>
                  <a:pt x="1042199" y="2973642"/>
                  <a:pt x="1040699" y="2972960"/>
                </a:cubicBezTo>
                <a:close/>
                <a:moveTo>
                  <a:pt x="3755191" y="3207631"/>
                </a:moveTo>
                <a:cubicBezTo>
                  <a:pt x="3748373" y="3207995"/>
                  <a:pt x="3742732" y="3210904"/>
                  <a:pt x="3741791" y="3219631"/>
                </a:cubicBezTo>
                <a:cubicBezTo>
                  <a:pt x="3753074" y="3213812"/>
                  <a:pt x="3764358" y="3219631"/>
                  <a:pt x="3775640" y="3210903"/>
                </a:cubicBezTo>
                <a:cubicBezTo>
                  <a:pt x="3769999" y="3209450"/>
                  <a:pt x="3762010" y="3207268"/>
                  <a:pt x="3755191" y="3207631"/>
                </a:cubicBezTo>
                <a:close/>
                <a:moveTo>
                  <a:pt x="1855555" y="3031958"/>
                </a:moveTo>
                <a:cubicBezTo>
                  <a:pt x="1844271" y="3032912"/>
                  <a:pt x="1849914" y="3059638"/>
                  <a:pt x="1872481" y="3042184"/>
                </a:cubicBezTo>
                <a:cubicBezTo>
                  <a:pt x="1864958" y="3034184"/>
                  <a:pt x="1859316" y="3031639"/>
                  <a:pt x="1855555" y="3031958"/>
                </a:cubicBezTo>
                <a:close/>
                <a:moveTo>
                  <a:pt x="1824930" y="3029083"/>
                </a:moveTo>
                <a:cubicBezTo>
                  <a:pt x="1825113" y="3026184"/>
                  <a:pt x="1816297" y="3048002"/>
                  <a:pt x="1810421" y="3033457"/>
                </a:cubicBezTo>
                <a:cubicBezTo>
                  <a:pt x="1765286" y="3053819"/>
                  <a:pt x="1765286" y="3068364"/>
                  <a:pt x="1812302" y="3074183"/>
                </a:cubicBezTo>
                <a:cubicBezTo>
                  <a:pt x="1821469" y="3041456"/>
                  <a:pt x="1824818" y="3030821"/>
                  <a:pt x="1824930" y="3029083"/>
                </a:cubicBezTo>
                <a:close/>
                <a:moveTo>
                  <a:pt x="4776555" y="3290467"/>
                </a:moveTo>
                <a:lnTo>
                  <a:pt x="4783638" y="3301081"/>
                </a:lnTo>
                <a:cubicBezTo>
                  <a:pt x="4782702" y="3302535"/>
                  <a:pt x="4781053" y="3301263"/>
                  <a:pt x="4779408" y="3299035"/>
                </a:cubicBezTo>
                <a:lnTo>
                  <a:pt x="4775405" y="3291682"/>
                </a:lnTo>
                <a:close/>
                <a:moveTo>
                  <a:pt x="4725722" y="3282264"/>
                </a:moveTo>
                <a:cubicBezTo>
                  <a:pt x="4727617" y="3283401"/>
                  <a:pt x="4729902" y="3286015"/>
                  <a:pt x="4732257" y="3289479"/>
                </a:cubicBezTo>
                <a:lnTo>
                  <a:pt x="4732601" y="3290090"/>
                </a:lnTo>
                <a:lnTo>
                  <a:pt x="4721579" y="3298173"/>
                </a:lnTo>
                <a:cubicBezTo>
                  <a:pt x="4719698" y="3283628"/>
                  <a:pt x="4721933" y="3279991"/>
                  <a:pt x="4725722" y="3282264"/>
                </a:cubicBezTo>
                <a:close/>
                <a:moveTo>
                  <a:pt x="5636287" y="3363156"/>
                </a:moveTo>
                <a:lnTo>
                  <a:pt x="5630846" y="3370169"/>
                </a:lnTo>
                <a:cubicBezTo>
                  <a:pt x="5626145" y="3371624"/>
                  <a:pt x="5620504" y="3370896"/>
                  <a:pt x="5616742" y="3367987"/>
                </a:cubicBezTo>
                <a:lnTo>
                  <a:pt x="5617269" y="3367444"/>
                </a:lnTo>
                <a:close/>
                <a:moveTo>
                  <a:pt x="3259801" y="3147498"/>
                </a:moveTo>
                <a:cubicBezTo>
                  <a:pt x="3258302" y="3146816"/>
                  <a:pt x="3256247" y="3147089"/>
                  <a:pt x="3254014" y="3147998"/>
                </a:cubicBezTo>
                <a:cubicBezTo>
                  <a:pt x="3249545" y="3149815"/>
                  <a:pt x="3244376" y="3154179"/>
                  <a:pt x="3241551" y="3158542"/>
                </a:cubicBezTo>
                <a:cubicBezTo>
                  <a:pt x="3249077" y="3164360"/>
                  <a:pt x="3256598" y="3155634"/>
                  <a:pt x="3262238" y="3152725"/>
                </a:cubicBezTo>
                <a:cubicBezTo>
                  <a:pt x="3262239" y="3149816"/>
                  <a:pt x="3261300" y="3148180"/>
                  <a:pt x="3259801" y="3147498"/>
                </a:cubicBezTo>
                <a:close/>
                <a:moveTo>
                  <a:pt x="4074656" y="3206495"/>
                </a:moveTo>
                <a:cubicBezTo>
                  <a:pt x="4063372" y="3207449"/>
                  <a:pt x="4069015" y="3234176"/>
                  <a:pt x="4091581" y="3216721"/>
                </a:cubicBezTo>
                <a:cubicBezTo>
                  <a:pt x="4084058" y="3208722"/>
                  <a:pt x="4078416" y="3206177"/>
                  <a:pt x="4074656" y="3206495"/>
                </a:cubicBezTo>
                <a:close/>
                <a:moveTo>
                  <a:pt x="4044029" y="3203619"/>
                </a:moveTo>
                <a:cubicBezTo>
                  <a:pt x="4044213" y="3200722"/>
                  <a:pt x="4035397" y="3222540"/>
                  <a:pt x="4029523" y="3207995"/>
                </a:cubicBezTo>
                <a:cubicBezTo>
                  <a:pt x="3984386" y="3228357"/>
                  <a:pt x="3984387" y="3242902"/>
                  <a:pt x="4031401" y="3248720"/>
                </a:cubicBezTo>
                <a:cubicBezTo>
                  <a:pt x="4040569" y="3215994"/>
                  <a:pt x="4043919" y="3205359"/>
                  <a:pt x="4044029" y="3203619"/>
                </a:cubicBezTo>
                <a:close/>
                <a:moveTo>
                  <a:pt x="5076553" y="3295530"/>
                </a:moveTo>
                <a:lnTo>
                  <a:pt x="5078892" y="3303990"/>
                </a:lnTo>
                <a:cubicBezTo>
                  <a:pt x="5078422" y="3306172"/>
                  <a:pt x="5077599" y="3303264"/>
                  <a:pt x="5076778" y="3297809"/>
                </a:cubicBezTo>
                <a:close/>
                <a:moveTo>
                  <a:pt x="5076085" y="3290789"/>
                </a:moveTo>
                <a:lnTo>
                  <a:pt x="5076553" y="3295530"/>
                </a:lnTo>
                <a:lnTo>
                  <a:pt x="5075353" y="3291189"/>
                </a:lnTo>
                <a:close/>
                <a:moveTo>
                  <a:pt x="1944885" y="3010913"/>
                </a:moveTo>
                <a:cubicBezTo>
                  <a:pt x="1942063" y="3011640"/>
                  <a:pt x="1939244" y="3014550"/>
                  <a:pt x="1936420" y="3018912"/>
                </a:cubicBezTo>
                <a:cubicBezTo>
                  <a:pt x="1942062" y="3018912"/>
                  <a:pt x="1947706" y="3024731"/>
                  <a:pt x="1953347" y="3016003"/>
                </a:cubicBezTo>
                <a:cubicBezTo>
                  <a:pt x="1950528" y="3011640"/>
                  <a:pt x="1947706" y="3010186"/>
                  <a:pt x="1944885" y="3010913"/>
                </a:cubicBezTo>
                <a:close/>
                <a:moveTo>
                  <a:pt x="5074661" y="3272298"/>
                </a:moveTo>
                <a:lnTo>
                  <a:pt x="5074661" y="3275031"/>
                </a:lnTo>
                <a:lnTo>
                  <a:pt x="5071371" y="3274900"/>
                </a:lnTo>
                <a:close/>
                <a:moveTo>
                  <a:pt x="4163983" y="3185451"/>
                </a:moveTo>
                <a:cubicBezTo>
                  <a:pt x="4161162" y="3186177"/>
                  <a:pt x="4158341" y="3189086"/>
                  <a:pt x="4155520" y="3193450"/>
                </a:cubicBezTo>
                <a:cubicBezTo>
                  <a:pt x="4161162" y="3193450"/>
                  <a:pt x="4166804" y="3199268"/>
                  <a:pt x="4172445" y="3190541"/>
                </a:cubicBezTo>
                <a:cubicBezTo>
                  <a:pt x="4169625" y="3186178"/>
                  <a:pt x="4166804" y="3184724"/>
                  <a:pt x="4163983" y="3185451"/>
                </a:cubicBezTo>
                <a:close/>
                <a:moveTo>
                  <a:pt x="2054811" y="2997459"/>
                </a:moveTo>
                <a:cubicBezTo>
                  <a:pt x="2052842" y="2996368"/>
                  <a:pt x="2050315" y="2996368"/>
                  <a:pt x="2047611" y="2997095"/>
                </a:cubicBezTo>
                <a:cubicBezTo>
                  <a:pt x="2042205" y="2998550"/>
                  <a:pt x="2036094" y="3002914"/>
                  <a:pt x="2032330" y="3007277"/>
                </a:cubicBezTo>
                <a:cubicBezTo>
                  <a:pt x="2043614" y="3013094"/>
                  <a:pt x="2051137" y="3007277"/>
                  <a:pt x="2058660" y="3004367"/>
                </a:cubicBezTo>
                <a:cubicBezTo>
                  <a:pt x="2058191" y="3000731"/>
                  <a:pt x="2056780" y="2998550"/>
                  <a:pt x="2054811" y="2997459"/>
                </a:cubicBezTo>
                <a:close/>
                <a:moveTo>
                  <a:pt x="5846027" y="3318763"/>
                </a:moveTo>
                <a:cubicBezTo>
                  <a:pt x="5847232" y="3318535"/>
                  <a:pt x="5848524" y="3319263"/>
                  <a:pt x="5849935" y="3321444"/>
                </a:cubicBezTo>
                <a:cubicBezTo>
                  <a:pt x="5855577" y="3327261"/>
                  <a:pt x="5840532" y="3341806"/>
                  <a:pt x="5836772" y="3333080"/>
                </a:cubicBezTo>
                <a:cubicBezTo>
                  <a:pt x="5839592" y="3328716"/>
                  <a:pt x="5842413" y="3319444"/>
                  <a:pt x="5846027" y="3318763"/>
                </a:cubicBezTo>
                <a:close/>
                <a:moveTo>
                  <a:pt x="4273910" y="3171997"/>
                </a:moveTo>
                <a:cubicBezTo>
                  <a:pt x="4271941" y="3170906"/>
                  <a:pt x="4269415" y="3170906"/>
                  <a:pt x="4266713" y="3171633"/>
                </a:cubicBezTo>
                <a:cubicBezTo>
                  <a:pt x="4261304" y="3173087"/>
                  <a:pt x="4255191" y="3177450"/>
                  <a:pt x="4251431" y="3181815"/>
                </a:cubicBezTo>
                <a:cubicBezTo>
                  <a:pt x="4262715" y="3187632"/>
                  <a:pt x="4270237" y="3181814"/>
                  <a:pt x="4277758" y="3178905"/>
                </a:cubicBezTo>
                <a:cubicBezTo>
                  <a:pt x="4277289" y="3175269"/>
                  <a:pt x="4275878" y="3173088"/>
                  <a:pt x="4273910" y="3171997"/>
                </a:cubicBezTo>
                <a:close/>
                <a:moveTo>
                  <a:pt x="5370620" y="3263628"/>
                </a:moveTo>
                <a:cubicBezTo>
                  <a:pt x="5367094" y="3263992"/>
                  <a:pt x="5363802" y="3266174"/>
                  <a:pt x="5360981" y="3271992"/>
                </a:cubicBezTo>
                <a:cubicBezTo>
                  <a:pt x="5368504" y="3277809"/>
                  <a:pt x="5381668" y="3274900"/>
                  <a:pt x="5381667" y="3266174"/>
                </a:cubicBezTo>
                <a:cubicBezTo>
                  <a:pt x="5377907" y="3264719"/>
                  <a:pt x="5374146" y="3263264"/>
                  <a:pt x="5370620" y="3263628"/>
                </a:cubicBezTo>
                <a:close/>
                <a:moveTo>
                  <a:pt x="1032522" y="2873107"/>
                </a:moveTo>
                <a:lnTo>
                  <a:pt x="1033500" y="2873465"/>
                </a:lnTo>
                <a:lnTo>
                  <a:pt x="1033613" y="2873637"/>
                </a:lnTo>
                <a:lnTo>
                  <a:pt x="1031854" y="2873464"/>
                </a:lnTo>
                <a:close/>
                <a:moveTo>
                  <a:pt x="5436969" y="3246675"/>
                </a:moveTo>
                <a:cubicBezTo>
                  <a:pt x="5434794" y="3246084"/>
                  <a:pt x="5432680" y="3246357"/>
                  <a:pt x="5430563" y="3246902"/>
                </a:cubicBezTo>
                <a:cubicBezTo>
                  <a:pt x="5426331" y="3247992"/>
                  <a:pt x="5422102" y="3250174"/>
                  <a:pt x="5417401" y="3248719"/>
                </a:cubicBezTo>
                <a:cubicBezTo>
                  <a:pt x="5417399" y="3260355"/>
                  <a:pt x="5436204" y="3257447"/>
                  <a:pt x="5443726" y="3251629"/>
                </a:cubicBezTo>
                <a:cubicBezTo>
                  <a:pt x="5441376" y="3248720"/>
                  <a:pt x="5439146" y="3247266"/>
                  <a:pt x="5436969" y="3246675"/>
                </a:cubicBezTo>
                <a:close/>
                <a:moveTo>
                  <a:pt x="3251624" y="3047644"/>
                </a:moveTo>
                <a:lnTo>
                  <a:pt x="3252604" y="3048002"/>
                </a:lnTo>
                <a:lnTo>
                  <a:pt x="3252717" y="3048175"/>
                </a:lnTo>
                <a:lnTo>
                  <a:pt x="3250958" y="3048002"/>
                </a:lnTo>
                <a:close/>
                <a:moveTo>
                  <a:pt x="945348" y="2835648"/>
                </a:moveTo>
                <a:lnTo>
                  <a:pt x="932626" y="2853835"/>
                </a:lnTo>
                <a:lnTo>
                  <a:pt x="933360" y="2850920"/>
                </a:lnTo>
                <a:cubicBezTo>
                  <a:pt x="938296" y="2842921"/>
                  <a:pt x="944408" y="2835647"/>
                  <a:pt x="945348" y="2835648"/>
                </a:cubicBezTo>
                <a:close/>
                <a:moveTo>
                  <a:pt x="2236847" y="2948734"/>
                </a:moveTo>
                <a:cubicBezTo>
                  <a:pt x="2234966" y="2949097"/>
                  <a:pt x="2232615" y="2950551"/>
                  <a:pt x="2229794" y="2949097"/>
                </a:cubicBezTo>
                <a:cubicBezTo>
                  <a:pt x="2224151" y="2957824"/>
                  <a:pt x="2235436" y="2963641"/>
                  <a:pt x="2241077" y="2954915"/>
                </a:cubicBezTo>
                <a:cubicBezTo>
                  <a:pt x="2240138" y="2949098"/>
                  <a:pt x="2238728" y="2948371"/>
                  <a:pt x="2236847" y="2948734"/>
                </a:cubicBezTo>
                <a:close/>
                <a:moveTo>
                  <a:pt x="998004" y="2835648"/>
                </a:moveTo>
                <a:cubicBezTo>
                  <a:pt x="994243" y="2829830"/>
                  <a:pt x="982960" y="2841466"/>
                  <a:pt x="986721" y="2847283"/>
                </a:cubicBezTo>
                <a:cubicBezTo>
                  <a:pt x="992363" y="2856010"/>
                  <a:pt x="998004" y="2835648"/>
                  <a:pt x="998004" y="2835648"/>
                </a:cubicBezTo>
                <a:close/>
                <a:moveTo>
                  <a:pt x="5535876" y="3239993"/>
                </a:moveTo>
                <a:cubicBezTo>
                  <a:pt x="5539638" y="3240720"/>
                  <a:pt x="5543398" y="3242902"/>
                  <a:pt x="5547159" y="3242902"/>
                </a:cubicBezTo>
                <a:cubicBezTo>
                  <a:pt x="5541517" y="3251629"/>
                  <a:pt x="5533997" y="3248720"/>
                  <a:pt x="5524593" y="3245812"/>
                </a:cubicBezTo>
                <a:cubicBezTo>
                  <a:pt x="5528358" y="3239993"/>
                  <a:pt x="5532116" y="3239266"/>
                  <a:pt x="5535876" y="3239993"/>
                </a:cubicBezTo>
                <a:close/>
                <a:moveTo>
                  <a:pt x="1018690" y="2835647"/>
                </a:moveTo>
                <a:cubicBezTo>
                  <a:pt x="999884" y="2850192"/>
                  <a:pt x="1043138" y="2856010"/>
                  <a:pt x="1018690" y="2835647"/>
                </a:cubicBezTo>
                <a:close/>
                <a:moveTo>
                  <a:pt x="1116262" y="2841904"/>
                </a:moveTo>
                <a:cubicBezTo>
                  <a:pt x="1111957" y="2841944"/>
                  <a:pt x="1106139" y="2843012"/>
                  <a:pt x="1099557" y="2844739"/>
                </a:cubicBezTo>
                <a:cubicBezTo>
                  <a:pt x="1086391" y="2848193"/>
                  <a:pt x="1070172" y="2854283"/>
                  <a:pt x="1056891" y="2860056"/>
                </a:cubicBezTo>
                <a:lnTo>
                  <a:pt x="1032522" y="2873107"/>
                </a:lnTo>
                <a:lnTo>
                  <a:pt x="1016310" y="2867193"/>
                </a:lnTo>
                <a:cubicBezTo>
                  <a:pt x="1012344" y="2868920"/>
                  <a:pt x="1011638" y="2875646"/>
                  <a:pt x="1018690" y="2890918"/>
                </a:cubicBezTo>
                <a:cubicBezTo>
                  <a:pt x="1035616" y="2894555"/>
                  <a:pt x="1042316" y="2892555"/>
                  <a:pt x="1043285" y="2888464"/>
                </a:cubicBezTo>
                <a:lnTo>
                  <a:pt x="1033613" y="2873637"/>
                </a:lnTo>
                <a:lnTo>
                  <a:pt x="1045254" y="2874782"/>
                </a:lnTo>
                <a:cubicBezTo>
                  <a:pt x="1060416" y="2870555"/>
                  <a:pt x="1079810" y="2855284"/>
                  <a:pt x="1093915" y="2879283"/>
                </a:cubicBezTo>
                <a:cubicBezTo>
                  <a:pt x="1128471" y="2850920"/>
                  <a:pt x="1129175" y="2841784"/>
                  <a:pt x="1116262" y="2841904"/>
                </a:cubicBezTo>
                <a:close/>
                <a:moveTo>
                  <a:pt x="4455947" y="3123271"/>
                </a:moveTo>
                <a:cubicBezTo>
                  <a:pt x="4454065" y="3123635"/>
                  <a:pt x="4451715" y="3125089"/>
                  <a:pt x="4448893" y="3123635"/>
                </a:cubicBezTo>
                <a:cubicBezTo>
                  <a:pt x="4443253" y="3132361"/>
                  <a:pt x="4454536" y="3138180"/>
                  <a:pt x="4460178" y="3129452"/>
                </a:cubicBezTo>
                <a:cubicBezTo>
                  <a:pt x="4459236" y="3123635"/>
                  <a:pt x="4457826" y="3122908"/>
                  <a:pt x="4455947" y="3123271"/>
                </a:cubicBezTo>
                <a:close/>
                <a:moveTo>
                  <a:pt x="3217106" y="3010186"/>
                </a:moveTo>
                <a:cubicBezTo>
                  <a:pt x="3213344" y="3004367"/>
                  <a:pt x="3202059" y="3016003"/>
                  <a:pt x="3205820" y="3021821"/>
                </a:cubicBezTo>
                <a:cubicBezTo>
                  <a:pt x="3211464" y="3030548"/>
                  <a:pt x="3217106" y="3010186"/>
                  <a:pt x="3217106" y="3010186"/>
                </a:cubicBezTo>
                <a:close/>
                <a:moveTo>
                  <a:pt x="3168209" y="3004367"/>
                </a:moveTo>
                <a:lnTo>
                  <a:pt x="3155489" y="3022556"/>
                </a:lnTo>
                <a:lnTo>
                  <a:pt x="3156222" y="3019640"/>
                </a:lnTo>
                <a:cubicBezTo>
                  <a:pt x="3161159" y="3011640"/>
                  <a:pt x="3167269" y="3004367"/>
                  <a:pt x="3168209" y="3004367"/>
                </a:cubicBezTo>
                <a:close/>
                <a:moveTo>
                  <a:pt x="3237793" y="3010186"/>
                </a:moveTo>
                <a:cubicBezTo>
                  <a:pt x="3218988" y="3024731"/>
                  <a:pt x="3262239" y="3030548"/>
                  <a:pt x="3237793" y="3010186"/>
                </a:cubicBezTo>
                <a:close/>
                <a:moveTo>
                  <a:pt x="3335361" y="3016441"/>
                </a:moveTo>
                <a:cubicBezTo>
                  <a:pt x="3331057" y="3016481"/>
                  <a:pt x="3325240" y="3017549"/>
                  <a:pt x="3318656" y="3019276"/>
                </a:cubicBezTo>
                <a:cubicBezTo>
                  <a:pt x="3305493" y="3022730"/>
                  <a:pt x="3289273" y="3028821"/>
                  <a:pt x="3275990" y="3034594"/>
                </a:cubicBezTo>
                <a:lnTo>
                  <a:pt x="3251624" y="3047644"/>
                </a:lnTo>
                <a:lnTo>
                  <a:pt x="3235412" y="3041729"/>
                </a:lnTo>
                <a:cubicBezTo>
                  <a:pt x="3231445" y="3043457"/>
                  <a:pt x="3230740" y="3050183"/>
                  <a:pt x="3237790" y="3065455"/>
                </a:cubicBezTo>
                <a:cubicBezTo>
                  <a:pt x="3254717" y="3069092"/>
                  <a:pt x="3261416" y="3067092"/>
                  <a:pt x="3262387" y="3063001"/>
                </a:cubicBezTo>
                <a:lnTo>
                  <a:pt x="3252717" y="3048175"/>
                </a:lnTo>
                <a:lnTo>
                  <a:pt x="3264357" y="3049320"/>
                </a:lnTo>
                <a:cubicBezTo>
                  <a:pt x="3279517" y="3045093"/>
                  <a:pt x="3298912" y="3029820"/>
                  <a:pt x="3313017" y="3053819"/>
                </a:cubicBezTo>
                <a:cubicBezTo>
                  <a:pt x="3347570" y="3025457"/>
                  <a:pt x="3348279" y="3016322"/>
                  <a:pt x="3335361" y="3016441"/>
                </a:cubicBezTo>
                <a:close/>
                <a:moveTo>
                  <a:pt x="1201108" y="2824012"/>
                </a:moveTo>
                <a:cubicBezTo>
                  <a:pt x="1186063" y="2812376"/>
                  <a:pt x="1120243" y="2864737"/>
                  <a:pt x="1125884" y="2853102"/>
                </a:cubicBezTo>
                <a:cubicBezTo>
                  <a:pt x="1112721" y="2847283"/>
                  <a:pt x="1202988" y="2885100"/>
                  <a:pt x="1199228" y="2856010"/>
                </a:cubicBezTo>
                <a:cubicBezTo>
                  <a:pt x="1231198" y="2815286"/>
                  <a:pt x="1187943" y="2850193"/>
                  <a:pt x="1165378" y="2853102"/>
                </a:cubicBezTo>
                <a:cubicBezTo>
                  <a:pt x="1174781" y="2835648"/>
                  <a:pt x="1186063" y="2826921"/>
                  <a:pt x="1201108" y="2824012"/>
                </a:cubicBezTo>
                <a:close/>
                <a:moveTo>
                  <a:pt x="5596759" y="3215635"/>
                </a:moveTo>
                <a:lnTo>
                  <a:pt x="5604759" y="3220044"/>
                </a:lnTo>
                <a:lnTo>
                  <a:pt x="5601934" y="3223994"/>
                </a:lnTo>
                <a:cubicBezTo>
                  <a:pt x="5597936" y="3225448"/>
                  <a:pt x="5593234" y="3225448"/>
                  <a:pt x="5590414" y="3225448"/>
                </a:cubicBezTo>
                <a:close/>
                <a:moveTo>
                  <a:pt x="1237192" y="2816831"/>
                </a:moveTo>
                <a:cubicBezTo>
                  <a:pt x="1234607" y="2818012"/>
                  <a:pt x="1230729" y="2823284"/>
                  <a:pt x="1225555" y="2835648"/>
                </a:cubicBezTo>
                <a:cubicBezTo>
                  <a:pt x="1241071" y="2846557"/>
                  <a:pt x="1244951" y="2813286"/>
                  <a:pt x="1237192" y="2816831"/>
                </a:cubicBezTo>
                <a:close/>
                <a:moveTo>
                  <a:pt x="1274687" y="2817831"/>
                </a:moveTo>
                <a:cubicBezTo>
                  <a:pt x="1271161" y="2817467"/>
                  <a:pt x="1267869" y="2818195"/>
                  <a:pt x="1265048" y="2821103"/>
                </a:cubicBezTo>
                <a:cubicBezTo>
                  <a:pt x="1272570" y="2829830"/>
                  <a:pt x="1280094" y="2829830"/>
                  <a:pt x="1285735" y="2821103"/>
                </a:cubicBezTo>
                <a:cubicBezTo>
                  <a:pt x="1281975" y="2819648"/>
                  <a:pt x="1278213" y="2818194"/>
                  <a:pt x="1274687" y="2817831"/>
                </a:cubicBezTo>
                <a:close/>
                <a:moveTo>
                  <a:pt x="3420209" y="2998550"/>
                </a:moveTo>
                <a:cubicBezTo>
                  <a:pt x="3405166" y="2986913"/>
                  <a:pt x="3339346" y="3039274"/>
                  <a:pt x="3344987" y="3027639"/>
                </a:cubicBezTo>
                <a:cubicBezTo>
                  <a:pt x="3331822" y="3021821"/>
                  <a:pt x="3422090" y="3059638"/>
                  <a:pt x="3418331" y="3030548"/>
                </a:cubicBezTo>
                <a:cubicBezTo>
                  <a:pt x="3450299" y="2989822"/>
                  <a:pt x="3407046" y="3024730"/>
                  <a:pt x="3384477" y="3027638"/>
                </a:cubicBezTo>
                <a:cubicBezTo>
                  <a:pt x="3393880" y="3010186"/>
                  <a:pt x="3405165" y="3001458"/>
                  <a:pt x="3420209" y="2998550"/>
                </a:cubicBezTo>
                <a:close/>
                <a:moveTo>
                  <a:pt x="5938324" y="3222539"/>
                </a:moveTo>
                <a:cubicBezTo>
                  <a:pt x="5932682" y="3222539"/>
                  <a:pt x="5927041" y="3222539"/>
                  <a:pt x="5921400" y="3231267"/>
                </a:cubicBezTo>
                <a:cubicBezTo>
                  <a:pt x="5928920" y="3237084"/>
                  <a:pt x="5932681" y="3228357"/>
                  <a:pt x="5938324" y="3222539"/>
                </a:cubicBezTo>
                <a:close/>
                <a:moveTo>
                  <a:pt x="1312252" y="2803547"/>
                </a:moveTo>
                <a:cubicBezTo>
                  <a:pt x="1307444" y="2802218"/>
                  <a:pt x="1303410" y="2802332"/>
                  <a:pt x="1300163" y="2803377"/>
                </a:cubicBezTo>
                <a:cubicBezTo>
                  <a:pt x="1280681" y="2809649"/>
                  <a:pt x="1289496" y="2849465"/>
                  <a:pt x="1328990" y="2812376"/>
                </a:cubicBezTo>
                <a:cubicBezTo>
                  <a:pt x="1322643" y="2807649"/>
                  <a:pt x="1317060" y="2804877"/>
                  <a:pt x="1312252" y="2803547"/>
                </a:cubicBezTo>
                <a:close/>
                <a:moveTo>
                  <a:pt x="5738980" y="3196358"/>
                </a:moveTo>
                <a:cubicBezTo>
                  <a:pt x="5735220" y="3193450"/>
                  <a:pt x="5731930" y="3194177"/>
                  <a:pt x="5728873" y="3195632"/>
                </a:cubicBezTo>
                <a:cubicBezTo>
                  <a:pt x="5725816" y="3197086"/>
                  <a:pt x="5722996" y="3199267"/>
                  <a:pt x="5720177" y="3199267"/>
                </a:cubicBezTo>
                <a:cubicBezTo>
                  <a:pt x="5710774" y="3196358"/>
                  <a:pt x="5735219" y="3210903"/>
                  <a:pt x="5738980" y="3196358"/>
                </a:cubicBezTo>
                <a:close/>
                <a:moveTo>
                  <a:pt x="3456293" y="2991369"/>
                </a:moveTo>
                <a:cubicBezTo>
                  <a:pt x="3453709" y="2992550"/>
                  <a:pt x="3449830" y="2997823"/>
                  <a:pt x="3444658" y="3010186"/>
                </a:cubicBezTo>
                <a:cubicBezTo>
                  <a:pt x="3460172" y="3021095"/>
                  <a:pt x="3464050" y="2987824"/>
                  <a:pt x="3456293" y="2991369"/>
                </a:cubicBezTo>
                <a:close/>
                <a:moveTo>
                  <a:pt x="1203987" y="2789605"/>
                </a:moveTo>
                <a:cubicBezTo>
                  <a:pt x="1202283" y="2788832"/>
                  <a:pt x="1199933" y="2788923"/>
                  <a:pt x="1197348" y="2789469"/>
                </a:cubicBezTo>
                <a:cubicBezTo>
                  <a:pt x="1192175" y="2790558"/>
                  <a:pt x="1186063" y="2793468"/>
                  <a:pt x="1182303" y="2794922"/>
                </a:cubicBezTo>
                <a:cubicBezTo>
                  <a:pt x="1184183" y="2803650"/>
                  <a:pt x="1201109" y="2794922"/>
                  <a:pt x="1206750" y="2794922"/>
                </a:cubicBezTo>
                <a:cubicBezTo>
                  <a:pt x="1206749" y="2792013"/>
                  <a:pt x="1205693" y="2790377"/>
                  <a:pt x="1203987" y="2789605"/>
                </a:cubicBezTo>
                <a:close/>
                <a:moveTo>
                  <a:pt x="3493787" y="2992368"/>
                </a:moveTo>
                <a:cubicBezTo>
                  <a:pt x="3490263" y="2992004"/>
                  <a:pt x="3486971" y="2992732"/>
                  <a:pt x="3484149" y="2995641"/>
                </a:cubicBezTo>
                <a:cubicBezTo>
                  <a:pt x="3491672" y="3004367"/>
                  <a:pt x="3499194" y="3004367"/>
                  <a:pt x="3504836" y="2995641"/>
                </a:cubicBezTo>
                <a:cubicBezTo>
                  <a:pt x="3501076" y="2994186"/>
                  <a:pt x="3497316" y="2992732"/>
                  <a:pt x="3493787" y="2992368"/>
                </a:cubicBezTo>
                <a:close/>
                <a:moveTo>
                  <a:pt x="1354789" y="2796787"/>
                </a:moveTo>
                <a:cubicBezTo>
                  <a:pt x="1353319" y="2795741"/>
                  <a:pt x="1351322" y="2795832"/>
                  <a:pt x="1349206" y="2796740"/>
                </a:cubicBezTo>
                <a:cubicBezTo>
                  <a:pt x="1344973" y="2798559"/>
                  <a:pt x="1340272" y="2803650"/>
                  <a:pt x="1338391" y="2809467"/>
                </a:cubicBezTo>
                <a:cubicBezTo>
                  <a:pt x="1349676" y="2815285"/>
                  <a:pt x="1347795" y="2800740"/>
                  <a:pt x="1357198" y="2803650"/>
                </a:cubicBezTo>
                <a:cubicBezTo>
                  <a:pt x="1357198" y="2800014"/>
                  <a:pt x="1356257" y="2797832"/>
                  <a:pt x="1354789" y="2796787"/>
                </a:cubicBezTo>
                <a:close/>
                <a:moveTo>
                  <a:pt x="721556" y="2736744"/>
                </a:moveTo>
                <a:cubicBezTo>
                  <a:pt x="708393" y="2733834"/>
                  <a:pt x="693348" y="2745470"/>
                  <a:pt x="680185" y="2748379"/>
                </a:cubicBezTo>
                <a:cubicBezTo>
                  <a:pt x="687706" y="2754197"/>
                  <a:pt x="710273" y="2751287"/>
                  <a:pt x="721556" y="2736744"/>
                </a:cubicBezTo>
                <a:close/>
                <a:moveTo>
                  <a:pt x="6018249" y="3207268"/>
                </a:moveTo>
                <a:cubicBezTo>
                  <a:pt x="6015428" y="3208722"/>
                  <a:pt x="6013547" y="3212359"/>
                  <a:pt x="6013547" y="3216722"/>
                </a:cubicBezTo>
                <a:cubicBezTo>
                  <a:pt x="6019189" y="3222539"/>
                  <a:pt x="6024831" y="3216721"/>
                  <a:pt x="6028592" y="3210903"/>
                </a:cubicBezTo>
                <a:cubicBezTo>
                  <a:pt x="6024831" y="3206540"/>
                  <a:pt x="6021069" y="3205813"/>
                  <a:pt x="6018249" y="3207268"/>
                </a:cubicBezTo>
                <a:close/>
                <a:moveTo>
                  <a:pt x="3531354" y="2978084"/>
                </a:moveTo>
                <a:cubicBezTo>
                  <a:pt x="3526546" y="2976755"/>
                  <a:pt x="3522511" y="2976869"/>
                  <a:pt x="3519265" y="2977914"/>
                </a:cubicBezTo>
                <a:cubicBezTo>
                  <a:pt x="3499785" y="2984186"/>
                  <a:pt x="3508598" y="3024003"/>
                  <a:pt x="3548088" y="2986913"/>
                </a:cubicBezTo>
                <a:cubicBezTo>
                  <a:pt x="3541742" y="2982186"/>
                  <a:pt x="3536159" y="2979414"/>
                  <a:pt x="3531354" y="2978084"/>
                </a:cubicBezTo>
                <a:close/>
                <a:moveTo>
                  <a:pt x="5844206" y="3181800"/>
                </a:moveTo>
                <a:lnTo>
                  <a:pt x="5844294" y="3181815"/>
                </a:lnTo>
                <a:lnTo>
                  <a:pt x="5841666" y="3182662"/>
                </a:lnTo>
                <a:close/>
                <a:moveTo>
                  <a:pt x="3423090" y="2964143"/>
                </a:moveTo>
                <a:cubicBezTo>
                  <a:pt x="3421386" y="2963370"/>
                  <a:pt x="3419034" y="2963461"/>
                  <a:pt x="3416450" y="2964006"/>
                </a:cubicBezTo>
                <a:cubicBezTo>
                  <a:pt x="3411277" y="2965096"/>
                  <a:pt x="3405166" y="2968006"/>
                  <a:pt x="3401404" y="2969460"/>
                </a:cubicBezTo>
                <a:cubicBezTo>
                  <a:pt x="3403286" y="2978186"/>
                  <a:pt x="3420211" y="2969460"/>
                  <a:pt x="3425852" y="2969460"/>
                </a:cubicBezTo>
                <a:cubicBezTo>
                  <a:pt x="3425853" y="2966551"/>
                  <a:pt x="3424794" y="2964915"/>
                  <a:pt x="3423090" y="2964143"/>
                </a:cubicBezTo>
                <a:close/>
                <a:moveTo>
                  <a:pt x="1432422" y="2786196"/>
                </a:moveTo>
                <a:cubicBezTo>
                  <a:pt x="1421138" y="2786196"/>
                  <a:pt x="1411735" y="2786195"/>
                  <a:pt x="1402333" y="2789105"/>
                </a:cubicBezTo>
                <a:cubicBezTo>
                  <a:pt x="1400451" y="2809467"/>
                  <a:pt x="1424898" y="2800741"/>
                  <a:pt x="1432422" y="2786196"/>
                </a:cubicBezTo>
                <a:close/>
                <a:moveTo>
                  <a:pt x="3573889" y="2971324"/>
                </a:moveTo>
                <a:cubicBezTo>
                  <a:pt x="3572421" y="2970278"/>
                  <a:pt x="3570423" y="2970369"/>
                  <a:pt x="3568308" y="2971278"/>
                </a:cubicBezTo>
                <a:cubicBezTo>
                  <a:pt x="3564076" y="2973095"/>
                  <a:pt x="3559374" y="2978186"/>
                  <a:pt x="3557492" y="2984005"/>
                </a:cubicBezTo>
                <a:cubicBezTo>
                  <a:pt x="3568776" y="2989822"/>
                  <a:pt x="3566896" y="2975277"/>
                  <a:pt x="3576301" y="2978187"/>
                </a:cubicBezTo>
                <a:cubicBezTo>
                  <a:pt x="3576300" y="2974551"/>
                  <a:pt x="3575358" y="2972369"/>
                  <a:pt x="3573889" y="2971324"/>
                </a:cubicBezTo>
                <a:close/>
                <a:moveTo>
                  <a:pt x="2940660" y="2911280"/>
                </a:moveTo>
                <a:cubicBezTo>
                  <a:pt x="2927495" y="2908371"/>
                  <a:pt x="2912451" y="2920008"/>
                  <a:pt x="2899285" y="2922916"/>
                </a:cubicBezTo>
                <a:cubicBezTo>
                  <a:pt x="2906808" y="2928735"/>
                  <a:pt x="2929375" y="2925825"/>
                  <a:pt x="2940660" y="2911280"/>
                </a:cubicBezTo>
                <a:close/>
                <a:moveTo>
                  <a:pt x="1465391" y="2779696"/>
                </a:moveTo>
                <a:cubicBezTo>
                  <a:pt x="1460983" y="2777104"/>
                  <a:pt x="1476145" y="2791286"/>
                  <a:pt x="1477554" y="2789105"/>
                </a:cubicBezTo>
                <a:cubicBezTo>
                  <a:pt x="1470503" y="2783286"/>
                  <a:pt x="1466860" y="2780560"/>
                  <a:pt x="1465391" y="2779696"/>
                </a:cubicBezTo>
                <a:close/>
                <a:moveTo>
                  <a:pt x="1453108" y="2777469"/>
                </a:moveTo>
                <a:cubicBezTo>
                  <a:pt x="1445585" y="2780377"/>
                  <a:pt x="1439943" y="2783286"/>
                  <a:pt x="1434302" y="2789105"/>
                </a:cubicBezTo>
                <a:cubicBezTo>
                  <a:pt x="1443704" y="2792013"/>
                  <a:pt x="1451228" y="2789105"/>
                  <a:pt x="1453108" y="2777469"/>
                </a:cubicBezTo>
                <a:close/>
                <a:moveTo>
                  <a:pt x="721792" y="2711654"/>
                </a:moveTo>
                <a:cubicBezTo>
                  <a:pt x="718266" y="2712018"/>
                  <a:pt x="714974" y="2714927"/>
                  <a:pt x="712154" y="2722199"/>
                </a:cubicBezTo>
                <a:cubicBezTo>
                  <a:pt x="719677" y="2728016"/>
                  <a:pt x="725318" y="2719289"/>
                  <a:pt x="732841" y="2716380"/>
                </a:cubicBezTo>
                <a:cubicBezTo>
                  <a:pt x="729080" y="2713472"/>
                  <a:pt x="725317" y="2711290"/>
                  <a:pt x="721792" y="2711654"/>
                </a:cubicBezTo>
                <a:close/>
                <a:moveTo>
                  <a:pt x="5328453" y="3118408"/>
                </a:moveTo>
                <a:cubicBezTo>
                  <a:pt x="5326956" y="3117726"/>
                  <a:pt x="5324897" y="3117999"/>
                  <a:pt x="5322664" y="3118907"/>
                </a:cubicBezTo>
                <a:cubicBezTo>
                  <a:pt x="5318198" y="3120725"/>
                  <a:pt x="5313027" y="3125089"/>
                  <a:pt x="5310207" y="3129452"/>
                </a:cubicBezTo>
                <a:cubicBezTo>
                  <a:pt x="5317727" y="3135271"/>
                  <a:pt x="5325250" y="3126544"/>
                  <a:pt x="5330892" y="3123635"/>
                </a:cubicBezTo>
                <a:cubicBezTo>
                  <a:pt x="5330892" y="3120726"/>
                  <a:pt x="5329951" y="3119090"/>
                  <a:pt x="5328453" y="3118408"/>
                </a:cubicBezTo>
                <a:close/>
                <a:moveTo>
                  <a:pt x="674072" y="2699291"/>
                </a:moveTo>
                <a:cubicBezTo>
                  <a:pt x="670781" y="2699653"/>
                  <a:pt x="666081" y="2701835"/>
                  <a:pt x="663259" y="2701835"/>
                </a:cubicBezTo>
                <a:cubicBezTo>
                  <a:pt x="661378" y="2716380"/>
                  <a:pt x="672661" y="2701835"/>
                  <a:pt x="676422" y="2707654"/>
                </a:cubicBezTo>
                <a:cubicBezTo>
                  <a:pt x="679244" y="2700382"/>
                  <a:pt x="677362" y="2698927"/>
                  <a:pt x="674072" y="2699291"/>
                </a:cubicBezTo>
                <a:close/>
                <a:moveTo>
                  <a:pt x="691466" y="2696018"/>
                </a:moveTo>
                <a:cubicBezTo>
                  <a:pt x="687706" y="2698927"/>
                  <a:pt x="708392" y="2739652"/>
                  <a:pt x="691466" y="2696018"/>
                </a:cubicBezTo>
                <a:close/>
                <a:moveTo>
                  <a:pt x="1483551" y="2763469"/>
                </a:moveTo>
                <a:cubicBezTo>
                  <a:pt x="1480612" y="2763652"/>
                  <a:pt x="1476615" y="2765833"/>
                  <a:pt x="1471914" y="2771651"/>
                </a:cubicBezTo>
                <a:cubicBezTo>
                  <a:pt x="1491661" y="2780377"/>
                  <a:pt x="1492365" y="2762924"/>
                  <a:pt x="1483551" y="2763469"/>
                </a:cubicBezTo>
                <a:close/>
                <a:moveTo>
                  <a:pt x="6143307" y="3177406"/>
                </a:moveTo>
                <a:cubicBezTo>
                  <a:pt x="6132024" y="3178360"/>
                  <a:pt x="6137666" y="3205086"/>
                  <a:pt x="6160233" y="3187632"/>
                </a:cubicBezTo>
                <a:cubicBezTo>
                  <a:pt x="6152711" y="3179632"/>
                  <a:pt x="6147069" y="3177087"/>
                  <a:pt x="6143307" y="3177406"/>
                </a:cubicBezTo>
                <a:close/>
                <a:moveTo>
                  <a:pt x="6112682" y="3174531"/>
                </a:moveTo>
                <a:cubicBezTo>
                  <a:pt x="6112866" y="3171632"/>
                  <a:pt x="6104051" y="3193450"/>
                  <a:pt x="6098174" y="3178905"/>
                </a:cubicBezTo>
                <a:cubicBezTo>
                  <a:pt x="6053039" y="3199267"/>
                  <a:pt x="6053039" y="3213812"/>
                  <a:pt x="6100054" y="3219631"/>
                </a:cubicBezTo>
                <a:cubicBezTo>
                  <a:pt x="6109222" y="3186904"/>
                  <a:pt x="6112572" y="3176269"/>
                  <a:pt x="6112682" y="3174531"/>
                </a:cubicBezTo>
                <a:close/>
                <a:moveTo>
                  <a:pt x="5140394" y="3081683"/>
                </a:moveTo>
                <a:cubicBezTo>
                  <a:pt x="5147887" y="3082910"/>
                  <a:pt x="5167281" y="3089455"/>
                  <a:pt x="5139071" y="3082909"/>
                </a:cubicBezTo>
                <a:cubicBezTo>
                  <a:pt x="5136721" y="3081455"/>
                  <a:pt x="5137896" y="3081273"/>
                  <a:pt x="5140394" y="3081683"/>
                </a:cubicBezTo>
                <a:close/>
                <a:moveTo>
                  <a:pt x="789964" y="2689836"/>
                </a:moveTo>
                <a:cubicBezTo>
                  <a:pt x="786437" y="2691654"/>
                  <a:pt x="782676" y="2697472"/>
                  <a:pt x="789259" y="2701835"/>
                </a:cubicBezTo>
                <a:cubicBezTo>
                  <a:pt x="796781" y="2690199"/>
                  <a:pt x="793490" y="2688017"/>
                  <a:pt x="789964" y="2689836"/>
                </a:cubicBezTo>
                <a:close/>
                <a:moveTo>
                  <a:pt x="1643048" y="2754197"/>
                </a:moveTo>
                <a:cubicBezTo>
                  <a:pt x="1635527" y="2757106"/>
                  <a:pt x="1641168" y="2757106"/>
                  <a:pt x="1635526" y="2765832"/>
                </a:cubicBezTo>
                <a:cubicBezTo>
                  <a:pt x="1643048" y="2774560"/>
                  <a:pt x="1654331" y="2757106"/>
                  <a:pt x="1643048" y="2754197"/>
                </a:cubicBezTo>
                <a:close/>
                <a:moveTo>
                  <a:pt x="862925" y="2683336"/>
                </a:moveTo>
                <a:cubicBezTo>
                  <a:pt x="857901" y="2685109"/>
                  <a:pt x="853668" y="2693836"/>
                  <a:pt x="849437" y="2696018"/>
                </a:cubicBezTo>
                <a:cubicBezTo>
                  <a:pt x="856959" y="2704745"/>
                  <a:pt x="860721" y="2693109"/>
                  <a:pt x="868244" y="2684382"/>
                </a:cubicBezTo>
                <a:cubicBezTo>
                  <a:pt x="866363" y="2682928"/>
                  <a:pt x="864599" y="2682746"/>
                  <a:pt x="862925" y="2683336"/>
                </a:cubicBezTo>
                <a:close/>
                <a:moveTo>
                  <a:pt x="688661" y="2666976"/>
                </a:moveTo>
                <a:lnTo>
                  <a:pt x="688736" y="2667020"/>
                </a:lnTo>
                <a:cubicBezTo>
                  <a:pt x="689587" y="2668565"/>
                  <a:pt x="689117" y="2670565"/>
                  <a:pt x="685825" y="2672747"/>
                </a:cubicBezTo>
                <a:lnTo>
                  <a:pt x="682633" y="2668881"/>
                </a:lnTo>
                <a:close/>
                <a:moveTo>
                  <a:pt x="694733" y="2665176"/>
                </a:moveTo>
                <a:lnTo>
                  <a:pt x="691467" y="2669837"/>
                </a:lnTo>
                <a:lnTo>
                  <a:pt x="693562" y="2665518"/>
                </a:lnTo>
                <a:close/>
                <a:moveTo>
                  <a:pt x="5188909" y="3065456"/>
                </a:moveTo>
                <a:cubicBezTo>
                  <a:pt x="5192198" y="3066909"/>
                  <a:pt x="5198310" y="3071273"/>
                  <a:pt x="5197369" y="3074183"/>
                </a:cubicBezTo>
                <a:cubicBezTo>
                  <a:pt x="5185145" y="3065456"/>
                  <a:pt x="5185616" y="3064002"/>
                  <a:pt x="5188909" y="3065456"/>
                </a:cubicBezTo>
                <a:close/>
                <a:moveTo>
                  <a:pt x="6232637" y="3156361"/>
                </a:moveTo>
                <a:cubicBezTo>
                  <a:pt x="6229816" y="3157089"/>
                  <a:pt x="6226994" y="3159998"/>
                  <a:pt x="6224174" y="3164360"/>
                </a:cubicBezTo>
                <a:cubicBezTo>
                  <a:pt x="6229816" y="3164360"/>
                  <a:pt x="6235457" y="3170177"/>
                  <a:pt x="6241099" y="3161451"/>
                </a:cubicBezTo>
                <a:cubicBezTo>
                  <a:pt x="6238279" y="3157088"/>
                  <a:pt x="6235458" y="3155634"/>
                  <a:pt x="6232637" y="3156361"/>
                </a:cubicBezTo>
                <a:close/>
                <a:moveTo>
                  <a:pt x="1040789" y="2685837"/>
                </a:moveTo>
                <a:cubicBezTo>
                  <a:pt x="1036086" y="2686564"/>
                  <a:pt x="1031854" y="2688746"/>
                  <a:pt x="1028093" y="2693109"/>
                </a:cubicBezTo>
                <a:cubicBezTo>
                  <a:pt x="1039378" y="2701835"/>
                  <a:pt x="1046900" y="2701835"/>
                  <a:pt x="1056304" y="2687290"/>
                </a:cubicBezTo>
                <a:cubicBezTo>
                  <a:pt x="1050662" y="2685837"/>
                  <a:pt x="1045490" y="2685110"/>
                  <a:pt x="1040789" y="2685837"/>
                </a:cubicBezTo>
                <a:close/>
                <a:moveTo>
                  <a:pt x="1469475" y="2714063"/>
                </a:moveTo>
                <a:cubicBezTo>
                  <a:pt x="1467976" y="2713381"/>
                  <a:pt x="1465920" y="2713653"/>
                  <a:pt x="1463686" y="2714562"/>
                </a:cubicBezTo>
                <a:cubicBezTo>
                  <a:pt x="1459220" y="2716380"/>
                  <a:pt x="1454048" y="2720744"/>
                  <a:pt x="1451227" y="2725107"/>
                </a:cubicBezTo>
                <a:cubicBezTo>
                  <a:pt x="1458749" y="2730925"/>
                  <a:pt x="1464391" y="2713472"/>
                  <a:pt x="1471914" y="2719289"/>
                </a:cubicBezTo>
                <a:cubicBezTo>
                  <a:pt x="1471914" y="2716381"/>
                  <a:pt x="1470973" y="2714745"/>
                  <a:pt x="1469475" y="2714063"/>
                </a:cubicBezTo>
                <a:close/>
                <a:moveTo>
                  <a:pt x="886813" y="2661110"/>
                </a:moveTo>
                <a:cubicBezTo>
                  <a:pt x="879056" y="2664746"/>
                  <a:pt x="870124" y="2677109"/>
                  <a:pt x="883287" y="2687290"/>
                </a:cubicBezTo>
                <a:cubicBezTo>
                  <a:pt x="901153" y="2662564"/>
                  <a:pt x="894572" y="2657474"/>
                  <a:pt x="886813" y="2661110"/>
                </a:cubicBezTo>
                <a:close/>
                <a:moveTo>
                  <a:pt x="767838" y="2650162"/>
                </a:moveTo>
                <a:cubicBezTo>
                  <a:pt x="767837" y="2649611"/>
                  <a:pt x="768102" y="2650201"/>
                  <a:pt x="768572" y="2652383"/>
                </a:cubicBezTo>
                <a:lnTo>
                  <a:pt x="768256" y="2652440"/>
                </a:lnTo>
                <a:close/>
                <a:moveTo>
                  <a:pt x="6342563" y="3142907"/>
                </a:moveTo>
                <a:cubicBezTo>
                  <a:pt x="6340594" y="3141816"/>
                  <a:pt x="6338067" y="3141816"/>
                  <a:pt x="6335363" y="3142543"/>
                </a:cubicBezTo>
                <a:cubicBezTo>
                  <a:pt x="6329958" y="3143997"/>
                  <a:pt x="6323845" y="3148361"/>
                  <a:pt x="6320084" y="3152724"/>
                </a:cubicBezTo>
                <a:cubicBezTo>
                  <a:pt x="6331367" y="3158542"/>
                  <a:pt x="6338890" y="3152725"/>
                  <a:pt x="6346412" y="3149815"/>
                </a:cubicBezTo>
                <a:cubicBezTo>
                  <a:pt x="6345942" y="3146179"/>
                  <a:pt x="6344531" y="3143998"/>
                  <a:pt x="6342563" y="3142907"/>
                </a:cubicBezTo>
                <a:close/>
                <a:moveTo>
                  <a:pt x="840505" y="2647657"/>
                </a:moveTo>
                <a:cubicBezTo>
                  <a:pt x="837214" y="2645839"/>
                  <a:pt x="834393" y="2652384"/>
                  <a:pt x="841915" y="2672747"/>
                </a:cubicBezTo>
                <a:cubicBezTo>
                  <a:pt x="847558" y="2659656"/>
                  <a:pt x="843797" y="2649475"/>
                  <a:pt x="840505" y="2647657"/>
                </a:cubicBezTo>
                <a:close/>
                <a:moveTo>
                  <a:pt x="3259890" y="2860374"/>
                </a:moveTo>
                <a:cubicBezTo>
                  <a:pt x="3255188" y="2861101"/>
                  <a:pt x="3250955" y="2863283"/>
                  <a:pt x="3247197" y="2867647"/>
                </a:cubicBezTo>
                <a:cubicBezTo>
                  <a:pt x="3258481" y="2876373"/>
                  <a:pt x="3266002" y="2876373"/>
                  <a:pt x="3275405" y="2861828"/>
                </a:cubicBezTo>
                <a:cubicBezTo>
                  <a:pt x="3269761" y="2860374"/>
                  <a:pt x="3264592" y="2859646"/>
                  <a:pt x="3259890" y="2860374"/>
                </a:cubicBezTo>
                <a:close/>
                <a:moveTo>
                  <a:pt x="1009287" y="2655292"/>
                </a:moveTo>
                <a:cubicBezTo>
                  <a:pt x="1003647" y="2652383"/>
                  <a:pt x="999768" y="2652747"/>
                  <a:pt x="997388" y="2654475"/>
                </a:cubicBezTo>
                <a:cubicBezTo>
                  <a:pt x="990248" y="2659656"/>
                  <a:pt x="996595" y="2677110"/>
                  <a:pt x="1009287" y="2655292"/>
                </a:cubicBezTo>
                <a:close/>
                <a:moveTo>
                  <a:pt x="2792092" y="2809467"/>
                </a:moveTo>
                <a:cubicBezTo>
                  <a:pt x="2792092" y="2803650"/>
                  <a:pt x="2756360" y="2835648"/>
                  <a:pt x="2792092" y="2809467"/>
                </a:cubicBezTo>
                <a:close/>
                <a:moveTo>
                  <a:pt x="3688577" y="2888600"/>
                </a:moveTo>
                <a:cubicBezTo>
                  <a:pt x="3687079" y="2887918"/>
                  <a:pt x="3685022" y="2888191"/>
                  <a:pt x="3682789" y="2889100"/>
                </a:cubicBezTo>
                <a:cubicBezTo>
                  <a:pt x="3678322" y="2890918"/>
                  <a:pt x="3673149" y="2895282"/>
                  <a:pt x="3670329" y="2899645"/>
                </a:cubicBezTo>
                <a:cubicBezTo>
                  <a:pt x="3677851" y="2905463"/>
                  <a:pt x="3683492" y="2888009"/>
                  <a:pt x="3691016" y="2893827"/>
                </a:cubicBezTo>
                <a:cubicBezTo>
                  <a:pt x="3691015" y="2890918"/>
                  <a:pt x="3690075" y="2889282"/>
                  <a:pt x="3688577" y="2888600"/>
                </a:cubicBezTo>
                <a:close/>
                <a:moveTo>
                  <a:pt x="540567" y="2606598"/>
                </a:moveTo>
                <a:lnTo>
                  <a:pt x="544781" y="2611657"/>
                </a:lnTo>
                <a:cubicBezTo>
                  <a:pt x="537258" y="2626203"/>
                  <a:pt x="537259" y="2614567"/>
                  <a:pt x="525975" y="2614567"/>
                </a:cubicBezTo>
                <a:cubicBezTo>
                  <a:pt x="528795" y="2609477"/>
                  <a:pt x="532793" y="2607113"/>
                  <a:pt x="537494" y="2606341"/>
                </a:cubicBezTo>
                <a:close/>
                <a:moveTo>
                  <a:pt x="1153037" y="2659747"/>
                </a:moveTo>
                <a:cubicBezTo>
                  <a:pt x="1148805" y="2659838"/>
                  <a:pt x="1143280" y="2664746"/>
                  <a:pt x="1137167" y="2678564"/>
                </a:cubicBezTo>
                <a:cubicBezTo>
                  <a:pt x="1166788" y="2702564"/>
                  <a:pt x="1165730" y="2659474"/>
                  <a:pt x="1153037" y="2659747"/>
                </a:cubicBezTo>
                <a:close/>
                <a:moveTo>
                  <a:pt x="3206997" y="2838557"/>
                </a:moveTo>
                <a:cubicBezTo>
                  <a:pt x="3203943" y="2839284"/>
                  <a:pt x="3201121" y="2842921"/>
                  <a:pt x="3207702" y="2847283"/>
                </a:cubicBezTo>
                <a:cubicBezTo>
                  <a:pt x="3213346" y="2840012"/>
                  <a:pt x="3210055" y="2837829"/>
                  <a:pt x="3206997" y="2838557"/>
                </a:cubicBezTo>
                <a:close/>
                <a:moveTo>
                  <a:pt x="931861" y="2633112"/>
                </a:moveTo>
                <a:cubicBezTo>
                  <a:pt x="923838" y="2627112"/>
                  <a:pt x="891751" y="2647293"/>
                  <a:pt x="928422" y="2649474"/>
                </a:cubicBezTo>
                <a:cubicBezTo>
                  <a:pt x="934534" y="2640020"/>
                  <a:pt x="934534" y="2635111"/>
                  <a:pt x="931861" y="2633112"/>
                </a:cubicBezTo>
                <a:close/>
                <a:moveTo>
                  <a:pt x="3220515" y="2834058"/>
                </a:moveTo>
                <a:cubicBezTo>
                  <a:pt x="3218985" y="2833831"/>
                  <a:pt x="3217104" y="2834921"/>
                  <a:pt x="3215227" y="2838557"/>
                </a:cubicBezTo>
                <a:cubicBezTo>
                  <a:pt x="3226509" y="2847285"/>
                  <a:pt x="3225098" y="2834739"/>
                  <a:pt x="3220515" y="2834058"/>
                </a:cubicBezTo>
                <a:close/>
                <a:moveTo>
                  <a:pt x="1609197" y="2690199"/>
                </a:moveTo>
                <a:cubicBezTo>
                  <a:pt x="1601676" y="2688745"/>
                  <a:pt x="1594152" y="2688017"/>
                  <a:pt x="1586865" y="2689108"/>
                </a:cubicBezTo>
                <a:cubicBezTo>
                  <a:pt x="1579577" y="2690200"/>
                  <a:pt x="1572526" y="2693109"/>
                  <a:pt x="1565944" y="2698927"/>
                </a:cubicBezTo>
                <a:cubicBezTo>
                  <a:pt x="1582869" y="2696018"/>
                  <a:pt x="1590391" y="2696018"/>
                  <a:pt x="1609197" y="2690199"/>
                </a:cubicBezTo>
                <a:close/>
                <a:moveTo>
                  <a:pt x="966710" y="2624067"/>
                </a:moveTo>
                <a:cubicBezTo>
                  <a:pt x="962743" y="2620930"/>
                  <a:pt x="971206" y="2664020"/>
                  <a:pt x="975438" y="2646566"/>
                </a:cubicBezTo>
                <a:cubicBezTo>
                  <a:pt x="970736" y="2631294"/>
                  <a:pt x="968033" y="2625113"/>
                  <a:pt x="966710" y="2624067"/>
                </a:cubicBezTo>
                <a:close/>
                <a:moveTo>
                  <a:pt x="3372138" y="2834285"/>
                </a:moveTo>
                <a:cubicBezTo>
                  <a:pt x="3367906" y="2834376"/>
                  <a:pt x="3362381" y="2839284"/>
                  <a:pt x="3356271" y="2853102"/>
                </a:cubicBezTo>
                <a:cubicBezTo>
                  <a:pt x="3385890" y="2877100"/>
                  <a:pt x="3384831" y="2834012"/>
                  <a:pt x="3372138" y="2834285"/>
                </a:cubicBezTo>
                <a:close/>
                <a:moveTo>
                  <a:pt x="992363" y="2617476"/>
                </a:moveTo>
                <a:cubicBezTo>
                  <a:pt x="986721" y="2637838"/>
                  <a:pt x="1007408" y="2614567"/>
                  <a:pt x="992363" y="2617476"/>
                </a:cubicBezTo>
                <a:close/>
                <a:moveTo>
                  <a:pt x="3828301" y="2864738"/>
                </a:moveTo>
                <a:cubicBezTo>
                  <a:pt x="3820775" y="2863283"/>
                  <a:pt x="3813255" y="2862556"/>
                  <a:pt x="3805968" y="2863647"/>
                </a:cubicBezTo>
                <a:cubicBezTo>
                  <a:pt x="3798679" y="2864738"/>
                  <a:pt x="3791627" y="2867647"/>
                  <a:pt x="3785044" y="2873464"/>
                </a:cubicBezTo>
                <a:cubicBezTo>
                  <a:pt x="3801971" y="2870555"/>
                  <a:pt x="3809492" y="2870555"/>
                  <a:pt x="3828301" y="2864738"/>
                </a:cubicBezTo>
                <a:close/>
                <a:moveTo>
                  <a:pt x="1918602" y="2689309"/>
                </a:moveTo>
                <a:cubicBezTo>
                  <a:pt x="1918334" y="2692268"/>
                  <a:pt x="1919260" y="2703108"/>
                  <a:pt x="1921376" y="2704745"/>
                </a:cubicBezTo>
                <a:cubicBezTo>
                  <a:pt x="1920437" y="2696018"/>
                  <a:pt x="1919731" y="2691473"/>
                  <a:pt x="1919263" y="2689609"/>
                </a:cubicBezTo>
                <a:cubicBezTo>
                  <a:pt x="1918909" y="2688211"/>
                  <a:pt x="1918690" y="2688322"/>
                  <a:pt x="1918602" y="2689309"/>
                </a:cubicBezTo>
                <a:close/>
                <a:moveTo>
                  <a:pt x="1706696" y="2665883"/>
                </a:moveTo>
                <a:cubicBezTo>
                  <a:pt x="1694530" y="2661110"/>
                  <a:pt x="1654331" y="2676382"/>
                  <a:pt x="1705108" y="2678564"/>
                </a:cubicBezTo>
                <a:cubicBezTo>
                  <a:pt x="1711691" y="2671292"/>
                  <a:pt x="1710749" y="2667473"/>
                  <a:pt x="1706696" y="2665883"/>
                </a:cubicBezTo>
                <a:close/>
                <a:moveTo>
                  <a:pt x="6524599" y="3094182"/>
                </a:moveTo>
                <a:cubicBezTo>
                  <a:pt x="6522719" y="3094545"/>
                  <a:pt x="6520367" y="3095999"/>
                  <a:pt x="6517546" y="3094545"/>
                </a:cubicBezTo>
                <a:cubicBezTo>
                  <a:pt x="6511904" y="3103271"/>
                  <a:pt x="6523188" y="3109090"/>
                  <a:pt x="6528830" y="3100363"/>
                </a:cubicBezTo>
                <a:cubicBezTo>
                  <a:pt x="6527890" y="3094546"/>
                  <a:pt x="6526479" y="3093819"/>
                  <a:pt x="6524599" y="3094182"/>
                </a:cubicBezTo>
                <a:close/>
                <a:moveTo>
                  <a:pt x="1310182" y="2629112"/>
                </a:moveTo>
                <a:cubicBezTo>
                  <a:pt x="1306422" y="2637838"/>
                  <a:pt x="1300781" y="2634929"/>
                  <a:pt x="1297019" y="2643657"/>
                </a:cubicBezTo>
                <a:cubicBezTo>
                  <a:pt x="1302661" y="2649474"/>
                  <a:pt x="1321466" y="2637838"/>
                  <a:pt x="1310182" y="2629112"/>
                </a:cubicBezTo>
                <a:close/>
                <a:moveTo>
                  <a:pt x="5476755" y="2999550"/>
                </a:moveTo>
                <a:cubicBezTo>
                  <a:pt x="5473229" y="2996549"/>
                  <a:pt x="5460183" y="3012366"/>
                  <a:pt x="5475696" y="3010186"/>
                </a:cubicBezTo>
                <a:cubicBezTo>
                  <a:pt x="5478048" y="3003641"/>
                  <a:pt x="5477931" y="3000549"/>
                  <a:pt x="5476755" y="2999550"/>
                </a:cubicBezTo>
                <a:close/>
                <a:moveTo>
                  <a:pt x="5144712" y="2966551"/>
                </a:moveTo>
                <a:cubicBezTo>
                  <a:pt x="5184205" y="2992731"/>
                  <a:pt x="5077013" y="2975277"/>
                  <a:pt x="5144712" y="2966551"/>
                </a:cubicBezTo>
                <a:close/>
                <a:moveTo>
                  <a:pt x="5454250" y="2992368"/>
                </a:moveTo>
                <a:cubicBezTo>
                  <a:pt x="5448899" y="2994550"/>
                  <a:pt x="5439027" y="3002914"/>
                  <a:pt x="5423042" y="3021821"/>
                </a:cubicBezTo>
                <a:cubicBezTo>
                  <a:pt x="5445608" y="3034912"/>
                  <a:pt x="5470290" y="2985823"/>
                  <a:pt x="5454250" y="2992368"/>
                </a:cubicBezTo>
                <a:close/>
                <a:moveTo>
                  <a:pt x="3529283" y="2803650"/>
                </a:moveTo>
                <a:cubicBezTo>
                  <a:pt x="3525523" y="2812376"/>
                  <a:pt x="3519883" y="2809467"/>
                  <a:pt x="3516120" y="2818193"/>
                </a:cubicBezTo>
                <a:cubicBezTo>
                  <a:pt x="3521761" y="2824012"/>
                  <a:pt x="3540568" y="2812376"/>
                  <a:pt x="3529283" y="2803650"/>
                </a:cubicBezTo>
                <a:close/>
                <a:moveTo>
                  <a:pt x="1431716" y="2597477"/>
                </a:moveTo>
                <a:cubicBezTo>
                  <a:pt x="1429130" y="2597114"/>
                  <a:pt x="1426779" y="2598569"/>
                  <a:pt x="1424898" y="2602931"/>
                </a:cubicBezTo>
                <a:cubicBezTo>
                  <a:pt x="1430541" y="2608748"/>
                  <a:pt x="1436182" y="2608748"/>
                  <a:pt x="1439943" y="2602931"/>
                </a:cubicBezTo>
                <a:cubicBezTo>
                  <a:pt x="1437123" y="2600022"/>
                  <a:pt x="1434302" y="2597840"/>
                  <a:pt x="1431716" y="2597477"/>
                </a:cubicBezTo>
                <a:close/>
                <a:moveTo>
                  <a:pt x="1503179" y="2602931"/>
                </a:moveTo>
                <a:cubicBezTo>
                  <a:pt x="1496363" y="2604386"/>
                  <a:pt x="1482258" y="2608750"/>
                  <a:pt x="1481317" y="2611658"/>
                </a:cubicBezTo>
                <a:cubicBezTo>
                  <a:pt x="1509525" y="2602931"/>
                  <a:pt x="1509996" y="2601478"/>
                  <a:pt x="1503179" y="2602931"/>
                </a:cubicBezTo>
                <a:close/>
                <a:moveTo>
                  <a:pt x="5277677" y="2935507"/>
                </a:moveTo>
                <a:cubicBezTo>
                  <a:pt x="5279177" y="2936007"/>
                  <a:pt x="5280116" y="2937462"/>
                  <a:pt x="5280116" y="2940370"/>
                </a:cubicBezTo>
                <a:cubicBezTo>
                  <a:pt x="5272595" y="2937461"/>
                  <a:pt x="5266951" y="2952006"/>
                  <a:pt x="5259430" y="2943280"/>
                </a:cubicBezTo>
                <a:cubicBezTo>
                  <a:pt x="5262251" y="2941825"/>
                  <a:pt x="5267423" y="2938188"/>
                  <a:pt x="5271889" y="2936371"/>
                </a:cubicBezTo>
                <a:cubicBezTo>
                  <a:pt x="5274123" y="2935462"/>
                  <a:pt x="5276179" y="2935008"/>
                  <a:pt x="5277677" y="2935507"/>
                </a:cubicBezTo>
                <a:close/>
                <a:moveTo>
                  <a:pt x="639047" y="2516025"/>
                </a:moveTo>
                <a:cubicBezTo>
                  <a:pt x="635990" y="2517843"/>
                  <a:pt x="630349" y="2524389"/>
                  <a:pt x="631289" y="2530206"/>
                </a:cubicBezTo>
                <a:cubicBezTo>
                  <a:pt x="642573" y="2517116"/>
                  <a:pt x="642102" y="2514207"/>
                  <a:pt x="639047" y="2516025"/>
                </a:cubicBezTo>
                <a:close/>
                <a:moveTo>
                  <a:pt x="1869660" y="2616021"/>
                </a:moveTo>
                <a:cubicBezTo>
                  <a:pt x="1865428" y="2616749"/>
                  <a:pt x="1861197" y="2618931"/>
                  <a:pt x="1857434" y="2623293"/>
                </a:cubicBezTo>
                <a:cubicBezTo>
                  <a:pt x="1864958" y="2629112"/>
                  <a:pt x="1874360" y="2626202"/>
                  <a:pt x="1881884" y="2617476"/>
                </a:cubicBezTo>
                <a:cubicBezTo>
                  <a:pt x="1878122" y="2616021"/>
                  <a:pt x="1873890" y="2615294"/>
                  <a:pt x="1869660" y="2616021"/>
                </a:cubicBezTo>
                <a:close/>
                <a:moveTo>
                  <a:pt x="3650817" y="2772014"/>
                </a:moveTo>
                <a:cubicBezTo>
                  <a:pt x="3648232" y="2771651"/>
                  <a:pt x="3645882" y="2773105"/>
                  <a:pt x="3644002" y="2777469"/>
                </a:cubicBezTo>
                <a:cubicBezTo>
                  <a:pt x="3649642" y="2783286"/>
                  <a:pt x="3655285" y="2783286"/>
                  <a:pt x="3659045" y="2777469"/>
                </a:cubicBezTo>
                <a:cubicBezTo>
                  <a:pt x="3656226" y="2774560"/>
                  <a:pt x="3653404" y="2772378"/>
                  <a:pt x="3650817" y="2772014"/>
                </a:cubicBezTo>
                <a:close/>
                <a:moveTo>
                  <a:pt x="3722279" y="2777469"/>
                </a:moveTo>
                <a:cubicBezTo>
                  <a:pt x="3715464" y="2778923"/>
                  <a:pt x="3701358" y="2783286"/>
                  <a:pt x="3700417" y="2786195"/>
                </a:cubicBezTo>
                <a:cubicBezTo>
                  <a:pt x="3728628" y="2777469"/>
                  <a:pt x="3729098" y="2776015"/>
                  <a:pt x="3722279" y="2777469"/>
                </a:cubicBezTo>
                <a:close/>
                <a:moveTo>
                  <a:pt x="1756047" y="2584753"/>
                </a:moveTo>
                <a:lnTo>
                  <a:pt x="1754002" y="2597113"/>
                </a:lnTo>
                <a:cubicBezTo>
                  <a:pt x="1747891" y="2592750"/>
                  <a:pt x="1746597" y="2589660"/>
                  <a:pt x="1748126" y="2587523"/>
                </a:cubicBezTo>
                <a:close/>
                <a:moveTo>
                  <a:pt x="1716392" y="2553479"/>
                </a:moveTo>
                <a:cubicBezTo>
                  <a:pt x="1706988" y="2553479"/>
                  <a:pt x="1695705" y="2556388"/>
                  <a:pt x="1686302" y="2568024"/>
                </a:cubicBezTo>
                <a:cubicBezTo>
                  <a:pt x="1695704" y="2568024"/>
                  <a:pt x="1706988" y="2565115"/>
                  <a:pt x="1716392" y="2553479"/>
                </a:cubicBezTo>
                <a:close/>
                <a:moveTo>
                  <a:pt x="3978910" y="2753473"/>
                </a:moveTo>
                <a:lnTo>
                  <a:pt x="3976864" y="2765832"/>
                </a:lnTo>
                <a:cubicBezTo>
                  <a:pt x="3970756" y="2761469"/>
                  <a:pt x="3969461" y="2758379"/>
                  <a:pt x="3970989" y="2756242"/>
                </a:cubicBezTo>
                <a:close/>
                <a:moveTo>
                  <a:pt x="1826847" y="2552190"/>
                </a:moveTo>
                <a:lnTo>
                  <a:pt x="1817943" y="2562206"/>
                </a:lnTo>
                <a:lnTo>
                  <a:pt x="1819934" y="2552971"/>
                </a:lnTo>
                <a:close/>
                <a:moveTo>
                  <a:pt x="3935493" y="2728016"/>
                </a:moveTo>
                <a:cubicBezTo>
                  <a:pt x="3926090" y="2728016"/>
                  <a:pt x="3914808" y="2730925"/>
                  <a:pt x="3905403" y="2742561"/>
                </a:cubicBezTo>
                <a:cubicBezTo>
                  <a:pt x="3914806" y="2742561"/>
                  <a:pt x="3926092" y="2739652"/>
                  <a:pt x="3935493" y="2728016"/>
                </a:cubicBezTo>
                <a:close/>
                <a:moveTo>
                  <a:pt x="1904215" y="2546571"/>
                </a:moveTo>
                <a:cubicBezTo>
                  <a:pt x="1895518" y="2547661"/>
                  <a:pt x="1887524" y="2552024"/>
                  <a:pt x="1906333" y="2556388"/>
                </a:cubicBezTo>
                <a:cubicBezTo>
                  <a:pt x="1922317" y="2547662"/>
                  <a:pt x="1912914" y="2545480"/>
                  <a:pt x="1904215" y="2546571"/>
                </a:cubicBezTo>
                <a:close/>
                <a:moveTo>
                  <a:pt x="4136344" y="2740897"/>
                </a:moveTo>
                <a:cubicBezTo>
                  <a:pt x="4144678" y="2740153"/>
                  <a:pt x="4150114" y="2741471"/>
                  <a:pt x="4151759" y="2745470"/>
                </a:cubicBezTo>
                <a:lnTo>
                  <a:pt x="4148046" y="2745790"/>
                </a:lnTo>
                <a:lnTo>
                  <a:pt x="4147998" y="2745470"/>
                </a:lnTo>
                <a:cubicBezTo>
                  <a:pt x="4143767" y="2741107"/>
                  <a:pt x="4136715" y="2741107"/>
                  <a:pt x="4127311" y="2745470"/>
                </a:cubicBezTo>
                <a:lnTo>
                  <a:pt x="4130686" y="2742243"/>
                </a:lnTo>
                <a:close/>
                <a:moveTo>
                  <a:pt x="4051136" y="2720749"/>
                </a:moveTo>
                <a:lnTo>
                  <a:pt x="4050620" y="2721471"/>
                </a:lnTo>
                <a:cubicBezTo>
                  <a:pt x="4047563" y="2725199"/>
                  <a:pt x="4043155" y="2730199"/>
                  <a:pt x="4037043" y="2736744"/>
                </a:cubicBezTo>
                <a:cubicBezTo>
                  <a:pt x="4034222" y="2735289"/>
                  <a:pt x="4035867" y="2731290"/>
                  <a:pt x="4039158" y="2726926"/>
                </a:cubicBezTo>
                <a:lnTo>
                  <a:pt x="4044592" y="2721487"/>
                </a:lnTo>
                <a:close/>
                <a:moveTo>
                  <a:pt x="4123315" y="2721107"/>
                </a:moveTo>
                <a:cubicBezTo>
                  <a:pt x="4114617" y="2722198"/>
                  <a:pt x="4106624" y="2726562"/>
                  <a:pt x="4125430" y="2730925"/>
                </a:cubicBezTo>
                <a:cubicBezTo>
                  <a:pt x="4141416" y="2722199"/>
                  <a:pt x="4132014" y="2720017"/>
                  <a:pt x="4123315" y="2721107"/>
                </a:cubicBezTo>
                <a:close/>
                <a:moveTo>
                  <a:pt x="2047375" y="2521480"/>
                </a:moveTo>
                <a:cubicBezTo>
                  <a:pt x="2090629" y="2530206"/>
                  <a:pt x="2041733" y="2524389"/>
                  <a:pt x="2047375" y="2521480"/>
                </a:cubicBezTo>
                <a:close/>
                <a:moveTo>
                  <a:pt x="735014" y="2393259"/>
                </a:moveTo>
                <a:cubicBezTo>
                  <a:pt x="729902" y="2391487"/>
                  <a:pt x="721087" y="2400758"/>
                  <a:pt x="719677" y="2405122"/>
                </a:cubicBezTo>
                <a:cubicBezTo>
                  <a:pt x="729079" y="2402212"/>
                  <a:pt x="729078" y="2399303"/>
                  <a:pt x="738482" y="2399303"/>
                </a:cubicBezTo>
                <a:cubicBezTo>
                  <a:pt x="738013" y="2395668"/>
                  <a:pt x="736719" y="2393850"/>
                  <a:pt x="735014" y="2393259"/>
                </a:cubicBezTo>
                <a:close/>
                <a:moveTo>
                  <a:pt x="4266475" y="2696018"/>
                </a:moveTo>
                <a:cubicBezTo>
                  <a:pt x="4309729" y="2704744"/>
                  <a:pt x="4260833" y="2698927"/>
                  <a:pt x="4266475" y="2696018"/>
                </a:cubicBezTo>
                <a:close/>
                <a:moveTo>
                  <a:pt x="2202161" y="2511357"/>
                </a:moveTo>
                <a:lnTo>
                  <a:pt x="2196031" y="2514236"/>
                </a:lnTo>
                <a:lnTo>
                  <a:pt x="2119308" y="2506571"/>
                </a:lnTo>
                <a:cubicBezTo>
                  <a:pt x="2038914" y="2501118"/>
                  <a:pt x="1950524" y="2506935"/>
                  <a:pt x="1908212" y="2570932"/>
                </a:cubicBezTo>
                <a:cubicBezTo>
                  <a:pt x="1927020" y="2562206"/>
                  <a:pt x="1936420" y="2570932"/>
                  <a:pt x="1932661" y="2597113"/>
                </a:cubicBezTo>
                <a:cubicBezTo>
                  <a:pt x="1975914" y="2562206"/>
                  <a:pt x="2088751" y="2582569"/>
                  <a:pt x="2098154" y="2573841"/>
                </a:cubicBezTo>
                <a:cubicBezTo>
                  <a:pt x="2091571" y="2569479"/>
                  <a:pt x="2123540" y="2549843"/>
                  <a:pt x="2157391" y="2532388"/>
                </a:cubicBezTo>
                <a:lnTo>
                  <a:pt x="2196031" y="2514236"/>
                </a:lnTo>
                <a:lnTo>
                  <a:pt x="2202574" y="2514890"/>
                </a:lnTo>
                <a:close/>
                <a:moveTo>
                  <a:pt x="7208900" y="2942552"/>
                </a:moveTo>
                <a:cubicBezTo>
                  <a:pt x="7204433" y="2942552"/>
                  <a:pt x="7200202" y="2947643"/>
                  <a:pt x="7209605" y="2957824"/>
                </a:cubicBezTo>
                <a:cubicBezTo>
                  <a:pt x="7218068" y="2947643"/>
                  <a:pt x="7213366" y="2942552"/>
                  <a:pt x="7208900" y="2942552"/>
                </a:cubicBezTo>
                <a:close/>
                <a:moveTo>
                  <a:pt x="4456415" y="2684382"/>
                </a:moveTo>
                <a:lnTo>
                  <a:pt x="4458313" y="2692123"/>
                </a:lnTo>
                <a:lnTo>
                  <a:pt x="4451810" y="2691993"/>
                </a:lnTo>
                <a:lnTo>
                  <a:pt x="4451949" y="2691654"/>
                </a:lnTo>
                <a:cubicBezTo>
                  <a:pt x="4452184" y="2689472"/>
                  <a:pt x="4452657" y="2687292"/>
                  <a:pt x="4456415" y="2684382"/>
                </a:cubicBezTo>
                <a:close/>
                <a:moveTo>
                  <a:pt x="4447013" y="2678564"/>
                </a:moveTo>
                <a:lnTo>
                  <a:pt x="4432698" y="2690529"/>
                </a:lnTo>
                <a:lnTo>
                  <a:pt x="4424217" y="2689682"/>
                </a:lnTo>
                <a:lnTo>
                  <a:pt x="4424582" y="2684435"/>
                </a:lnTo>
                <a:close/>
                <a:moveTo>
                  <a:pt x="7346330" y="2908918"/>
                </a:moveTo>
                <a:cubicBezTo>
                  <a:pt x="7344832" y="2908191"/>
                  <a:pt x="7342775" y="2908372"/>
                  <a:pt x="7340541" y="2909100"/>
                </a:cubicBezTo>
                <a:cubicBezTo>
                  <a:pt x="7336075" y="2910553"/>
                  <a:pt x="7330904" y="2914190"/>
                  <a:pt x="7328083" y="2917099"/>
                </a:cubicBezTo>
                <a:cubicBezTo>
                  <a:pt x="7335604" y="2925825"/>
                  <a:pt x="7341247" y="2908371"/>
                  <a:pt x="7348769" y="2914189"/>
                </a:cubicBezTo>
                <a:cubicBezTo>
                  <a:pt x="7348769" y="2911281"/>
                  <a:pt x="7347829" y="2909645"/>
                  <a:pt x="7346330" y="2908918"/>
                </a:cubicBezTo>
                <a:close/>
                <a:moveTo>
                  <a:pt x="6047398" y="2748379"/>
                </a:moveTo>
                <a:cubicBezTo>
                  <a:pt x="6046928" y="2746924"/>
                  <a:pt x="6041051" y="2747107"/>
                  <a:pt x="6032676" y="2748152"/>
                </a:cubicBezTo>
                <a:cubicBezTo>
                  <a:pt x="6007553" y="2751289"/>
                  <a:pt x="5959951" y="2762197"/>
                  <a:pt x="5968413" y="2760015"/>
                </a:cubicBezTo>
                <a:cubicBezTo>
                  <a:pt x="5974055" y="2780377"/>
                  <a:pt x="6045517" y="2757106"/>
                  <a:pt x="6047398" y="2751287"/>
                </a:cubicBezTo>
                <a:cubicBezTo>
                  <a:pt x="6045517" y="2751287"/>
                  <a:pt x="6045517" y="2751287"/>
                  <a:pt x="6047398" y="2748379"/>
                </a:cubicBezTo>
                <a:close/>
                <a:moveTo>
                  <a:pt x="7891732" y="2791377"/>
                </a:moveTo>
                <a:cubicBezTo>
                  <a:pt x="7891674" y="2792741"/>
                  <a:pt x="7891791" y="2796378"/>
                  <a:pt x="7892261" y="2803650"/>
                </a:cubicBezTo>
                <a:cubicBezTo>
                  <a:pt x="7893672" y="2803650"/>
                  <a:pt x="7891908" y="2787287"/>
                  <a:pt x="7891732" y="2791377"/>
                </a:cubicBezTo>
                <a:close/>
                <a:moveTo>
                  <a:pt x="7936455" y="2774196"/>
                </a:moveTo>
                <a:cubicBezTo>
                  <a:pt x="7927053" y="2772378"/>
                  <a:pt x="7920470" y="2780378"/>
                  <a:pt x="7944917" y="2803650"/>
                </a:cubicBezTo>
                <a:cubicBezTo>
                  <a:pt x="7958082" y="2787650"/>
                  <a:pt x="7945858" y="2776014"/>
                  <a:pt x="7936455" y="2774196"/>
                </a:cubicBezTo>
                <a:close/>
                <a:moveTo>
                  <a:pt x="7978063" y="2763288"/>
                </a:moveTo>
                <a:cubicBezTo>
                  <a:pt x="7972656" y="2763651"/>
                  <a:pt x="7966545" y="2767288"/>
                  <a:pt x="7967484" y="2774560"/>
                </a:cubicBezTo>
                <a:cubicBezTo>
                  <a:pt x="7973126" y="2777469"/>
                  <a:pt x="7978768" y="2771650"/>
                  <a:pt x="7984410" y="2771650"/>
                </a:cubicBezTo>
                <a:cubicBezTo>
                  <a:pt x="7988171" y="2765833"/>
                  <a:pt x="7983470" y="2762924"/>
                  <a:pt x="7978063" y="2763288"/>
                </a:cubicBezTo>
                <a:close/>
                <a:moveTo>
                  <a:pt x="1094359" y="2143162"/>
                </a:moveTo>
                <a:lnTo>
                  <a:pt x="1041933" y="2157759"/>
                </a:lnTo>
                <a:cubicBezTo>
                  <a:pt x="911908" y="2194404"/>
                  <a:pt x="797485" y="2227675"/>
                  <a:pt x="762930" y="2236402"/>
                </a:cubicBezTo>
                <a:cubicBezTo>
                  <a:pt x="859310" y="2199313"/>
                  <a:pt x="958159" y="2173132"/>
                  <a:pt x="1057919" y="2150769"/>
                </a:cubicBezTo>
                <a:close/>
                <a:moveTo>
                  <a:pt x="8148403" y="2715654"/>
                </a:moveTo>
                <a:cubicBezTo>
                  <a:pt x="8141087" y="2714562"/>
                  <a:pt x="8128746" y="2726561"/>
                  <a:pt x="8121693" y="2722198"/>
                </a:cubicBezTo>
                <a:cubicBezTo>
                  <a:pt x="8125454" y="2739652"/>
                  <a:pt x="8142380" y="2719289"/>
                  <a:pt x="8153663" y="2722199"/>
                </a:cubicBezTo>
                <a:cubicBezTo>
                  <a:pt x="8152723" y="2717835"/>
                  <a:pt x="8150843" y="2716018"/>
                  <a:pt x="8148403" y="2715654"/>
                </a:cubicBezTo>
                <a:close/>
                <a:moveTo>
                  <a:pt x="8261180" y="2708699"/>
                </a:moveTo>
                <a:cubicBezTo>
                  <a:pt x="8259212" y="2709108"/>
                  <a:pt x="8257096" y="2710563"/>
                  <a:pt x="8255216" y="2713472"/>
                </a:cubicBezTo>
                <a:cubicBezTo>
                  <a:pt x="8258976" y="2716380"/>
                  <a:pt x="8260858" y="2719289"/>
                  <a:pt x="8264617" y="2722198"/>
                </a:cubicBezTo>
                <a:cubicBezTo>
                  <a:pt x="8269319" y="2717836"/>
                  <a:pt x="8268849" y="2712745"/>
                  <a:pt x="8266264" y="2710199"/>
                </a:cubicBezTo>
                <a:cubicBezTo>
                  <a:pt x="8264971" y="2708926"/>
                  <a:pt x="8263149" y="2708290"/>
                  <a:pt x="8261180" y="2708699"/>
                </a:cubicBezTo>
                <a:close/>
                <a:moveTo>
                  <a:pt x="8214278" y="2704122"/>
                </a:moveTo>
                <a:cubicBezTo>
                  <a:pt x="8213402" y="2703395"/>
                  <a:pt x="8212873" y="2703506"/>
                  <a:pt x="8213137" y="2704971"/>
                </a:cubicBezTo>
                <a:cubicBezTo>
                  <a:pt x="8213490" y="2706926"/>
                  <a:pt x="8215254" y="2711290"/>
                  <a:pt x="8219484" y="2719289"/>
                </a:cubicBezTo>
                <a:cubicBezTo>
                  <a:pt x="8222658" y="2716017"/>
                  <a:pt x="8216906" y="2706301"/>
                  <a:pt x="8214278" y="2704122"/>
                </a:cubicBezTo>
                <a:close/>
                <a:moveTo>
                  <a:pt x="26828" y="1956391"/>
                </a:moveTo>
                <a:lnTo>
                  <a:pt x="29059" y="1962551"/>
                </a:lnTo>
                <a:cubicBezTo>
                  <a:pt x="29146" y="1968960"/>
                  <a:pt x="25267" y="1971688"/>
                  <a:pt x="14453" y="1965869"/>
                </a:cubicBezTo>
                <a:close/>
                <a:moveTo>
                  <a:pt x="8353712" y="2691063"/>
                </a:moveTo>
                <a:cubicBezTo>
                  <a:pt x="8348775" y="2692564"/>
                  <a:pt x="8358649" y="2701835"/>
                  <a:pt x="8364291" y="2693109"/>
                </a:cubicBezTo>
                <a:cubicBezTo>
                  <a:pt x="8358649" y="2690927"/>
                  <a:pt x="8355358" y="2690564"/>
                  <a:pt x="8353712" y="2691063"/>
                </a:cubicBezTo>
                <a:close/>
                <a:moveTo>
                  <a:pt x="8409424" y="2681473"/>
                </a:moveTo>
                <a:cubicBezTo>
                  <a:pt x="8407074" y="2682200"/>
                  <a:pt x="8404723" y="2684382"/>
                  <a:pt x="8401902" y="2687290"/>
                </a:cubicBezTo>
                <a:cubicBezTo>
                  <a:pt x="8407544" y="2693109"/>
                  <a:pt x="8411305" y="2690200"/>
                  <a:pt x="8416946" y="2684382"/>
                </a:cubicBezTo>
                <a:cubicBezTo>
                  <a:pt x="8414126" y="2681473"/>
                  <a:pt x="8411774" y="2680746"/>
                  <a:pt x="8409424" y="2681473"/>
                </a:cubicBezTo>
                <a:close/>
                <a:moveTo>
                  <a:pt x="1483940" y="2057723"/>
                </a:moveTo>
                <a:lnTo>
                  <a:pt x="1480143" y="2063319"/>
                </a:lnTo>
                <a:cubicBezTo>
                  <a:pt x="1477555" y="2064046"/>
                  <a:pt x="1474735" y="2063319"/>
                  <a:pt x="1473795" y="2061864"/>
                </a:cubicBezTo>
                <a:lnTo>
                  <a:pt x="1474939" y="2059896"/>
                </a:lnTo>
                <a:close/>
                <a:moveTo>
                  <a:pt x="8392499" y="2672201"/>
                </a:moveTo>
                <a:cubicBezTo>
                  <a:pt x="8388268" y="2674928"/>
                  <a:pt x="8388268" y="2685837"/>
                  <a:pt x="8392499" y="2690200"/>
                </a:cubicBezTo>
                <a:cubicBezTo>
                  <a:pt x="8398140" y="2684382"/>
                  <a:pt x="8394379" y="2678564"/>
                  <a:pt x="8398140" y="2672746"/>
                </a:cubicBezTo>
                <a:cubicBezTo>
                  <a:pt x="8395789" y="2671292"/>
                  <a:pt x="8393909" y="2671292"/>
                  <a:pt x="8392499" y="2672201"/>
                </a:cubicBezTo>
                <a:close/>
                <a:moveTo>
                  <a:pt x="4669" y="1918826"/>
                </a:moveTo>
                <a:cubicBezTo>
                  <a:pt x="6711" y="1919666"/>
                  <a:pt x="9246" y="1922019"/>
                  <a:pt x="11902" y="1925274"/>
                </a:cubicBezTo>
                <a:lnTo>
                  <a:pt x="13474" y="1927620"/>
                </a:lnTo>
                <a:lnTo>
                  <a:pt x="1289" y="1936779"/>
                </a:lnTo>
                <a:cubicBezTo>
                  <a:pt x="-1531" y="1921507"/>
                  <a:pt x="584" y="1917144"/>
                  <a:pt x="4669" y="1918826"/>
                </a:cubicBezTo>
                <a:close/>
                <a:moveTo>
                  <a:pt x="8444216" y="2669110"/>
                </a:moveTo>
                <a:cubicBezTo>
                  <a:pt x="8440455" y="2666201"/>
                  <a:pt x="8441394" y="2668383"/>
                  <a:pt x="8458320" y="2684382"/>
                </a:cubicBezTo>
                <a:cubicBezTo>
                  <a:pt x="8456439" y="2680018"/>
                  <a:pt x="8447976" y="2672019"/>
                  <a:pt x="8444216" y="2669110"/>
                </a:cubicBezTo>
                <a:close/>
                <a:moveTo>
                  <a:pt x="1493046" y="2043345"/>
                </a:moveTo>
                <a:lnTo>
                  <a:pt x="1492895" y="2043366"/>
                </a:lnTo>
                <a:cubicBezTo>
                  <a:pt x="1491307" y="2045048"/>
                  <a:pt x="1497067" y="2048229"/>
                  <a:pt x="1505294" y="2051320"/>
                </a:cubicBezTo>
                <a:lnTo>
                  <a:pt x="1507721" y="2051981"/>
                </a:lnTo>
                <a:lnTo>
                  <a:pt x="1483940" y="2057723"/>
                </a:lnTo>
                <a:lnTo>
                  <a:pt x="1485079" y="2056047"/>
                </a:lnTo>
                <a:cubicBezTo>
                  <a:pt x="1484139" y="2056047"/>
                  <a:pt x="1480847" y="2054592"/>
                  <a:pt x="1478026" y="2054592"/>
                </a:cubicBezTo>
                <a:lnTo>
                  <a:pt x="1474939" y="2059896"/>
                </a:lnTo>
                <a:lnTo>
                  <a:pt x="1358374" y="2088045"/>
                </a:lnTo>
                <a:lnTo>
                  <a:pt x="1271002" y="2106285"/>
                </a:lnTo>
                <a:lnTo>
                  <a:pt x="1237310" y="2110953"/>
                </a:lnTo>
                <a:cubicBezTo>
                  <a:pt x="1210276" y="2115226"/>
                  <a:pt x="1183508" y="2120112"/>
                  <a:pt x="1157457" y="2126128"/>
                </a:cubicBezTo>
                <a:lnTo>
                  <a:pt x="1110355" y="2139822"/>
                </a:lnTo>
                <a:lnTo>
                  <a:pt x="1094359" y="2143162"/>
                </a:lnTo>
                <a:lnTo>
                  <a:pt x="1174780" y="2120771"/>
                </a:lnTo>
                <a:cubicBezTo>
                  <a:pt x="1308068" y="2084228"/>
                  <a:pt x="1435537" y="2051365"/>
                  <a:pt x="1492923" y="2043354"/>
                </a:cubicBezTo>
                <a:close/>
                <a:moveTo>
                  <a:pt x="1501393" y="2042167"/>
                </a:moveTo>
                <a:lnTo>
                  <a:pt x="1504187" y="2042437"/>
                </a:lnTo>
                <a:lnTo>
                  <a:pt x="1493046" y="2043345"/>
                </a:lnTo>
                <a:close/>
                <a:moveTo>
                  <a:pt x="1515480" y="2041518"/>
                </a:moveTo>
                <a:cubicBezTo>
                  <a:pt x="1520853" y="2041662"/>
                  <a:pt x="1523983" y="2042593"/>
                  <a:pt x="1524571" y="2044411"/>
                </a:cubicBezTo>
                <a:lnTo>
                  <a:pt x="1504187" y="2042437"/>
                </a:lnTo>
                <a:close/>
                <a:moveTo>
                  <a:pt x="56003" y="1897918"/>
                </a:moveTo>
                <a:cubicBezTo>
                  <a:pt x="51244" y="1894782"/>
                  <a:pt x="62879" y="1914963"/>
                  <a:pt x="67111" y="1910599"/>
                </a:cubicBezTo>
                <a:cubicBezTo>
                  <a:pt x="60998" y="1902600"/>
                  <a:pt x="57590" y="1898963"/>
                  <a:pt x="56003" y="1897918"/>
                </a:cubicBezTo>
                <a:close/>
                <a:moveTo>
                  <a:pt x="1614839" y="2026957"/>
                </a:moveTo>
                <a:cubicBezTo>
                  <a:pt x="1594152" y="2035684"/>
                  <a:pt x="1565943" y="2024048"/>
                  <a:pt x="1554660" y="2050228"/>
                </a:cubicBezTo>
                <a:cubicBezTo>
                  <a:pt x="1571585" y="2044411"/>
                  <a:pt x="1603555" y="2047320"/>
                  <a:pt x="1614839" y="2026957"/>
                </a:cubicBezTo>
                <a:close/>
                <a:moveTo>
                  <a:pt x="985075" y="1918963"/>
                </a:moveTo>
                <a:cubicBezTo>
                  <a:pt x="981079" y="1920053"/>
                  <a:pt x="977318" y="1923689"/>
                  <a:pt x="973556" y="1930961"/>
                </a:cubicBezTo>
                <a:cubicBezTo>
                  <a:pt x="982960" y="1936779"/>
                  <a:pt x="998003" y="1930961"/>
                  <a:pt x="998005" y="1922234"/>
                </a:cubicBezTo>
                <a:cubicBezTo>
                  <a:pt x="993303" y="1919326"/>
                  <a:pt x="989071" y="1917872"/>
                  <a:pt x="985075" y="1918963"/>
                </a:cubicBezTo>
                <a:close/>
                <a:moveTo>
                  <a:pt x="388692" y="1861147"/>
                </a:moveTo>
                <a:lnTo>
                  <a:pt x="388547" y="1861480"/>
                </a:lnTo>
                <a:lnTo>
                  <a:pt x="388348" y="1861472"/>
                </a:lnTo>
                <a:close/>
                <a:moveTo>
                  <a:pt x="1908212" y="1974596"/>
                </a:moveTo>
                <a:cubicBezTo>
                  <a:pt x="1910091" y="1983322"/>
                  <a:pt x="1904451" y="1994958"/>
                  <a:pt x="1911973" y="1994958"/>
                </a:cubicBezTo>
                <a:cubicBezTo>
                  <a:pt x="1913854" y="1989140"/>
                  <a:pt x="1913853" y="1974596"/>
                  <a:pt x="1908212" y="1974596"/>
                </a:cubicBezTo>
                <a:close/>
                <a:moveTo>
                  <a:pt x="1258792" y="1915898"/>
                </a:moveTo>
                <a:lnTo>
                  <a:pt x="1252946" y="1920502"/>
                </a:lnTo>
                <a:cubicBezTo>
                  <a:pt x="1248182" y="1923371"/>
                  <a:pt x="1243422" y="1925144"/>
                  <a:pt x="1238720" y="1925143"/>
                </a:cubicBezTo>
                <a:close/>
                <a:moveTo>
                  <a:pt x="1885507" y="1971549"/>
                </a:moveTo>
                <a:lnTo>
                  <a:pt x="1883764" y="1977505"/>
                </a:lnTo>
                <a:lnTo>
                  <a:pt x="1880664" y="1973509"/>
                </a:lnTo>
                <a:close/>
                <a:moveTo>
                  <a:pt x="1922228" y="1971915"/>
                </a:moveTo>
                <a:lnTo>
                  <a:pt x="1922407" y="1972796"/>
                </a:lnTo>
                <a:lnTo>
                  <a:pt x="1921556" y="1972236"/>
                </a:lnTo>
                <a:close/>
                <a:moveTo>
                  <a:pt x="1875301" y="1966596"/>
                </a:moveTo>
                <a:lnTo>
                  <a:pt x="1880664" y="1973509"/>
                </a:lnTo>
                <a:lnTo>
                  <a:pt x="1870762" y="1977518"/>
                </a:lnTo>
                <a:lnTo>
                  <a:pt x="1866838" y="1977505"/>
                </a:lnTo>
                <a:cubicBezTo>
                  <a:pt x="1869660" y="1970233"/>
                  <a:pt x="1872482" y="1966597"/>
                  <a:pt x="1875301" y="1966596"/>
                </a:cubicBezTo>
                <a:close/>
                <a:moveTo>
                  <a:pt x="1896362" y="1967772"/>
                </a:moveTo>
                <a:lnTo>
                  <a:pt x="1896929" y="1968777"/>
                </a:lnTo>
                <a:lnTo>
                  <a:pt x="1895519" y="1967718"/>
                </a:lnTo>
                <a:close/>
                <a:moveTo>
                  <a:pt x="1888229" y="1962232"/>
                </a:moveTo>
                <a:lnTo>
                  <a:pt x="1895519" y="1967718"/>
                </a:lnTo>
                <a:lnTo>
                  <a:pt x="1895048" y="1967687"/>
                </a:lnTo>
                <a:lnTo>
                  <a:pt x="1885507" y="1971549"/>
                </a:lnTo>
                <a:close/>
                <a:moveTo>
                  <a:pt x="1276915" y="1900017"/>
                </a:moveTo>
                <a:lnTo>
                  <a:pt x="1278801" y="1904508"/>
                </a:lnTo>
                <a:cubicBezTo>
                  <a:pt x="1276567" y="1906554"/>
                  <a:pt x="1272541" y="1909168"/>
                  <a:pt x="1266077" y="1912542"/>
                </a:cubicBezTo>
                <a:lnTo>
                  <a:pt x="1258792" y="1915898"/>
                </a:lnTo>
                <a:lnTo>
                  <a:pt x="1267193" y="1909281"/>
                </a:lnTo>
                <a:close/>
                <a:moveTo>
                  <a:pt x="708393" y="1835330"/>
                </a:moveTo>
                <a:cubicBezTo>
                  <a:pt x="704632" y="1835693"/>
                  <a:pt x="700870" y="1837875"/>
                  <a:pt x="697109" y="1843692"/>
                </a:cubicBezTo>
                <a:cubicBezTo>
                  <a:pt x="704631" y="1849511"/>
                  <a:pt x="719677" y="1846602"/>
                  <a:pt x="719676" y="1837875"/>
                </a:cubicBezTo>
                <a:cubicBezTo>
                  <a:pt x="715915" y="1836421"/>
                  <a:pt x="712153" y="1834966"/>
                  <a:pt x="708393" y="1835330"/>
                </a:cubicBezTo>
                <a:close/>
                <a:moveTo>
                  <a:pt x="1889405" y="1930961"/>
                </a:moveTo>
                <a:cubicBezTo>
                  <a:pt x="1872481" y="1933870"/>
                  <a:pt x="1893167" y="1954233"/>
                  <a:pt x="1889405" y="1930961"/>
                </a:cubicBezTo>
                <a:close/>
                <a:moveTo>
                  <a:pt x="778445" y="1815467"/>
                </a:moveTo>
                <a:cubicBezTo>
                  <a:pt x="776094" y="1814876"/>
                  <a:pt x="773744" y="1815149"/>
                  <a:pt x="771394" y="1815693"/>
                </a:cubicBezTo>
                <a:cubicBezTo>
                  <a:pt x="766691" y="1816784"/>
                  <a:pt x="761989" y="1818967"/>
                  <a:pt x="757288" y="1817512"/>
                </a:cubicBezTo>
                <a:cubicBezTo>
                  <a:pt x="759168" y="1829148"/>
                  <a:pt x="777975" y="1829147"/>
                  <a:pt x="785498" y="1820421"/>
                </a:cubicBezTo>
                <a:cubicBezTo>
                  <a:pt x="783147" y="1817512"/>
                  <a:pt x="780796" y="1816058"/>
                  <a:pt x="778445" y="1815467"/>
                </a:cubicBezTo>
                <a:close/>
                <a:moveTo>
                  <a:pt x="887989" y="1804421"/>
                </a:moveTo>
                <a:cubicBezTo>
                  <a:pt x="883759" y="1804421"/>
                  <a:pt x="879527" y="1805876"/>
                  <a:pt x="875765" y="1811694"/>
                </a:cubicBezTo>
                <a:cubicBezTo>
                  <a:pt x="885168" y="1814603"/>
                  <a:pt x="892691" y="1817512"/>
                  <a:pt x="900213" y="1805876"/>
                </a:cubicBezTo>
                <a:cubicBezTo>
                  <a:pt x="896451" y="1805876"/>
                  <a:pt x="892220" y="1804421"/>
                  <a:pt x="887989" y="1804421"/>
                </a:cubicBezTo>
                <a:close/>
                <a:moveTo>
                  <a:pt x="9885337" y="2601022"/>
                </a:moveTo>
                <a:cubicBezTo>
                  <a:pt x="9880754" y="2598022"/>
                  <a:pt x="9894153" y="2613839"/>
                  <a:pt x="9896973" y="2611657"/>
                </a:cubicBezTo>
                <a:cubicBezTo>
                  <a:pt x="9890391" y="2605113"/>
                  <a:pt x="9886865" y="2602022"/>
                  <a:pt x="9885337" y="2601022"/>
                </a:cubicBezTo>
                <a:close/>
                <a:moveTo>
                  <a:pt x="1788416" y="1878999"/>
                </a:moveTo>
                <a:lnTo>
                  <a:pt x="1776571" y="1887327"/>
                </a:lnTo>
                <a:cubicBezTo>
                  <a:pt x="1773045" y="1885873"/>
                  <a:pt x="1773454" y="1884237"/>
                  <a:pt x="1776808" y="1882503"/>
                </a:cubicBezTo>
                <a:close/>
                <a:moveTo>
                  <a:pt x="9944224" y="2594205"/>
                </a:moveTo>
                <a:cubicBezTo>
                  <a:pt x="9942108" y="2594204"/>
                  <a:pt x="9943048" y="2600022"/>
                  <a:pt x="9953392" y="2611657"/>
                </a:cubicBezTo>
                <a:cubicBezTo>
                  <a:pt x="9951511" y="2600022"/>
                  <a:pt x="9946339" y="2594205"/>
                  <a:pt x="9944224" y="2594205"/>
                </a:cubicBezTo>
                <a:close/>
                <a:moveTo>
                  <a:pt x="9913428" y="2589477"/>
                </a:moveTo>
                <a:cubicBezTo>
                  <a:pt x="9907317" y="2585477"/>
                  <a:pt x="9902615" y="2589841"/>
                  <a:pt x="9917660" y="2614567"/>
                </a:cubicBezTo>
                <a:cubicBezTo>
                  <a:pt x="9927063" y="2605840"/>
                  <a:pt x="9919541" y="2593477"/>
                  <a:pt x="9913428" y="2589477"/>
                </a:cubicBezTo>
                <a:close/>
                <a:moveTo>
                  <a:pt x="966034" y="1779696"/>
                </a:moveTo>
                <a:cubicBezTo>
                  <a:pt x="958511" y="1776786"/>
                  <a:pt x="945348" y="1782605"/>
                  <a:pt x="945348" y="1791331"/>
                </a:cubicBezTo>
                <a:cubicBezTo>
                  <a:pt x="952869" y="1791331"/>
                  <a:pt x="966034" y="1788422"/>
                  <a:pt x="966034" y="1779696"/>
                </a:cubicBezTo>
                <a:close/>
                <a:moveTo>
                  <a:pt x="1979675" y="1855692"/>
                </a:moveTo>
                <a:cubicBezTo>
                  <a:pt x="1976855" y="1856055"/>
                  <a:pt x="1974973" y="1858237"/>
                  <a:pt x="1975915" y="1864055"/>
                </a:cubicBezTo>
                <a:cubicBezTo>
                  <a:pt x="1981554" y="1861147"/>
                  <a:pt x="1989079" y="1869873"/>
                  <a:pt x="1989077" y="1858237"/>
                </a:cubicBezTo>
                <a:cubicBezTo>
                  <a:pt x="1986259" y="1856783"/>
                  <a:pt x="1982497" y="1855328"/>
                  <a:pt x="1979675" y="1855692"/>
                </a:cubicBezTo>
                <a:close/>
                <a:moveTo>
                  <a:pt x="1805230" y="1827656"/>
                </a:moveTo>
                <a:lnTo>
                  <a:pt x="1812735" y="1833540"/>
                </a:lnTo>
                <a:lnTo>
                  <a:pt x="1819772" y="1841392"/>
                </a:lnTo>
                <a:lnTo>
                  <a:pt x="1797257" y="1858237"/>
                </a:lnTo>
                <a:cubicBezTo>
                  <a:pt x="1797256" y="1860419"/>
                  <a:pt x="1795141" y="1856055"/>
                  <a:pt x="1793084" y="1849647"/>
                </a:cubicBezTo>
                <a:lnTo>
                  <a:pt x="1790373" y="1834839"/>
                </a:lnTo>
                <a:close/>
                <a:moveTo>
                  <a:pt x="1804018" y="1826704"/>
                </a:moveTo>
                <a:lnTo>
                  <a:pt x="1804031" y="1826716"/>
                </a:lnTo>
                <a:lnTo>
                  <a:pt x="1802887" y="1827097"/>
                </a:lnTo>
                <a:cubicBezTo>
                  <a:pt x="1801437" y="1827546"/>
                  <a:pt x="1802032" y="1827307"/>
                  <a:pt x="1803869" y="1826740"/>
                </a:cubicBezTo>
                <a:close/>
                <a:moveTo>
                  <a:pt x="1790995" y="1823819"/>
                </a:moveTo>
                <a:lnTo>
                  <a:pt x="1789263" y="1828784"/>
                </a:lnTo>
                <a:lnTo>
                  <a:pt x="1790373" y="1834839"/>
                </a:lnTo>
                <a:lnTo>
                  <a:pt x="1784094" y="1837875"/>
                </a:lnTo>
                <a:cubicBezTo>
                  <a:pt x="1774220" y="1840057"/>
                  <a:pt x="1764346" y="1839330"/>
                  <a:pt x="1754002" y="1834966"/>
                </a:cubicBezTo>
                <a:cubicBezTo>
                  <a:pt x="1753533" y="1832057"/>
                  <a:pt x="1758587" y="1829694"/>
                  <a:pt x="1766520" y="1827739"/>
                </a:cubicBezTo>
                <a:close/>
                <a:moveTo>
                  <a:pt x="1810116" y="1825296"/>
                </a:moveTo>
                <a:lnTo>
                  <a:pt x="1805230" y="1827656"/>
                </a:lnTo>
                <a:lnTo>
                  <a:pt x="1804031" y="1826716"/>
                </a:lnTo>
                <a:lnTo>
                  <a:pt x="1804171" y="1826669"/>
                </a:lnTo>
                <a:close/>
                <a:moveTo>
                  <a:pt x="1798844" y="1822649"/>
                </a:moveTo>
                <a:lnTo>
                  <a:pt x="1798916" y="1822705"/>
                </a:lnTo>
                <a:lnTo>
                  <a:pt x="1796315" y="1822967"/>
                </a:lnTo>
                <a:lnTo>
                  <a:pt x="1790995" y="1823819"/>
                </a:lnTo>
                <a:lnTo>
                  <a:pt x="1791563" y="1822189"/>
                </a:lnTo>
                <a:cubicBezTo>
                  <a:pt x="1793069" y="1820978"/>
                  <a:pt x="1795406" y="1820943"/>
                  <a:pt x="1798844" y="1822649"/>
                </a:cubicBezTo>
                <a:close/>
                <a:moveTo>
                  <a:pt x="1108959" y="1753515"/>
                </a:moveTo>
                <a:cubicBezTo>
                  <a:pt x="1105199" y="1750606"/>
                  <a:pt x="1101907" y="1751333"/>
                  <a:pt x="1098616" y="1752787"/>
                </a:cubicBezTo>
                <a:cubicBezTo>
                  <a:pt x="1095325" y="1754242"/>
                  <a:pt x="1092034" y="1756424"/>
                  <a:pt x="1088272" y="1756424"/>
                </a:cubicBezTo>
                <a:cubicBezTo>
                  <a:pt x="1076990" y="1756424"/>
                  <a:pt x="1103317" y="1770969"/>
                  <a:pt x="1108959" y="1753515"/>
                </a:cubicBezTo>
                <a:close/>
                <a:moveTo>
                  <a:pt x="654090" y="1693518"/>
                </a:moveTo>
                <a:lnTo>
                  <a:pt x="661245" y="1697205"/>
                </a:lnTo>
                <a:lnTo>
                  <a:pt x="651645" y="1702297"/>
                </a:lnTo>
                <a:lnTo>
                  <a:pt x="640691" y="1704063"/>
                </a:lnTo>
                <a:cubicBezTo>
                  <a:pt x="643513" y="1699699"/>
                  <a:pt x="649154" y="1695335"/>
                  <a:pt x="654090" y="1693518"/>
                </a:cubicBezTo>
                <a:close/>
                <a:moveTo>
                  <a:pt x="1201109" y="1735697"/>
                </a:moveTo>
                <a:cubicBezTo>
                  <a:pt x="1194056" y="1736061"/>
                  <a:pt x="1187944" y="1738970"/>
                  <a:pt x="1186063" y="1747696"/>
                </a:cubicBezTo>
                <a:cubicBezTo>
                  <a:pt x="1199228" y="1741879"/>
                  <a:pt x="1212392" y="1750605"/>
                  <a:pt x="1221795" y="1738970"/>
                </a:cubicBezTo>
                <a:cubicBezTo>
                  <a:pt x="1216154" y="1737515"/>
                  <a:pt x="1208162" y="1735333"/>
                  <a:pt x="1201109" y="1735697"/>
                </a:cubicBezTo>
                <a:close/>
                <a:moveTo>
                  <a:pt x="2303137" y="1829147"/>
                </a:moveTo>
                <a:cubicBezTo>
                  <a:pt x="2293734" y="1832057"/>
                  <a:pt x="2282449" y="1832057"/>
                  <a:pt x="2282450" y="1846602"/>
                </a:cubicBezTo>
                <a:cubicBezTo>
                  <a:pt x="2289972" y="1843692"/>
                  <a:pt x="2303139" y="1843693"/>
                  <a:pt x="2303137" y="1829147"/>
                </a:cubicBezTo>
                <a:close/>
                <a:moveTo>
                  <a:pt x="2253844" y="1817626"/>
                </a:moveTo>
                <a:cubicBezTo>
                  <a:pt x="2188097" y="1819103"/>
                  <a:pt x="2027220" y="1914326"/>
                  <a:pt x="1934658" y="1958415"/>
                </a:cubicBezTo>
                <a:lnTo>
                  <a:pt x="1910045" y="1968658"/>
                </a:lnTo>
                <a:lnTo>
                  <a:pt x="1896362" y="1967772"/>
                </a:lnTo>
                <a:lnTo>
                  <a:pt x="1886534" y="1950336"/>
                </a:lnTo>
                <a:cubicBezTo>
                  <a:pt x="1847709" y="1926235"/>
                  <a:pt x="1717097" y="2022957"/>
                  <a:pt x="1708868" y="1994958"/>
                </a:cubicBezTo>
                <a:cubicBezTo>
                  <a:pt x="1676898" y="2012412"/>
                  <a:pt x="1646809" y="2024048"/>
                  <a:pt x="1614838" y="2035683"/>
                </a:cubicBezTo>
                <a:cubicBezTo>
                  <a:pt x="1727674" y="1997867"/>
                  <a:pt x="1806660" y="1997867"/>
                  <a:pt x="1831107" y="2015321"/>
                </a:cubicBezTo>
                <a:cubicBezTo>
                  <a:pt x="1842391" y="1998594"/>
                  <a:pt x="1853910" y="1987322"/>
                  <a:pt x="1864840" y="1979914"/>
                </a:cubicBezTo>
                <a:lnTo>
                  <a:pt x="1870762" y="1977518"/>
                </a:lnTo>
                <a:lnTo>
                  <a:pt x="1888627" y="1977573"/>
                </a:lnTo>
                <a:lnTo>
                  <a:pt x="1910045" y="1968658"/>
                </a:lnTo>
                <a:lnTo>
                  <a:pt x="1916791" y="1969096"/>
                </a:lnTo>
                <a:lnTo>
                  <a:pt x="1921556" y="1972236"/>
                </a:lnTo>
                <a:lnTo>
                  <a:pt x="1917380" y="1974232"/>
                </a:lnTo>
                <a:cubicBezTo>
                  <a:pt x="1914793" y="1978959"/>
                  <a:pt x="1914794" y="1987686"/>
                  <a:pt x="1925137" y="1986231"/>
                </a:cubicBezTo>
                <a:lnTo>
                  <a:pt x="1922407" y="1972796"/>
                </a:lnTo>
                <a:lnTo>
                  <a:pt x="1925136" y="1974596"/>
                </a:lnTo>
                <a:cubicBezTo>
                  <a:pt x="1930779" y="1977505"/>
                  <a:pt x="1985317" y="1945506"/>
                  <a:pt x="1953347" y="1965869"/>
                </a:cubicBezTo>
                <a:cubicBezTo>
                  <a:pt x="1958989" y="1980414"/>
                  <a:pt x="2158331" y="1893144"/>
                  <a:pt x="2163974" y="1904780"/>
                </a:cubicBezTo>
                <a:cubicBezTo>
                  <a:pt x="2192180" y="1896054"/>
                  <a:pt x="2259884" y="1855328"/>
                  <a:pt x="2280571" y="1849511"/>
                </a:cubicBezTo>
                <a:cubicBezTo>
                  <a:pt x="2271167" y="1846602"/>
                  <a:pt x="2271169" y="1837875"/>
                  <a:pt x="2280570" y="1829148"/>
                </a:cubicBezTo>
                <a:cubicBezTo>
                  <a:pt x="2276338" y="1820785"/>
                  <a:pt x="2266995" y="1817331"/>
                  <a:pt x="2253844" y="1817626"/>
                </a:cubicBezTo>
                <a:close/>
                <a:moveTo>
                  <a:pt x="2199704" y="1802967"/>
                </a:moveTo>
                <a:cubicBezTo>
                  <a:pt x="2092510" y="1858237"/>
                  <a:pt x="2197823" y="1829148"/>
                  <a:pt x="2199704" y="1802967"/>
                </a:cubicBezTo>
                <a:close/>
                <a:moveTo>
                  <a:pt x="2319123" y="1808058"/>
                </a:moveTo>
                <a:lnTo>
                  <a:pt x="2314421" y="1811694"/>
                </a:lnTo>
                <a:lnTo>
                  <a:pt x="2323297" y="1809331"/>
                </a:lnTo>
                <a:cubicBezTo>
                  <a:pt x="2323590" y="1808604"/>
                  <a:pt x="2321709" y="1808058"/>
                  <a:pt x="2319123" y="1808058"/>
                </a:cubicBezTo>
                <a:close/>
                <a:moveTo>
                  <a:pt x="653725" y="1592109"/>
                </a:moveTo>
                <a:lnTo>
                  <a:pt x="654674" y="1593378"/>
                </a:lnTo>
                <a:lnTo>
                  <a:pt x="651975" y="1593522"/>
                </a:lnTo>
                <a:close/>
                <a:moveTo>
                  <a:pt x="634020" y="1586432"/>
                </a:moveTo>
                <a:lnTo>
                  <a:pt x="634876" y="1586651"/>
                </a:lnTo>
                <a:lnTo>
                  <a:pt x="633682" y="1587214"/>
                </a:lnTo>
                <a:close/>
                <a:moveTo>
                  <a:pt x="565468" y="1561524"/>
                </a:moveTo>
                <a:lnTo>
                  <a:pt x="553091" y="1578340"/>
                </a:lnTo>
                <a:lnTo>
                  <a:pt x="553479" y="1576796"/>
                </a:lnTo>
                <a:cubicBezTo>
                  <a:pt x="558885" y="1568797"/>
                  <a:pt x="565468" y="1561524"/>
                  <a:pt x="565468" y="1561524"/>
                </a:cubicBezTo>
                <a:close/>
                <a:moveTo>
                  <a:pt x="614364" y="1555705"/>
                </a:moveTo>
                <a:cubicBezTo>
                  <a:pt x="610601" y="1549888"/>
                  <a:pt x="595557" y="1561524"/>
                  <a:pt x="601199" y="1567341"/>
                </a:cubicBezTo>
                <a:cubicBezTo>
                  <a:pt x="608721" y="1573159"/>
                  <a:pt x="614364" y="1555705"/>
                  <a:pt x="614364" y="1555705"/>
                </a:cubicBezTo>
                <a:close/>
                <a:moveTo>
                  <a:pt x="636931" y="1552796"/>
                </a:moveTo>
                <a:cubicBezTo>
                  <a:pt x="616243" y="1567341"/>
                  <a:pt x="665140" y="1573160"/>
                  <a:pt x="636931" y="1552796"/>
                </a:cubicBezTo>
                <a:close/>
                <a:moveTo>
                  <a:pt x="272020" y="1486039"/>
                </a:moveTo>
                <a:lnTo>
                  <a:pt x="270579" y="1488903"/>
                </a:lnTo>
                <a:lnTo>
                  <a:pt x="264572" y="1488799"/>
                </a:lnTo>
                <a:close/>
                <a:moveTo>
                  <a:pt x="836273" y="1535343"/>
                </a:moveTo>
                <a:cubicBezTo>
                  <a:pt x="824990" y="1526615"/>
                  <a:pt x="755407" y="1564432"/>
                  <a:pt x="755407" y="1576069"/>
                </a:cubicBezTo>
                <a:cubicBezTo>
                  <a:pt x="755407" y="1561524"/>
                  <a:pt x="753527" y="1564432"/>
                  <a:pt x="751647" y="1587704"/>
                </a:cubicBezTo>
                <a:cubicBezTo>
                  <a:pt x="749766" y="1590614"/>
                  <a:pt x="834393" y="1570250"/>
                  <a:pt x="834393" y="1570250"/>
                </a:cubicBezTo>
                <a:cubicBezTo>
                  <a:pt x="872004" y="1526615"/>
                  <a:pt x="821229" y="1561524"/>
                  <a:pt x="796781" y="1564432"/>
                </a:cubicBezTo>
                <a:cubicBezTo>
                  <a:pt x="808064" y="1549888"/>
                  <a:pt x="821229" y="1538252"/>
                  <a:pt x="836273" y="1535343"/>
                </a:cubicBezTo>
                <a:close/>
                <a:moveTo>
                  <a:pt x="840739" y="1500936"/>
                </a:moveTo>
                <a:cubicBezTo>
                  <a:pt x="838858" y="1500163"/>
                  <a:pt x="836272" y="1500254"/>
                  <a:pt x="833453" y="1500800"/>
                </a:cubicBezTo>
                <a:cubicBezTo>
                  <a:pt x="827810" y="1501890"/>
                  <a:pt x="821228" y="1504799"/>
                  <a:pt x="817467" y="1506253"/>
                </a:cubicBezTo>
                <a:cubicBezTo>
                  <a:pt x="817468" y="1514980"/>
                  <a:pt x="836273" y="1506253"/>
                  <a:pt x="843795" y="1506253"/>
                </a:cubicBezTo>
                <a:cubicBezTo>
                  <a:pt x="843795" y="1503345"/>
                  <a:pt x="842619" y="1501708"/>
                  <a:pt x="840739" y="1500936"/>
                </a:cubicBezTo>
                <a:close/>
                <a:moveTo>
                  <a:pt x="310882" y="1446256"/>
                </a:moveTo>
                <a:cubicBezTo>
                  <a:pt x="306885" y="1446620"/>
                  <a:pt x="303124" y="1449529"/>
                  <a:pt x="300304" y="1456801"/>
                </a:cubicBezTo>
                <a:cubicBezTo>
                  <a:pt x="307826" y="1465528"/>
                  <a:pt x="315349" y="1453892"/>
                  <a:pt x="322872" y="1450983"/>
                </a:cubicBezTo>
                <a:cubicBezTo>
                  <a:pt x="319110" y="1448075"/>
                  <a:pt x="314878" y="1445893"/>
                  <a:pt x="310882" y="1446256"/>
                </a:cubicBezTo>
                <a:close/>
                <a:moveTo>
                  <a:pt x="257520" y="1437894"/>
                </a:moveTo>
                <a:cubicBezTo>
                  <a:pt x="253760" y="1438620"/>
                  <a:pt x="248587" y="1440802"/>
                  <a:pt x="245767" y="1439347"/>
                </a:cubicBezTo>
                <a:cubicBezTo>
                  <a:pt x="243886" y="1453892"/>
                  <a:pt x="257050" y="1439347"/>
                  <a:pt x="260812" y="1445165"/>
                </a:cubicBezTo>
                <a:cubicBezTo>
                  <a:pt x="263632" y="1437894"/>
                  <a:pt x="261282" y="1437166"/>
                  <a:pt x="257520" y="1437894"/>
                </a:cubicBezTo>
                <a:close/>
                <a:moveTo>
                  <a:pt x="275856" y="1433530"/>
                </a:moveTo>
                <a:cubicBezTo>
                  <a:pt x="273976" y="1436438"/>
                  <a:pt x="296543" y="1480073"/>
                  <a:pt x="275856" y="1433530"/>
                </a:cubicBezTo>
                <a:close/>
                <a:moveTo>
                  <a:pt x="11000882" y="2367305"/>
                </a:moveTo>
                <a:cubicBezTo>
                  <a:pt x="10968912" y="2402212"/>
                  <a:pt x="11002764" y="2370214"/>
                  <a:pt x="11000882" y="2367305"/>
                </a:cubicBezTo>
                <a:close/>
                <a:moveTo>
                  <a:pt x="385636" y="1420440"/>
                </a:moveTo>
                <a:cubicBezTo>
                  <a:pt x="381639" y="1422621"/>
                  <a:pt x="377409" y="1429166"/>
                  <a:pt x="384930" y="1433530"/>
                </a:cubicBezTo>
                <a:cubicBezTo>
                  <a:pt x="393393" y="1420440"/>
                  <a:pt x="389632" y="1418258"/>
                  <a:pt x="385636" y="1420440"/>
                </a:cubicBezTo>
                <a:close/>
                <a:moveTo>
                  <a:pt x="342780" y="1401397"/>
                </a:moveTo>
                <a:lnTo>
                  <a:pt x="342394" y="1401798"/>
                </a:lnTo>
                <a:lnTo>
                  <a:pt x="342383" y="1401531"/>
                </a:lnTo>
                <a:close/>
                <a:moveTo>
                  <a:pt x="345438" y="1398622"/>
                </a:moveTo>
                <a:lnTo>
                  <a:pt x="346921" y="1399985"/>
                </a:lnTo>
                <a:lnTo>
                  <a:pt x="342780" y="1401397"/>
                </a:lnTo>
                <a:close/>
                <a:moveTo>
                  <a:pt x="10778973" y="2326580"/>
                </a:moveTo>
                <a:cubicBezTo>
                  <a:pt x="10696226" y="2361487"/>
                  <a:pt x="10788376" y="2344034"/>
                  <a:pt x="10778973" y="2326580"/>
                </a:cubicBezTo>
                <a:close/>
                <a:moveTo>
                  <a:pt x="466090" y="1406758"/>
                </a:moveTo>
                <a:cubicBezTo>
                  <a:pt x="460977" y="1409349"/>
                  <a:pt x="456393" y="1419712"/>
                  <a:pt x="450752" y="1421893"/>
                </a:cubicBezTo>
                <a:cubicBezTo>
                  <a:pt x="458275" y="1430621"/>
                  <a:pt x="463916" y="1418985"/>
                  <a:pt x="471437" y="1407349"/>
                </a:cubicBezTo>
                <a:cubicBezTo>
                  <a:pt x="469558" y="1405895"/>
                  <a:pt x="467794" y="1405895"/>
                  <a:pt x="466090" y="1406758"/>
                </a:cubicBezTo>
                <a:close/>
                <a:moveTo>
                  <a:pt x="368004" y="1392804"/>
                </a:moveTo>
                <a:cubicBezTo>
                  <a:pt x="363304" y="1401531"/>
                  <a:pt x="359073" y="1406622"/>
                  <a:pt x="355312" y="1407711"/>
                </a:cubicBezTo>
                <a:lnTo>
                  <a:pt x="346921" y="1399985"/>
                </a:lnTo>
                <a:close/>
                <a:moveTo>
                  <a:pt x="10830216" y="2314439"/>
                </a:moveTo>
                <a:cubicBezTo>
                  <a:pt x="10825510" y="2313388"/>
                  <a:pt x="10821037" y="2313286"/>
                  <a:pt x="10817026" y="2313808"/>
                </a:cubicBezTo>
                <a:cubicBezTo>
                  <a:pt x="10792960" y="2316945"/>
                  <a:pt x="10785554" y="2342579"/>
                  <a:pt x="10844793" y="2320763"/>
                </a:cubicBezTo>
                <a:cubicBezTo>
                  <a:pt x="10839857" y="2317490"/>
                  <a:pt x="10834921" y="2315490"/>
                  <a:pt x="10830216" y="2314439"/>
                </a:cubicBezTo>
                <a:close/>
                <a:moveTo>
                  <a:pt x="10705159" y="2301126"/>
                </a:moveTo>
                <a:cubicBezTo>
                  <a:pt x="10701868" y="2302581"/>
                  <a:pt x="10686823" y="2313489"/>
                  <a:pt x="10669898" y="2329489"/>
                </a:cubicBezTo>
                <a:cubicBezTo>
                  <a:pt x="10699988" y="2307672"/>
                  <a:pt x="10708450" y="2299672"/>
                  <a:pt x="10705159" y="2301126"/>
                </a:cubicBezTo>
                <a:close/>
                <a:moveTo>
                  <a:pt x="492594" y="1385895"/>
                </a:moveTo>
                <a:cubicBezTo>
                  <a:pt x="484132" y="1389895"/>
                  <a:pt x="474259" y="1402985"/>
                  <a:pt x="488362" y="1413167"/>
                </a:cubicBezTo>
                <a:cubicBezTo>
                  <a:pt x="508110" y="1386986"/>
                  <a:pt x="501057" y="1381896"/>
                  <a:pt x="492594" y="1385895"/>
                </a:cubicBezTo>
                <a:close/>
                <a:moveTo>
                  <a:pt x="330506" y="1366753"/>
                </a:moveTo>
                <a:lnTo>
                  <a:pt x="352417" y="1369772"/>
                </a:lnTo>
                <a:cubicBezTo>
                  <a:pt x="360278" y="1371850"/>
                  <a:pt x="365185" y="1374623"/>
                  <a:pt x="366124" y="1378259"/>
                </a:cubicBezTo>
                <a:cubicBezTo>
                  <a:pt x="332274" y="1395712"/>
                  <a:pt x="315349" y="1378259"/>
                  <a:pt x="285258" y="1410257"/>
                </a:cubicBezTo>
                <a:cubicBezTo>
                  <a:pt x="293721" y="1397894"/>
                  <a:pt x="303154" y="1387395"/>
                  <a:pt x="313281" y="1378521"/>
                </a:cubicBezTo>
                <a:close/>
                <a:moveTo>
                  <a:pt x="10942584" y="2309125"/>
                </a:moveTo>
                <a:lnTo>
                  <a:pt x="10919200" y="2320429"/>
                </a:lnTo>
                <a:lnTo>
                  <a:pt x="10918607" y="2313853"/>
                </a:lnTo>
                <a:cubicBezTo>
                  <a:pt x="10922368" y="2310580"/>
                  <a:pt x="10930361" y="2309126"/>
                  <a:pt x="10942584" y="2309125"/>
                </a:cubicBezTo>
                <a:close/>
                <a:moveTo>
                  <a:pt x="1132554" y="1416666"/>
                </a:moveTo>
                <a:cubicBezTo>
                  <a:pt x="1130880" y="1415985"/>
                  <a:pt x="1128588" y="1416257"/>
                  <a:pt x="1126120" y="1417166"/>
                </a:cubicBezTo>
                <a:cubicBezTo>
                  <a:pt x="1121183" y="1418985"/>
                  <a:pt x="1115541" y="1423349"/>
                  <a:pt x="1112720" y="1427711"/>
                </a:cubicBezTo>
                <a:cubicBezTo>
                  <a:pt x="1120243" y="1433530"/>
                  <a:pt x="1125884" y="1416076"/>
                  <a:pt x="1135288" y="1421893"/>
                </a:cubicBezTo>
                <a:cubicBezTo>
                  <a:pt x="1135287" y="1418984"/>
                  <a:pt x="1134230" y="1417348"/>
                  <a:pt x="1132554" y="1416666"/>
                </a:cubicBezTo>
                <a:close/>
                <a:moveTo>
                  <a:pt x="187850" y="1325717"/>
                </a:moveTo>
                <a:cubicBezTo>
                  <a:pt x="190113" y="1325171"/>
                  <a:pt x="191347" y="1328080"/>
                  <a:pt x="191464" y="1331715"/>
                </a:cubicBezTo>
                <a:lnTo>
                  <a:pt x="188768" y="1340770"/>
                </a:lnTo>
                <a:lnTo>
                  <a:pt x="184703" y="1341496"/>
                </a:lnTo>
                <a:lnTo>
                  <a:pt x="178065" y="1340443"/>
                </a:lnTo>
                <a:cubicBezTo>
                  <a:pt x="182297" y="1330262"/>
                  <a:pt x="185588" y="1326262"/>
                  <a:pt x="187850" y="1325717"/>
                </a:cubicBezTo>
                <a:close/>
                <a:moveTo>
                  <a:pt x="532737" y="1348994"/>
                </a:moveTo>
                <a:lnTo>
                  <a:pt x="533497" y="1349170"/>
                </a:lnTo>
                <a:lnTo>
                  <a:pt x="522508" y="1355860"/>
                </a:lnTo>
                <a:lnTo>
                  <a:pt x="528090" y="1349897"/>
                </a:lnTo>
                <a:close/>
                <a:moveTo>
                  <a:pt x="232368" y="1314990"/>
                </a:moveTo>
                <a:cubicBezTo>
                  <a:pt x="239184" y="1314262"/>
                  <a:pt x="244827" y="1317171"/>
                  <a:pt x="238245" y="1325898"/>
                </a:cubicBezTo>
                <a:cubicBezTo>
                  <a:pt x="232603" y="1311353"/>
                  <a:pt x="228842" y="1328807"/>
                  <a:pt x="219439" y="1325898"/>
                </a:cubicBezTo>
                <a:cubicBezTo>
                  <a:pt x="217558" y="1320081"/>
                  <a:pt x="225549" y="1315717"/>
                  <a:pt x="232368" y="1314990"/>
                </a:cubicBezTo>
                <a:close/>
                <a:moveTo>
                  <a:pt x="305329" y="1311218"/>
                </a:moveTo>
                <a:lnTo>
                  <a:pt x="301175" y="1325759"/>
                </a:lnTo>
                <a:lnTo>
                  <a:pt x="299536" y="1325928"/>
                </a:lnTo>
                <a:lnTo>
                  <a:pt x="298453" y="1321853"/>
                </a:lnTo>
                <a:cubicBezTo>
                  <a:pt x="299922" y="1315217"/>
                  <a:pt x="305269" y="1306944"/>
                  <a:pt x="305329" y="1311218"/>
                </a:cubicBezTo>
                <a:close/>
                <a:moveTo>
                  <a:pt x="446050" y="1320443"/>
                </a:moveTo>
                <a:cubicBezTo>
                  <a:pt x="442288" y="1322261"/>
                  <a:pt x="437588" y="1328807"/>
                  <a:pt x="443230" y="1334625"/>
                </a:cubicBezTo>
                <a:cubicBezTo>
                  <a:pt x="452633" y="1321534"/>
                  <a:pt x="449811" y="1318625"/>
                  <a:pt x="446050" y="1320443"/>
                </a:cubicBezTo>
                <a:close/>
                <a:moveTo>
                  <a:pt x="1287615" y="1389895"/>
                </a:moveTo>
                <a:cubicBezTo>
                  <a:pt x="1279154" y="1386986"/>
                  <a:pt x="1270691" y="1386258"/>
                  <a:pt x="1262464" y="1387713"/>
                </a:cubicBezTo>
                <a:cubicBezTo>
                  <a:pt x="1254236" y="1389168"/>
                  <a:pt x="1246242" y="1392804"/>
                  <a:pt x="1238719" y="1398621"/>
                </a:cubicBezTo>
                <a:cubicBezTo>
                  <a:pt x="1257526" y="1398622"/>
                  <a:pt x="1266929" y="1395712"/>
                  <a:pt x="1287615" y="1389895"/>
                </a:cubicBezTo>
                <a:close/>
                <a:moveTo>
                  <a:pt x="452867" y="1299490"/>
                </a:moveTo>
                <a:cubicBezTo>
                  <a:pt x="442289" y="1296081"/>
                  <a:pt x="484602" y="1313535"/>
                  <a:pt x="484601" y="1311353"/>
                </a:cubicBezTo>
                <a:cubicBezTo>
                  <a:pt x="465796" y="1304081"/>
                  <a:pt x="456394" y="1300626"/>
                  <a:pt x="452867" y="1299490"/>
                </a:cubicBezTo>
                <a:close/>
                <a:moveTo>
                  <a:pt x="535377" y="1297899"/>
                </a:moveTo>
                <a:cubicBezTo>
                  <a:pt x="530677" y="1298263"/>
                  <a:pt x="525035" y="1301172"/>
                  <a:pt x="522214" y="1305535"/>
                </a:cubicBezTo>
                <a:cubicBezTo>
                  <a:pt x="525975" y="1306990"/>
                  <a:pt x="529266" y="1306262"/>
                  <a:pt x="532557" y="1305535"/>
                </a:cubicBezTo>
                <a:lnTo>
                  <a:pt x="538858" y="1305535"/>
                </a:lnTo>
                <a:lnTo>
                  <a:pt x="537693" y="1300250"/>
                </a:lnTo>
                <a:close/>
                <a:moveTo>
                  <a:pt x="1641343" y="1387850"/>
                </a:moveTo>
                <a:cubicBezTo>
                  <a:pt x="1640933" y="1387349"/>
                  <a:pt x="1639288" y="1387713"/>
                  <a:pt x="1635527" y="1389895"/>
                </a:cubicBezTo>
                <a:cubicBezTo>
                  <a:pt x="1632705" y="1398622"/>
                  <a:pt x="1642578" y="1389350"/>
                  <a:pt x="1641343" y="1387850"/>
                </a:cubicBezTo>
                <a:close/>
                <a:moveTo>
                  <a:pt x="1393722" y="1365533"/>
                </a:moveTo>
                <a:cubicBezTo>
                  <a:pt x="1398219" y="1366623"/>
                  <a:pt x="1399511" y="1369533"/>
                  <a:pt x="1392928" y="1375350"/>
                </a:cubicBezTo>
                <a:cubicBezTo>
                  <a:pt x="1337921" y="1375350"/>
                  <a:pt x="1380236" y="1362260"/>
                  <a:pt x="1393722" y="1365533"/>
                </a:cubicBezTo>
                <a:close/>
                <a:moveTo>
                  <a:pt x="517218" y="1286263"/>
                </a:moveTo>
                <a:cubicBezTo>
                  <a:pt x="512459" y="1287173"/>
                  <a:pt x="503878" y="1291718"/>
                  <a:pt x="490244" y="1302627"/>
                </a:cubicBezTo>
                <a:cubicBezTo>
                  <a:pt x="511400" y="1313535"/>
                  <a:pt x="531500" y="1283536"/>
                  <a:pt x="517218" y="1286263"/>
                </a:cubicBezTo>
                <a:close/>
                <a:moveTo>
                  <a:pt x="368631" y="1272163"/>
                </a:moveTo>
                <a:lnTo>
                  <a:pt x="368005" y="1273537"/>
                </a:lnTo>
                <a:cubicBezTo>
                  <a:pt x="414551" y="1280081"/>
                  <a:pt x="336271" y="1275173"/>
                  <a:pt x="365626" y="1272309"/>
                </a:cubicBezTo>
                <a:close/>
                <a:moveTo>
                  <a:pt x="529972" y="1273901"/>
                </a:moveTo>
                <a:cubicBezTo>
                  <a:pt x="527386" y="1274264"/>
                  <a:pt x="525034" y="1274991"/>
                  <a:pt x="522213" y="1273537"/>
                </a:cubicBezTo>
                <a:cubicBezTo>
                  <a:pt x="519392" y="1280810"/>
                  <a:pt x="522214" y="1283718"/>
                  <a:pt x="526445" y="1283718"/>
                </a:cubicBezTo>
                <a:lnTo>
                  <a:pt x="533195" y="1279851"/>
                </a:lnTo>
                <a:lnTo>
                  <a:pt x="532008" y="1274467"/>
                </a:lnTo>
                <a:close/>
                <a:moveTo>
                  <a:pt x="10967033" y="2176042"/>
                </a:moveTo>
                <a:cubicBezTo>
                  <a:pt x="10965152" y="2177495"/>
                  <a:pt x="10963271" y="2181131"/>
                  <a:pt x="10959510" y="2184041"/>
                </a:cubicBezTo>
                <a:cubicBezTo>
                  <a:pt x="10963271" y="2192767"/>
                  <a:pt x="10974554" y="2186950"/>
                  <a:pt x="10974554" y="2181131"/>
                </a:cubicBezTo>
                <a:cubicBezTo>
                  <a:pt x="10970793" y="2175314"/>
                  <a:pt x="10968913" y="2174587"/>
                  <a:pt x="10967033" y="2176042"/>
                </a:cubicBezTo>
                <a:close/>
                <a:moveTo>
                  <a:pt x="576750" y="1241538"/>
                </a:moveTo>
                <a:cubicBezTo>
                  <a:pt x="522213" y="1232811"/>
                  <a:pt x="505288" y="1270627"/>
                  <a:pt x="467676" y="1261901"/>
                </a:cubicBezTo>
                <a:cubicBezTo>
                  <a:pt x="475198" y="1276446"/>
                  <a:pt x="572990" y="1253173"/>
                  <a:pt x="576750" y="1241538"/>
                </a:cubicBezTo>
                <a:close/>
                <a:moveTo>
                  <a:pt x="592501" y="1238266"/>
                </a:moveTo>
                <a:cubicBezTo>
                  <a:pt x="590032" y="1238448"/>
                  <a:pt x="587505" y="1240356"/>
                  <a:pt x="586770" y="1243856"/>
                </a:cubicBezTo>
                <a:lnTo>
                  <a:pt x="589844" y="1253116"/>
                </a:lnTo>
                <a:lnTo>
                  <a:pt x="594420" y="1252107"/>
                </a:lnTo>
                <a:lnTo>
                  <a:pt x="597878" y="1243038"/>
                </a:lnTo>
                <a:cubicBezTo>
                  <a:pt x="597378" y="1239629"/>
                  <a:pt x="594969" y="1238084"/>
                  <a:pt x="592501" y="1238266"/>
                </a:cubicBezTo>
                <a:close/>
                <a:moveTo>
                  <a:pt x="10947579" y="2157496"/>
                </a:moveTo>
                <a:cubicBezTo>
                  <a:pt x="10944465" y="2156042"/>
                  <a:pt x="10941644" y="2156406"/>
                  <a:pt x="10940704" y="2160769"/>
                </a:cubicBezTo>
                <a:cubicBezTo>
                  <a:pt x="10968912" y="2182587"/>
                  <a:pt x="10956924" y="2161860"/>
                  <a:pt x="10947579" y="2157496"/>
                </a:cubicBezTo>
                <a:close/>
                <a:moveTo>
                  <a:pt x="687089" y="1203040"/>
                </a:moveTo>
                <a:cubicBezTo>
                  <a:pt x="678949" y="1202721"/>
                  <a:pt x="666432" y="1202449"/>
                  <a:pt x="654560" y="1202630"/>
                </a:cubicBezTo>
                <a:cubicBezTo>
                  <a:pt x="630819" y="1202994"/>
                  <a:pt x="609662" y="1205176"/>
                  <a:pt x="631288" y="1212448"/>
                </a:cubicBezTo>
                <a:cubicBezTo>
                  <a:pt x="629409" y="1215357"/>
                  <a:pt x="695229" y="1200812"/>
                  <a:pt x="693347" y="1203721"/>
                </a:cubicBezTo>
                <a:cubicBezTo>
                  <a:pt x="698990" y="1203721"/>
                  <a:pt x="695229" y="1203358"/>
                  <a:pt x="687089" y="1203040"/>
                </a:cubicBezTo>
                <a:close/>
                <a:moveTo>
                  <a:pt x="1618571" y="1276900"/>
                </a:moveTo>
                <a:cubicBezTo>
                  <a:pt x="1619540" y="1275536"/>
                  <a:pt x="1623771" y="1275718"/>
                  <a:pt x="1633644" y="1279354"/>
                </a:cubicBezTo>
                <a:cubicBezTo>
                  <a:pt x="1642109" y="1298990"/>
                  <a:pt x="1615663" y="1280990"/>
                  <a:pt x="1618571" y="1276900"/>
                </a:cubicBezTo>
                <a:close/>
                <a:moveTo>
                  <a:pt x="1802899" y="1285173"/>
                </a:moveTo>
                <a:cubicBezTo>
                  <a:pt x="1812301" y="1290991"/>
                  <a:pt x="1770927" y="1290991"/>
                  <a:pt x="1802899" y="1285173"/>
                </a:cubicBezTo>
                <a:close/>
                <a:moveTo>
                  <a:pt x="700870" y="1180450"/>
                </a:moveTo>
                <a:cubicBezTo>
                  <a:pt x="695228" y="1186267"/>
                  <a:pt x="702751" y="1189177"/>
                  <a:pt x="708392" y="1194995"/>
                </a:cubicBezTo>
                <a:cubicBezTo>
                  <a:pt x="715915" y="1186267"/>
                  <a:pt x="704631" y="1177541"/>
                  <a:pt x="700870" y="1180450"/>
                </a:cubicBezTo>
                <a:close/>
                <a:moveTo>
                  <a:pt x="1811509" y="1271992"/>
                </a:moveTo>
                <a:cubicBezTo>
                  <a:pt x="1811597" y="1272810"/>
                  <a:pt x="1811832" y="1274992"/>
                  <a:pt x="1812301" y="1279354"/>
                </a:cubicBezTo>
                <a:cubicBezTo>
                  <a:pt x="1812301" y="1279354"/>
                  <a:pt x="1811244" y="1269537"/>
                  <a:pt x="1811509" y="1271992"/>
                </a:cubicBezTo>
                <a:close/>
                <a:moveTo>
                  <a:pt x="11351848" y="2112045"/>
                </a:moveTo>
                <a:cubicBezTo>
                  <a:pt x="11347852" y="2114225"/>
                  <a:pt x="11344091" y="2118589"/>
                  <a:pt x="11343151" y="2122953"/>
                </a:cubicBezTo>
                <a:cubicBezTo>
                  <a:pt x="11348792" y="2122953"/>
                  <a:pt x="11360077" y="2122953"/>
                  <a:pt x="11361957" y="2114226"/>
                </a:cubicBezTo>
                <a:cubicBezTo>
                  <a:pt x="11360077" y="2109863"/>
                  <a:pt x="11355845" y="2109863"/>
                  <a:pt x="11351848" y="2112045"/>
                </a:cubicBezTo>
                <a:close/>
                <a:moveTo>
                  <a:pt x="623765" y="1154269"/>
                </a:moveTo>
                <a:lnTo>
                  <a:pt x="623917" y="1154934"/>
                </a:lnTo>
                <a:lnTo>
                  <a:pt x="620474" y="1160088"/>
                </a:lnTo>
                <a:lnTo>
                  <a:pt x="617117" y="1165391"/>
                </a:lnTo>
                <a:lnTo>
                  <a:pt x="616243" y="1163723"/>
                </a:lnTo>
                <a:cubicBezTo>
                  <a:pt x="615774" y="1159360"/>
                  <a:pt x="618124" y="1154269"/>
                  <a:pt x="623765" y="1154269"/>
                </a:cubicBezTo>
                <a:close/>
                <a:moveTo>
                  <a:pt x="1789647" y="1237629"/>
                </a:moveTo>
                <a:cubicBezTo>
                  <a:pt x="1793613" y="1232993"/>
                  <a:pt x="1792556" y="1255355"/>
                  <a:pt x="1784091" y="1253174"/>
                </a:cubicBezTo>
                <a:cubicBezTo>
                  <a:pt x="1786444" y="1243720"/>
                  <a:pt x="1788324" y="1239175"/>
                  <a:pt x="1789647" y="1237629"/>
                </a:cubicBezTo>
                <a:close/>
                <a:moveTo>
                  <a:pt x="1983082" y="1222948"/>
                </a:moveTo>
                <a:cubicBezTo>
                  <a:pt x="1976383" y="1226084"/>
                  <a:pt x="1983436" y="1251720"/>
                  <a:pt x="1994720" y="1229902"/>
                </a:cubicBezTo>
                <a:cubicBezTo>
                  <a:pt x="1989078" y="1223358"/>
                  <a:pt x="1985317" y="1221903"/>
                  <a:pt x="1983082" y="1222948"/>
                </a:cubicBezTo>
                <a:close/>
                <a:moveTo>
                  <a:pt x="614480" y="1063410"/>
                </a:moveTo>
                <a:cubicBezTo>
                  <a:pt x="618946" y="1064273"/>
                  <a:pt x="622355" y="1067001"/>
                  <a:pt x="621885" y="1072818"/>
                </a:cubicBezTo>
                <a:cubicBezTo>
                  <a:pt x="607312" y="1073546"/>
                  <a:pt x="600141" y="1072455"/>
                  <a:pt x="597555" y="1070773"/>
                </a:cubicBezTo>
                <a:lnTo>
                  <a:pt x="600456" y="1065664"/>
                </a:lnTo>
                <a:lnTo>
                  <a:pt x="601658" y="1065063"/>
                </a:lnTo>
                <a:close/>
                <a:moveTo>
                  <a:pt x="2004936" y="1185256"/>
                </a:moveTo>
                <a:lnTo>
                  <a:pt x="2003939" y="1185899"/>
                </a:lnTo>
                <a:lnTo>
                  <a:pt x="2000361" y="1186267"/>
                </a:lnTo>
                <a:close/>
                <a:moveTo>
                  <a:pt x="619876" y="1055949"/>
                </a:moveTo>
                <a:lnTo>
                  <a:pt x="601658" y="1065063"/>
                </a:lnTo>
                <a:lnTo>
                  <a:pt x="600730" y="1065183"/>
                </a:lnTo>
                <a:lnTo>
                  <a:pt x="600456" y="1065664"/>
                </a:lnTo>
                <a:lnTo>
                  <a:pt x="586155" y="1072818"/>
                </a:lnTo>
                <a:cubicBezTo>
                  <a:pt x="589914" y="1093182"/>
                  <a:pt x="578633" y="1101908"/>
                  <a:pt x="556064" y="1093182"/>
                </a:cubicBezTo>
                <a:cubicBezTo>
                  <a:pt x="574871" y="1075000"/>
                  <a:pt x="591208" y="1064455"/>
                  <a:pt x="606311" y="1058410"/>
                </a:cubicBezTo>
                <a:close/>
                <a:moveTo>
                  <a:pt x="719889" y="1052848"/>
                </a:moveTo>
                <a:lnTo>
                  <a:pt x="745194" y="1057172"/>
                </a:lnTo>
                <a:lnTo>
                  <a:pt x="770715" y="1063343"/>
                </a:lnTo>
                <a:lnTo>
                  <a:pt x="752881" y="1067365"/>
                </a:lnTo>
                <a:cubicBezTo>
                  <a:pt x="730725" y="1069910"/>
                  <a:pt x="711684" y="1069183"/>
                  <a:pt x="698990" y="1064092"/>
                </a:cubicBezTo>
                <a:close/>
                <a:moveTo>
                  <a:pt x="686207" y="1047093"/>
                </a:moveTo>
                <a:lnTo>
                  <a:pt x="699916" y="1049435"/>
                </a:lnTo>
                <a:lnTo>
                  <a:pt x="691996" y="1051047"/>
                </a:lnTo>
                <a:cubicBezTo>
                  <a:pt x="676894" y="1051638"/>
                  <a:pt x="663024" y="1050456"/>
                  <a:pt x="649154" y="1050638"/>
                </a:cubicBezTo>
                <a:lnTo>
                  <a:pt x="619876" y="1055949"/>
                </a:lnTo>
                <a:lnTo>
                  <a:pt x="632380" y="1049695"/>
                </a:lnTo>
                <a:cubicBezTo>
                  <a:pt x="649190" y="1045843"/>
                  <a:pt x="667270" y="1045411"/>
                  <a:pt x="686207" y="1047093"/>
                </a:cubicBezTo>
                <a:close/>
                <a:moveTo>
                  <a:pt x="742243" y="1040820"/>
                </a:moveTo>
                <a:lnTo>
                  <a:pt x="719889" y="1052848"/>
                </a:lnTo>
                <a:lnTo>
                  <a:pt x="699916" y="1049435"/>
                </a:lnTo>
                <a:close/>
                <a:moveTo>
                  <a:pt x="10978785" y="1948052"/>
                </a:moveTo>
                <a:cubicBezTo>
                  <a:pt x="10975965" y="1946961"/>
                  <a:pt x="10972674" y="1946961"/>
                  <a:pt x="10968912" y="1948415"/>
                </a:cubicBezTo>
                <a:cubicBezTo>
                  <a:pt x="10972674" y="1960051"/>
                  <a:pt x="10980197" y="1957142"/>
                  <a:pt x="10985838" y="1954234"/>
                </a:cubicBezTo>
                <a:cubicBezTo>
                  <a:pt x="10983957" y="1951324"/>
                  <a:pt x="10981607" y="1949143"/>
                  <a:pt x="10978785" y="1948052"/>
                </a:cubicBezTo>
                <a:close/>
                <a:moveTo>
                  <a:pt x="781326" y="1035503"/>
                </a:moveTo>
                <a:cubicBezTo>
                  <a:pt x="783499" y="1036276"/>
                  <a:pt x="785028" y="1037912"/>
                  <a:pt x="785497" y="1040820"/>
                </a:cubicBezTo>
                <a:cubicBezTo>
                  <a:pt x="776093" y="1043728"/>
                  <a:pt x="764809" y="1046638"/>
                  <a:pt x="755407" y="1040820"/>
                </a:cubicBezTo>
                <a:cubicBezTo>
                  <a:pt x="760109" y="1039366"/>
                  <a:pt x="767161" y="1036457"/>
                  <a:pt x="773273" y="1035367"/>
                </a:cubicBezTo>
                <a:cubicBezTo>
                  <a:pt x="776329" y="1034821"/>
                  <a:pt x="779150" y="1034730"/>
                  <a:pt x="781326" y="1035503"/>
                </a:cubicBezTo>
                <a:close/>
                <a:moveTo>
                  <a:pt x="814881" y="1033911"/>
                </a:moveTo>
                <a:cubicBezTo>
                  <a:pt x="819817" y="1035729"/>
                  <a:pt x="824049" y="1039366"/>
                  <a:pt x="823109" y="1043728"/>
                </a:cubicBezTo>
                <a:cubicBezTo>
                  <a:pt x="815587" y="1040820"/>
                  <a:pt x="800543" y="1043728"/>
                  <a:pt x="802422" y="1035002"/>
                </a:cubicBezTo>
                <a:cubicBezTo>
                  <a:pt x="804303" y="1032094"/>
                  <a:pt x="809944" y="1032094"/>
                  <a:pt x="814881" y="1033911"/>
                </a:cubicBezTo>
                <a:close/>
                <a:moveTo>
                  <a:pt x="1489633" y="1088954"/>
                </a:moveTo>
                <a:cubicBezTo>
                  <a:pt x="1486253" y="1089545"/>
                  <a:pt x="1482728" y="1091727"/>
                  <a:pt x="1479436" y="1096090"/>
                </a:cubicBezTo>
                <a:lnTo>
                  <a:pt x="1490465" y="1099318"/>
                </a:lnTo>
                <a:lnTo>
                  <a:pt x="1502848" y="1096449"/>
                </a:lnTo>
                <a:lnTo>
                  <a:pt x="1502558" y="1095039"/>
                </a:lnTo>
                <a:cubicBezTo>
                  <a:pt x="1499440" y="1090761"/>
                  <a:pt x="1494702" y="1088068"/>
                  <a:pt x="1489633" y="1088954"/>
                </a:cubicBezTo>
                <a:close/>
                <a:moveTo>
                  <a:pt x="1078561" y="1042241"/>
                </a:moveTo>
                <a:lnTo>
                  <a:pt x="1086391" y="1043728"/>
                </a:lnTo>
                <a:cubicBezTo>
                  <a:pt x="1060064" y="1061183"/>
                  <a:pt x="1065235" y="1055365"/>
                  <a:pt x="1078165" y="1042639"/>
                </a:cubicBezTo>
                <a:close/>
                <a:moveTo>
                  <a:pt x="1473089" y="1065183"/>
                </a:moveTo>
                <a:lnTo>
                  <a:pt x="1472679" y="1065638"/>
                </a:lnTo>
                <a:lnTo>
                  <a:pt x="1473964" y="1071466"/>
                </a:lnTo>
                <a:lnTo>
                  <a:pt x="1476879" y="1066410"/>
                </a:lnTo>
                <a:cubicBezTo>
                  <a:pt x="1477144" y="1064001"/>
                  <a:pt x="1475322" y="1063910"/>
                  <a:pt x="1473089" y="1065183"/>
                </a:cubicBezTo>
                <a:close/>
                <a:moveTo>
                  <a:pt x="11019928" y="1915127"/>
                </a:moveTo>
                <a:cubicBezTo>
                  <a:pt x="11016347" y="1915792"/>
                  <a:pt x="11013591" y="1924894"/>
                  <a:pt x="11011961" y="1932462"/>
                </a:cubicBezTo>
                <a:lnTo>
                  <a:pt x="11011194" y="1937096"/>
                </a:lnTo>
                <a:lnTo>
                  <a:pt x="11008874" y="1936779"/>
                </a:lnTo>
                <a:cubicBezTo>
                  <a:pt x="10991009" y="1936052"/>
                  <a:pt x="10977375" y="1938234"/>
                  <a:pt x="11010286" y="1942598"/>
                </a:cubicBezTo>
                <a:lnTo>
                  <a:pt x="11011194" y="1937096"/>
                </a:lnTo>
                <a:lnTo>
                  <a:pt x="11030841" y="1939773"/>
                </a:lnTo>
                <a:lnTo>
                  <a:pt x="11032852" y="1948415"/>
                </a:lnTo>
                <a:cubicBezTo>
                  <a:pt x="11040845" y="1944779"/>
                  <a:pt x="11039317" y="1942052"/>
                  <a:pt x="11033558" y="1940143"/>
                </a:cubicBezTo>
                <a:lnTo>
                  <a:pt x="11030841" y="1939773"/>
                </a:lnTo>
                <a:lnTo>
                  <a:pt x="11028103" y="1928001"/>
                </a:lnTo>
                <a:cubicBezTo>
                  <a:pt x="11026587" y="1922996"/>
                  <a:pt x="11025139" y="1919666"/>
                  <a:pt x="11023773" y="1917644"/>
                </a:cubicBezTo>
                <a:cubicBezTo>
                  <a:pt x="11022407" y="1915621"/>
                  <a:pt x="11021121" y="1914905"/>
                  <a:pt x="11019928" y="1915127"/>
                </a:cubicBezTo>
                <a:close/>
                <a:moveTo>
                  <a:pt x="983752" y="1015367"/>
                </a:moveTo>
                <a:cubicBezTo>
                  <a:pt x="977317" y="1017003"/>
                  <a:pt x="971676" y="1028457"/>
                  <a:pt x="966034" y="1035002"/>
                </a:cubicBezTo>
                <a:cubicBezTo>
                  <a:pt x="975438" y="1035002"/>
                  <a:pt x="982959" y="1026275"/>
                  <a:pt x="990483" y="1017548"/>
                </a:cubicBezTo>
                <a:cubicBezTo>
                  <a:pt x="988131" y="1015366"/>
                  <a:pt x="985899" y="1014821"/>
                  <a:pt x="983752" y="1015367"/>
                </a:cubicBezTo>
                <a:close/>
                <a:moveTo>
                  <a:pt x="11208924" y="1925871"/>
                </a:moveTo>
                <a:lnTo>
                  <a:pt x="11226453" y="1928320"/>
                </a:lnTo>
                <a:lnTo>
                  <a:pt x="11218092" y="1928325"/>
                </a:lnTo>
                <a:lnTo>
                  <a:pt x="11208091" y="1928982"/>
                </a:lnTo>
                <a:close/>
                <a:moveTo>
                  <a:pt x="11236795" y="1928314"/>
                </a:moveTo>
                <a:cubicBezTo>
                  <a:pt x="11241569" y="1928688"/>
                  <a:pt x="11244655" y="1929506"/>
                  <a:pt x="11245360" y="1930961"/>
                </a:cubicBezTo>
                <a:lnTo>
                  <a:pt x="11226453" y="1928320"/>
                </a:lnTo>
                <a:close/>
                <a:moveTo>
                  <a:pt x="1041258" y="1011731"/>
                </a:moveTo>
                <a:lnTo>
                  <a:pt x="1042423" y="1015979"/>
                </a:lnTo>
                <a:lnTo>
                  <a:pt x="1038622" y="1017937"/>
                </a:lnTo>
                <a:close/>
                <a:moveTo>
                  <a:pt x="1421568" y="1044939"/>
                </a:moveTo>
                <a:lnTo>
                  <a:pt x="1421958" y="1045130"/>
                </a:lnTo>
                <a:lnTo>
                  <a:pt x="1420893" y="1045232"/>
                </a:lnTo>
                <a:close/>
                <a:moveTo>
                  <a:pt x="1477086" y="1039002"/>
                </a:moveTo>
                <a:lnTo>
                  <a:pt x="1479068" y="1041618"/>
                </a:lnTo>
                <a:lnTo>
                  <a:pt x="1471993" y="1041228"/>
                </a:lnTo>
                <a:close/>
                <a:moveTo>
                  <a:pt x="1152212" y="988459"/>
                </a:moveTo>
                <a:cubicBezTo>
                  <a:pt x="1101436" y="988459"/>
                  <a:pt x="1139048" y="1003004"/>
                  <a:pt x="1152212" y="988459"/>
                </a:cubicBezTo>
                <a:close/>
                <a:moveTo>
                  <a:pt x="1007643" y="973914"/>
                </a:moveTo>
                <a:cubicBezTo>
                  <a:pt x="1003646" y="974641"/>
                  <a:pt x="998945" y="984095"/>
                  <a:pt x="1005527" y="1000095"/>
                </a:cubicBezTo>
                <a:cubicBezTo>
                  <a:pt x="1014930" y="981187"/>
                  <a:pt x="1011639" y="973187"/>
                  <a:pt x="1007643" y="973914"/>
                </a:cubicBezTo>
                <a:close/>
                <a:moveTo>
                  <a:pt x="1050102" y="976141"/>
                </a:moveTo>
                <a:cubicBezTo>
                  <a:pt x="1047840" y="977005"/>
                  <a:pt x="1045959" y="979004"/>
                  <a:pt x="1045019" y="982641"/>
                </a:cubicBezTo>
                <a:cubicBezTo>
                  <a:pt x="1052541" y="988459"/>
                  <a:pt x="1060064" y="988459"/>
                  <a:pt x="1065705" y="985550"/>
                </a:cubicBezTo>
                <a:cubicBezTo>
                  <a:pt x="1067116" y="981186"/>
                  <a:pt x="1056890" y="973550"/>
                  <a:pt x="1050102" y="976141"/>
                </a:cubicBezTo>
                <a:close/>
                <a:moveTo>
                  <a:pt x="1229121" y="991527"/>
                </a:moveTo>
                <a:lnTo>
                  <a:pt x="1219914" y="999004"/>
                </a:lnTo>
                <a:lnTo>
                  <a:pt x="1210522" y="991374"/>
                </a:lnTo>
                <a:lnTo>
                  <a:pt x="1210747" y="991368"/>
                </a:lnTo>
                <a:close/>
                <a:moveTo>
                  <a:pt x="1028094" y="968096"/>
                </a:moveTo>
                <a:cubicBezTo>
                  <a:pt x="1003645" y="1008821"/>
                  <a:pt x="1073228" y="982641"/>
                  <a:pt x="1028094" y="968096"/>
                </a:cubicBezTo>
                <a:close/>
                <a:moveTo>
                  <a:pt x="1187181" y="972005"/>
                </a:moveTo>
                <a:cubicBezTo>
                  <a:pt x="1180657" y="969005"/>
                  <a:pt x="1167259" y="984823"/>
                  <a:pt x="1189824" y="982641"/>
                </a:cubicBezTo>
                <a:cubicBezTo>
                  <a:pt x="1190765" y="976096"/>
                  <a:pt x="1189354" y="973004"/>
                  <a:pt x="1187181" y="972005"/>
                </a:cubicBezTo>
                <a:close/>
                <a:moveTo>
                  <a:pt x="1291376" y="973914"/>
                </a:moveTo>
                <a:cubicBezTo>
                  <a:pt x="1283855" y="971005"/>
                  <a:pt x="1280094" y="985550"/>
                  <a:pt x="1280093" y="988459"/>
                </a:cubicBezTo>
                <a:cubicBezTo>
                  <a:pt x="1291376" y="994276"/>
                  <a:pt x="1291376" y="979731"/>
                  <a:pt x="1291376" y="973914"/>
                </a:cubicBezTo>
                <a:close/>
                <a:moveTo>
                  <a:pt x="1724619" y="1012185"/>
                </a:moveTo>
                <a:cubicBezTo>
                  <a:pt x="1718977" y="1013003"/>
                  <a:pt x="1706988" y="1021184"/>
                  <a:pt x="1701346" y="1014640"/>
                </a:cubicBezTo>
                <a:cubicBezTo>
                  <a:pt x="1697585" y="1032093"/>
                  <a:pt x="1720151" y="1017548"/>
                  <a:pt x="1727675" y="1014640"/>
                </a:cubicBezTo>
                <a:cubicBezTo>
                  <a:pt x="1727674" y="1012458"/>
                  <a:pt x="1726499" y="1011913"/>
                  <a:pt x="1724619" y="1012185"/>
                </a:cubicBezTo>
                <a:close/>
                <a:moveTo>
                  <a:pt x="1798492" y="1001594"/>
                </a:moveTo>
                <a:cubicBezTo>
                  <a:pt x="1796082" y="1002277"/>
                  <a:pt x="1793495" y="1006639"/>
                  <a:pt x="1791615" y="1017548"/>
                </a:cubicBezTo>
                <a:cubicBezTo>
                  <a:pt x="1811362" y="1030638"/>
                  <a:pt x="1805719" y="999550"/>
                  <a:pt x="1798492" y="1001594"/>
                </a:cubicBezTo>
                <a:close/>
                <a:moveTo>
                  <a:pt x="1775776" y="994822"/>
                </a:moveTo>
                <a:cubicBezTo>
                  <a:pt x="1773984" y="995004"/>
                  <a:pt x="1771867" y="996458"/>
                  <a:pt x="1769047" y="1000095"/>
                </a:cubicBezTo>
                <a:cubicBezTo>
                  <a:pt x="1770929" y="1008821"/>
                  <a:pt x="1785972" y="1011731"/>
                  <a:pt x="1793496" y="1003004"/>
                </a:cubicBezTo>
                <a:cubicBezTo>
                  <a:pt x="1783622" y="1005185"/>
                  <a:pt x="1781156" y="994276"/>
                  <a:pt x="1775776" y="994822"/>
                </a:cubicBezTo>
                <a:close/>
                <a:moveTo>
                  <a:pt x="1725794" y="982641"/>
                </a:moveTo>
                <a:cubicBezTo>
                  <a:pt x="1716390" y="988459"/>
                  <a:pt x="1720151" y="994276"/>
                  <a:pt x="1720151" y="1000095"/>
                </a:cubicBezTo>
                <a:cubicBezTo>
                  <a:pt x="1729555" y="1005912"/>
                  <a:pt x="1738958" y="985550"/>
                  <a:pt x="1725794" y="982641"/>
                </a:cubicBezTo>
                <a:close/>
                <a:moveTo>
                  <a:pt x="1282914" y="934280"/>
                </a:moveTo>
                <a:cubicBezTo>
                  <a:pt x="1274452" y="931007"/>
                  <a:pt x="1255647" y="933189"/>
                  <a:pt x="1251884" y="950643"/>
                </a:cubicBezTo>
                <a:cubicBezTo>
                  <a:pt x="1289496" y="946279"/>
                  <a:pt x="1291377" y="937552"/>
                  <a:pt x="1282914" y="934280"/>
                </a:cubicBezTo>
                <a:close/>
                <a:moveTo>
                  <a:pt x="1332750" y="933188"/>
                </a:moveTo>
                <a:cubicBezTo>
                  <a:pt x="1325227" y="936098"/>
                  <a:pt x="1321467" y="953551"/>
                  <a:pt x="1332751" y="959369"/>
                </a:cubicBezTo>
                <a:cubicBezTo>
                  <a:pt x="1340272" y="950643"/>
                  <a:pt x="1340272" y="941915"/>
                  <a:pt x="1332750" y="933188"/>
                </a:cubicBezTo>
                <a:close/>
                <a:moveTo>
                  <a:pt x="1714012" y="966231"/>
                </a:moveTo>
                <a:lnTo>
                  <a:pt x="1712277" y="966414"/>
                </a:lnTo>
                <a:cubicBezTo>
                  <a:pt x="1707811" y="968869"/>
                  <a:pt x="1709456" y="973323"/>
                  <a:pt x="1714393" y="972141"/>
                </a:cubicBezTo>
                <a:lnTo>
                  <a:pt x="1715891" y="971047"/>
                </a:lnTo>
                <a:close/>
                <a:moveTo>
                  <a:pt x="1216153" y="921553"/>
                </a:moveTo>
                <a:cubicBezTo>
                  <a:pt x="1210512" y="918644"/>
                  <a:pt x="1204400" y="918644"/>
                  <a:pt x="1198286" y="920098"/>
                </a:cubicBezTo>
                <a:cubicBezTo>
                  <a:pt x="1192175" y="921553"/>
                  <a:pt x="1186064" y="924462"/>
                  <a:pt x="1180423" y="927370"/>
                </a:cubicBezTo>
                <a:cubicBezTo>
                  <a:pt x="1193586" y="924462"/>
                  <a:pt x="1204870" y="927370"/>
                  <a:pt x="1216153" y="921553"/>
                </a:cubicBezTo>
                <a:close/>
                <a:moveTo>
                  <a:pt x="1767166" y="968096"/>
                </a:moveTo>
                <a:cubicBezTo>
                  <a:pt x="1823585" y="1020457"/>
                  <a:pt x="1769047" y="968096"/>
                  <a:pt x="1767166" y="968096"/>
                </a:cubicBezTo>
                <a:close/>
                <a:moveTo>
                  <a:pt x="1823585" y="953551"/>
                </a:moveTo>
                <a:cubicBezTo>
                  <a:pt x="1816062" y="950643"/>
                  <a:pt x="1808540" y="956460"/>
                  <a:pt x="1802898" y="956460"/>
                </a:cubicBezTo>
                <a:cubicBezTo>
                  <a:pt x="1801018" y="968096"/>
                  <a:pt x="1817943" y="962278"/>
                  <a:pt x="1823585" y="953551"/>
                </a:cubicBezTo>
                <a:close/>
                <a:moveTo>
                  <a:pt x="2028246" y="966960"/>
                </a:moveTo>
                <a:cubicBezTo>
                  <a:pt x="2022694" y="965188"/>
                  <a:pt x="2037502" y="976096"/>
                  <a:pt x="2041733" y="973914"/>
                </a:cubicBezTo>
                <a:cubicBezTo>
                  <a:pt x="2034211" y="969550"/>
                  <a:pt x="2030098" y="967551"/>
                  <a:pt x="2028246" y="966960"/>
                </a:cubicBezTo>
                <a:close/>
                <a:moveTo>
                  <a:pt x="1885644" y="941915"/>
                </a:moveTo>
                <a:cubicBezTo>
                  <a:pt x="1881883" y="939007"/>
                  <a:pt x="1878592" y="939734"/>
                  <a:pt x="1875301" y="941189"/>
                </a:cubicBezTo>
                <a:cubicBezTo>
                  <a:pt x="1872010" y="942642"/>
                  <a:pt x="1868719" y="944824"/>
                  <a:pt x="1864958" y="944824"/>
                </a:cubicBezTo>
                <a:cubicBezTo>
                  <a:pt x="1863078" y="956460"/>
                  <a:pt x="1880003" y="944824"/>
                  <a:pt x="1885644" y="941915"/>
                </a:cubicBezTo>
                <a:close/>
                <a:moveTo>
                  <a:pt x="1994543" y="951234"/>
                </a:moveTo>
                <a:cubicBezTo>
                  <a:pt x="1992251" y="952461"/>
                  <a:pt x="1988608" y="955734"/>
                  <a:pt x="1983435" y="962278"/>
                </a:cubicBezTo>
                <a:cubicBezTo>
                  <a:pt x="1996130" y="962278"/>
                  <a:pt x="2001417" y="947552"/>
                  <a:pt x="1994543" y="951234"/>
                </a:cubicBezTo>
                <a:close/>
                <a:moveTo>
                  <a:pt x="1939521" y="943536"/>
                </a:moveTo>
                <a:lnTo>
                  <a:pt x="1939241" y="944006"/>
                </a:lnTo>
                <a:lnTo>
                  <a:pt x="1939224" y="944750"/>
                </a:lnTo>
                <a:lnTo>
                  <a:pt x="1938301" y="944824"/>
                </a:lnTo>
                <a:close/>
                <a:moveTo>
                  <a:pt x="1972057" y="935160"/>
                </a:moveTo>
                <a:cubicBezTo>
                  <a:pt x="1967335" y="932859"/>
                  <a:pt x="1957115" y="931553"/>
                  <a:pt x="1949144" y="933371"/>
                </a:cubicBezTo>
                <a:lnTo>
                  <a:pt x="1939521" y="943536"/>
                </a:lnTo>
                <a:lnTo>
                  <a:pt x="1943942" y="936098"/>
                </a:lnTo>
                <a:cubicBezTo>
                  <a:pt x="1942061" y="924462"/>
                  <a:pt x="1838629" y="968096"/>
                  <a:pt x="1810421" y="1000095"/>
                </a:cubicBezTo>
                <a:cubicBezTo>
                  <a:pt x="1810421" y="1000095"/>
                  <a:pt x="1958987" y="950643"/>
                  <a:pt x="1930779" y="971005"/>
                </a:cubicBezTo>
                <a:cubicBezTo>
                  <a:pt x="1938302" y="988459"/>
                  <a:pt x="1938772" y="978277"/>
                  <a:pt x="1938771" y="964460"/>
                </a:cubicBezTo>
                <a:lnTo>
                  <a:pt x="1939224" y="944750"/>
                </a:lnTo>
                <a:lnTo>
                  <a:pt x="1961981" y="942915"/>
                </a:lnTo>
                <a:cubicBezTo>
                  <a:pt x="1976003" y="940756"/>
                  <a:pt x="1976779" y="937461"/>
                  <a:pt x="1972057" y="935160"/>
                </a:cubicBezTo>
                <a:close/>
                <a:moveTo>
                  <a:pt x="2002654" y="923007"/>
                </a:moveTo>
                <a:cubicBezTo>
                  <a:pt x="1998011" y="922644"/>
                  <a:pt x="1990017" y="925917"/>
                  <a:pt x="1977794" y="936098"/>
                </a:cubicBezTo>
                <a:cubicBezTo>
                  <a:pt x="2000361" y="957915"/>
                  <a:pt x="2016581" y="924098"/>
                  <a:pt x="2002654" y="923007"/>
                </a:cubicBezTo>
                <a:close/>
                <a:moveTo>
                  <a:pt x="2106497" y="924734"/>
                </a:moveTo>
                <a:cubicBezTo>
                  <a:pt x="2080758" y="928825"/>
                  <a:pt x="2041265" y="948461"/>
                  <a:pt x="2022927" y="941915"/>
                </a:cubicBezTo>
                <a:cubicBezTo>
                  <a:pt x="2017286" y="933189"/>
                  <a:pt x="2130122" y="976823"/>
                  <a:pt x="2126362" y="927370"/>
                </a:cubicBezTo>
                <a:cubicBezTo>
                  <a:pt x="2122130" y="923734"/>
                  <a:pt x="2115079" y="923370"/>
                  <a:pt x="2106497" y="924734"/>
                </a:cubicBezTo>
                <a:close/>
                <a:moveTo>
                  <a:pt x="2111315" y="915734"/>
                </a:moveTo>
                <a:cubicBezTo>
                  <a:pt x="2051137" y="912825"/>
                  <a:pt x="2094391" y="933189"/>
                  <a:pt x="2111315" y="915734"/>
                </a:cubicBezTo>
                <a:close/>
                <a:moveTo>
                  <a:pt x="9707034" y="1546979"/>
                </a:moveTo>
                <a:cubicBezTo>
                  <a:pt x="9703272" y="1549888"/>
                  <a:pt x="9699511" y="1549888"/>
                  <a:pt x="9697631" y="1552796"/>
                </a:cubicBezTo>
                <a:cubicBezTo>
                  <a:pt x="9669422" y="1552796"/>
                  <a:pt x="9708914" y="1564432"/>
                  <a:pt x="9707034" y="1546979"/>
                </a:cubicBezTo>
                <a:close/>
                <a:moveTo>
                  <a:pt x="9891332" y="1543706"/>
                </a:moveTo>
                <a:cubicBezTo>
                  <a:pt x="9874877" y="1546252"/>
                  <a:pt x="9841496" y="1558615"/>
                  <a:pt x="9840555" y="1573160"/>
                </a:cubicBezTo>
                <a:cubicBezTo>
                  <a:pt x="9907317" y="1548434"/>
                  <a:pt x="9907787" y="1541162"/>
                  <a:pt x="9891332" y="1543706"/>
                </a:cubicBezTo>
                <a:close/>
                <a:moveTo>
                  <a:pt x="2079788" y="847375"/>
                </a:moveTo>
                <a:cubicBezTo>
                  <a:pt x="2071590" y="846829"/>
                  <a:pt x="2056778" y="856101"/>
                  <a:pt x="2056778" y="860464"/>
                </a:cubicBezTo>
                <a:cubicBezTo>
                  <a:pt x="2066181" y="857556"/>
                  <a:pt x="2075584" y="857556"/>
                  <a:pt x="2084989" y="851737"/>
                </a:cubicBezTo>
                <a:cubicBezTo>
                  <a:pt x="2084518" y="848828"/>
                  <a:pt x="2082521" y="847556"/>
                  <a:pt x="2079788" y="847375"/>
                </a:cubicBezTo>
                <a:close/>
                <a:moveTo>
                  <a:pt x="10310705" y="1578977"/>
                </a:moveTo>
                <a:lnTo>
                  <a:pt x="10311747" y="1582447"/>
                </a:lnTo>
                <a:lnTo>
                  <a:pt x="10309499" y="1582386"/>
                </a:lnTo>
                <a:lnTo>
                  <a:pt x="10308314" y="1581373"/>
                </a:lnTo>
                <a:close/>
                <a:moveTo>
                  <a:pt x="10352460" y="1580841"/>
                </a:moveTo>
                <a:cubicBezTo>
                  <a:pt x="10359012" y="1580977"/>
                  <a:pt x="10364772" y="1582614"/>
                  <a:pt x="10369004" y="1587704"/>
                </a:cubicBezTo>
                <a:cubicBezTo>
                  <a:pt x="10339384" y="1600795"/>
                  <a:pt x="10324574" y="1610612"/>
                  <a:pt x="10316641" y="1598748"/>
                </a:cubicBezTo>
                <a:lnTo>
                  <a:pt x="10311747" y="1582447"/>
                </a:lnTo>
                <a:lnTo>
                  <a:pt x="10331155" y="1582977"/>
                </a:lnTo>
                <a:cubicBezTo>
                  <a:pt x="10338561" y="1582069"/>
                  <a:pt x="10345907" y="1580705"/>
                  <a:pt x="10352460" y="1580841"/>
                </a:cubicBezTo>
                <a:close/>
                <a:moveTo>
                  <a:pt x="9739004" y="1517889"/>
                </a:moveTo>
                <a:cubicBezTo>
                  <a:pt x="9729601" y="1517889"/>
                  <a:pt x="9714557" y="1517889"/>
                  <a:pt x="9712676" y="1535343"/>
                </a:cubicBezTo>
                <a:cubicBezTo>
                  <a:pt x="9723959" y="1532434"/>
                  <a:pt x="9739004" y="1532434"/>
                  <a:pt x="9739004" y="1517889"/>
                </a:cubicBezTo>
                <a:close/>
                <a:moveTo>
                  <a:pt x="10364950" y="1566712"/>
                </a:moveTo>
                <a:lnTo>
                  <a:pt x="10365007" y="1566979"/>
                </a:lnTo>
                <a:cubicBezTo>
                  <a:pt x="10364889" y="1574069"/>
                  <a:pt x="10361892" y="1577797"/>
                  <a:pt x="10353163" y="1572478"/>
                </a:cubicBezTo>
                <a:lnTo>
                  <a:pt x="10347212" y="1567290"/>
                </a:lnTo>
                <a:lnTo>
                  <a:pt x="10350902" y="1567341"/>
                </a:lnTo>
                <a:close/>
                <a:moveTo>
                  <a:pt x="10344059" y="1561263"/>
                </a:moveTo>
                <a:lnTo>
                  <a:pt x="10341053" y="1561917"/>
                </a:lnTo>
                <a:lnTo>
                  <a:pt x="10340744" y="1561650"/>
                </a:lnTo>
                <a:lnTo>
                  <a:pt x="10342587" y="1561433"/>
                </a:lnTo>
                <a:cubicBezTo>
                  <a:pt x="10345040" y="1561024"/>
                  <a:pt x="10345885" y="1560865"/>
                  <a:pt x="10344059" y="1561263"/>
                </a:cubicBezTo>
                <a:close/>
                <a:moveTo>
                  <a:pt x="10339830" y="1560851"/>
                </a:moveTo>
                <a:lnTo>
                  <a:pt x="10340744" y="1561650"/>
                </a:lnTo>
                <a:lnTo>
                  <a:pt x="10335884" y="1562221"/>
                </a:lnTo>
                <a:close/>
                <a:moveTo>
                  <a:pt x="1830789" y="800135"/>
                </a:moveTo>
                <a:lnTo>
                  <a:pt x="1829197" y="800695"/>
                </a:lnTo>
                <a:cubicBezTo>
                  <a:pt x="1822056" y="803376"/>
                  <a:pt x="1817943" y="805195"/>
                  <a:pt x="1819823" y="805194"/>
                </a:cubicBezTo>
                <a:cubicBezTo>
                  <a:pt x="1818883" y="803013"/>
                  <a:pt x="1821469" y="801558"/>
                  <a:pt x="1825847" y="800604"/>
                </a:cubicBezTo>
                <a:close/>
                <a:moveTo>
                  <a:pt x="10366182" y="1551706"/>
                </a:moveTo>
                <a:cubicBezTo>
                  <a:pt x="10378406" y="1550615"/>
                  <a:pt x="10390630" y="1552798"/>
                  <a:pt x="10402854" y="1558615"/>
                </a:cubicBezTo>
                <a:cubicBezTo>
                  <a:pt x="10403324" y="1562251"/>
                  <a:pt x="10397095" y="1564433"/>
                  <a:pt x="10387369" y="1565705"/>
                </a:cubicBezTo>
                <a:lnTo>
                  <a:pt x="10364950" y="1566712"/>
                </a:lnTo>
                <a:lnTo>
                  <a:pt x="10362076" y="1553132"/>
                </a:lnTo>
                <a:close/>
                <a:moveTo>
                  <a:pt x="10120765" y="1529525"/>
                </a:moveTo>
                <a:cubicBezTo>
                  <a:pt x="10117003" y="1530979"/>
                  <a:pt x="10113242" y="1529525"/>
                  <a:pt x="10110186" y="1529162"/>
                </a:cubicBezTo>
                <a:cubicBezTo>
                  <a:pt x="10107130" y="1528799"/>
                  <a:pt x="10104780" y="1529526"/>
                  <a:pt x="10103836" y="1535343"/>
                </a:cubicBezTo>
                <a:cubicBezTo>
                  <a:pt x="10109482" y="1535343"/>
                  <a:pt x="10120765" y="1541161"/>
                  <a:pt x="10120765" y="1529525"/>
                </a:cubicBezTo>
                <a:close/>
                <a:moveTo>
                  <a:pt x="1911239" y="787423"/>
                </a:moveTo>
                <a:lnTo>
                  <a:pt x="1916126" y="790680"/>
                </a:lnTo>
                <a:lnTo>
                  <a:pt x="1908346" y="795422"/>
                </a:lnTo>
                <a:lnTo>
                  <a:pt x="1907143" y="796441"/>
                </a:lnTo>
                <a:lnTo>
                  <a:pt x="1898807" y="793559"/>
                </a:lnTo>
                <a:cubicBezTo>
                  <a:pt x="1902099" y="787740"/>
                  <a:pt x="1906801" y="786468"/>
                  <a:pt x="1911239" y="787423"/>
                </a:cubicBezTo>
                <a:close/>
                <a:moveTo>
                  <a:pt x="10353959" y="1529525"/>
                </a:moveTo>
                <a:cubicBezTo>
                  <a:pt x="10353959" y="1527343"/>
                  <a:pt x="10356777" y="1533161"/>
                  <a:pt x="10359571" y="1541297"/>
                </a:cubicBezTo>
                <a:lnTo>
                  <a:pt x="10362076" y="1553132"/>
                </a:lnTo>
                <a:lnTo>
                  <a:pt x="10339830" y="1560851"/>
                </a:lnTo>
                <a:lnTo>
                  <a:pt x="10335420" y="1557007"/>
                </a:lnTo>
                <a:lnTo>
                  <a:pt x="10324689" y="1544459"/>
                </a:lnTo>
                <a:close/>
                <a:moveTo>
                  <a:pt x="2004122" y="779014"/>
                </a:moveTo>
                <a:lnTo>
                  <a:pt x="2011200" y="782454"/>
                </a:lnTo>
                <a:lnTo>
                  <a:pt x="2012860" y="781806"/>
                </a:lnTo>
                <a:close/>
                <a:moveTo>
                  <a:pt x="1975120" y="773741"/>
                </a:moveTo>
                <a:cubicBezTo>
                  <a:pt x="1964629" y="776468"/>
                  <a:pt x="1974503" y="803740"/>
                  <a:pt x="1992838" y="781922"/>
                </a:cubicBezTo>
                <a:cubicBezTo>
                  <a:pt x="1984376" y="774650"/>
                  <a:pt x="1978617" y="772832"/>
                  <a:pt x="1975120" y="773741"/>
                </a:cubicBezTo>
                <a:close/>
                <a:moveTo>
                  <a:pt x="1961258" y="770534"/>
                </a:moveTo>
                <a:lnTo>
                  <a:pt x="1943286" y="775954"/>
                </a:lnTo>
                <a:lnTo>
                  <a:pt x="1944854" y="771105"/>
                </a:lnTo>
                <a:close/>
                <a:moveTo>
                  <a:pt x="2077465" y="741198"/>
                </a:moveTo>
                <a:cubicBezTo>
                  <a:pt x="2076995" y="747743"/>
                  <a:pt x="2081344" y="751197"/>
                  <a:pt x="2086986" y="752652"/>
                </a:cubicBezTo>
                <a:lnTo>
                  <a:pt x="2087655" y="752632"/>
                </a:lnTo>
                <a:lnTo>
                  <a:pt x="2105475" y="745680"/>
                </a:lnTo>
                <a:close/>
                <a:moveTo>
                  <a:pt x="10231955" y="1454483"/>
                </a:moveTo>
                <a:cubicBezTo>
                  <a:pt x="10230427" y="1455710"/>
                  <a:pt x="10229369" y="1458983"/>
                  <a:pt x="10229839" y="1465528"/>
                </a:cubicBezTo>
                <a:cubicBezTo>
                  <a:pt x="10245354" y="1465528"/>
                  <a:pt x="10236539" y="1450802"/>
                  <a:pt x="10231955" y="1454483"/>
                </a:cubicBezTo>
                <a:close/>
                <a:moveTo>
                  <a:pt x="10222317" y="1427712"/>
                </a:moveTo>
                <a:lnTo>
                  <a:pt x="10222870" y="1428200"/>
                </a:lnTo>
                <a:lnTo>
                  <a:pt x="10222719" y="1428244"/>
                </a:lnTo>
                <a:close/>
                <a:moveTo>
                  <a:pt x="10237191" y="1424063"/>
                </a:moveTo>
                <a:lnTo>
                  <a:pt x="10232189" y="1436439"/>
                </a:lnTo>
                <a:lnTo>
                  <a:pt x="10222870" y="1428200"/>
                </a:lnTo>
                <a:lnTo>
                  <a:pt x="10237032" y="1424098"/>
                </a:lnTo>
                <a:close/>
                <a:moveTo>
                  <a:pt x="10141065" y="1415258"/>
                </a:moveTo>
                <a:lnTo>
                  <a:pt x="10145786" y="1416556"/>
                </a:lnTo>
                <a:lnTo>
                  <a:pt x="10146079" y="1417951"/>
                </a:lnTo>
                <a:lnTo>
                  <a:pt x="10143432" y="1423104"/>
                </a:lnTo>
                <a:lnTo>
                  <a:pt x="10135765" y="1425927"/>
                </a:lnTo>
                <a:cubicBezTo>
                  <a:pt x="10122939" y="1429303"/>
                  <a:pt x="10126642" y="1423167"/>
                  <a:pt x="10132988" y="1418258"/>
                </a:cubicBezTo>
                <a:lnTo>
                  <a:pt x="10139793" y="1415447"/>
                </a:lnTo>
                <a:close/>
                <a:moveTo>
                  <a:pt x="10239242" y="1418985"/>
                </a:moveTo>
                <a:lnTo>
                  <a:pt x="10242857" y="1422798"/>
                </a:lnTo>
                <a:lnTo>
                  <a:pt x="10237191" y="1424063"/>
                </a:lnTo>
                <a:close/>
                <a:moveTo>
                  <a:pt x="10259929" y="1418985"/>
                </a:moveTo>
                <a:cubicBezTo>
                  <a:pt x="10256169" y="1426258"/>
                  <a:pt x="10252877" y="1429893"/>
                  <a:pt x="10249586" y="1429894"/>
                </a:cubicBezTo>
                <a:lnTo>
                  <a:pt x="10242857" y="1422798"/>
                </a:lnTo>
                <a:close/>
                <a:moveTo>
                  <a:pt x="10188936" y="1403759"/>
                </a:moveTo>
                <a:cubicBezTo>
                  <a:pt x="10184705" y="1402803"/>
                  <a:pt x="10201630" y="1421893"/>
                  <a:pt x="10201630" y="1413167"/>
                </a:cubicBezTo>
                <a:cubicBezTo>
                  <a:pt x="10194107" y="1406622"/>
                  <a:pt x="10190347" y="1404076"/>
                  <a:pt x="10188936" y="1403759"/>
                </a:cubicBezTo>
                <a:close/>
                <a:moveTo>
                  <a:pt x="10205391" y="1392804"/>
                </a:moveTo>
                <a:cubicBezTo>
                  <a:pt x="10201630" y="1398622"/>
                  <a:pt x="10201628" y="1416076"/>
                  <a:pt x="10209152" y="1416076"/>
                </a:cubicBezTo>
                <a:cubicBezTo>
                  <a:pt x="10207272" y="1404440"/>
                  <a:pt x="10214795" y="1395712"/>
                  <a:pt x="10205391" y="1392804"/>
                </a:cubicBezTo>
                <a:close/>
                <a:moveTo>
                  <a:pt x="10577749" y="1389895"/>
                </a:moveTo>
                <a:cubicBezTo>
                  <a:pt x="10549540" y="1395712"/>
                  <a:pt x="10525093" y="1401531"/>
                  <a:pt x="10500644" y="1407349"/>
                </a:cubicBezTo>
                <a:cubicBezTo>
                  <a:pt x="10497823" y="1407349"/>
                  <a:pt x="10430122" y="1429166"/>
                  <a:pt x="10362186" y="1442620"/>
                </a:cubicBezTo>
                <a:lnTo>
                  <a:pt x="10331135" y="1445968"/>
                </a:lnTo>
                <a:lnTo>
                  <a:pt x="10357745" y="1434910"/>
                </a:lnTo>
                <a:lnTo>
                  <a:pt x="10479508" y="1402943"/>
                </a:lnTo>
                <a:lnTo>
                  <a:pt x="10497324" y="1401167"/>
                </a:lnTo>
                <a:cubicBezTo>
                  <a:pt x="10522271" y="1398440"/>
                  <a:pt x="10549070" y="1394986"/>
                  <a:pt x="10577749" y="1389895"/>
                </a:cubicBezTo>
                <a:close/>
                <a:moveTo>
                  <a:pt x="10651092" y="1381169"/>
                </a:moveTo>
                <a:cubicBezTo>
                  <a:pt x="10636048" y="1407349"/>
                  <a:pt x="10600316" y="1389895"/>
                  <a:pt x="10575869" y="1398621"/>
                </a:cubicBezTo>
                <a:cubicBezTo>
                  <a:pt x="10590914" y="1378260"/>
                  <a:pt x="10632286" y="1384077"/>
                  <a:pt x="10651092" y="1381169"/>
                </a:cubicBezTo>
                <a:close/>
                <a:moveTo>
                  <a:pt x="10745592" y="1379714"/>
                </a:moveTo>
                <a:cubicBezTo>
                  <a:pt x="10748883" y="1378987"/>
                  <a:pt x="10752644" y="1379714"/>
                  <a:pt x="10754525" y="1381169"/>
                </a:cubicBezTo>
                <a:cubicBezTo>
                  <a:pt x="10756405" y="1395712"/>
                  <a:pt x="10743241" y="1384077"/>
                  <a:pt x="10739481" y="1386986"/>
                </a:cubicBezTo>
                <a:cubicBezTo>
                  <a:pt x="10739481" y="1382623"/>
                  <a:pt x="10742302" y="1380441"/>
                  <a:pt x="10745592" y="1379714"/>
                </a:cubicBezTo>
                <a:close/>
                <a:moveTo>
                  <a:pt x="10743828" y="1357771"/>
                </a:moveTo>
                <a:lnTo>
                  <a:pt x="10743714" y="1357820"/>
                </a:lnTo>
                <a:cubicBezTo>
                  <a:pt x="10736498" y="1362306"/>
                  <a:pt x="10731841" y="1367169"/>
                  <a:pt x="10730078" y="1372441"/>
                </a:cubicBezTo>
                <a:cubicBezTo>
                  <a:pt x="10730547" y="1378259"/>
                  <a:pt x="10726198" y="1376259"/>
                  <a:pt x="10720674" y="1371032"/>
                </a:cubicBezTo>
                <a:lnTo>
                  <a:pt x="10712794" y="1361085"/>
                </a:lnTo>
                <a:lnTo>
                  <a:pt x="10726129" y="1359085"/>
                </a:lnTo>
                <a:lnTo>
                  <a:pt x="10729456" y="1358838"/>
                </a:lnTo>
                <a:lnTo>
                  <a:pt x="10737599" y="1360805"/>
                </a:lnTo>
                <a:lnTo>
                  <a:pt x="10734503" y="1358463"/>
                </a:lnTo>
                <a:close/>
                <a:moveTo>
                  <a:pt x="10713377" y="1342698"/>
                </a:moveTo>
                <a:lnTo>
                  <a:pt x="10714136" y="1343051"/>
                </a:lnTo>
                <a:lnTo>
                  <a:pt x="10734503" y="1358463"/>
                </a:lnTo>
                <a:lnTo>
                  <a:pt x="10729456" y="1358838"/>
                </a:lnTo>
                <a:lnTo>
                  <a:pt x="10706647" y="1353324"/>
                </a:lnTo>
                <a:lnTo>
                  <a:pt x="10704219" y="1350260"/>
                </a:lnTo>
                <a:lnTo>
                  <a:pt x="10701370" y="1343888"/>
                </a:lnTo>
                <a:close/>
                <a:moveTo>
                  <a:pt x="2881537" y="641928"/>
                </a:moveTo>
                <a:cubicBezTo>
                  <a:pt x="2872018" y="644655"/>
                  <a:pt x="2880480" y="660474"/>
                  <a:pt x="2897403" y="645202"/>
                </a:cubicBezTo>
                <a:cubicBezTo>
                  <a:pt x="2889883" y="641565"/>
                  <a:pt x="2884713" y="641020"/>
                  <a:pt x="2881537" y="641928"/>
                </a:cubicBezTo>
                <a:close/>
                <a:moveTo>
                  <a:pt x="2801330" y="631458"/>
                </a:moveTo>
                <a:lnTo>
                  <a:pt x="2803376" y="633566"/>
                </a:lnTo>
                <a:lnTo>
                  <a:pt x="2801366" y="634561"/>
                </a:lnTo>
                <a:lnTo>
                  <a:pt x="2801127" y="631572"/>
                </a:lnTo>
                <a:close/>
                <a:moveTo>
                  <a:pt x="11039633" y="1341595"/>
                </a:moveTo>
                <a:lnTo>
                  <a:pt x="10913670" y="1345171"/>
                </a:lnTo>
                <a:lnTo>
                  <a:pt x="10743828" y="1357771"/>
                </a:lnTo>
                <a:lnTo>
                  <a:pt x="10772700" y="1345465"/>
                </a:lnTo>
                <a:lnTo>
                  <a:pt x="10816609" y="1336928"/>
                </a:lnTo>
                <a:lnTo>
                  <a:pt x="10862571" y="1336489"/>
                </a:lnTo>
                <a:close/>
                <a:moveTo>
                  <a:pt x="2951679" y="603931"/>
                </a:moveTo>
                <a:lnTo>
                  <a:pt x="2945439" y="609465"/>
                </a:lnTo>
                <a:lnTo>
                  <a:pt x="2934076" y="610294"/>
                </a:lnTo>
                <a:cubicBezTo>
                  <a:pt x="2930785" y="613931"/>
                  <a:pt x="2936896" y="621930"/>
                  <a:pt x="2938778" y="624839"/>
                </a:cubicBezTo>
                <a:cubicBezTo>
                  <a:pt x="2940894" y="617931"/>
                  <a:pt x="2943039" y="613021"/>
                  <a:pt x="2945195" y="609681"/>
                </a:cubicBezTo>
                <a:lnTo>
                  <a:pt x="2945439" y="609465"/>
                </a:lnTo>
                <a:lnTo>
                  <a:pt x="2947769" y="609294"/>
                </a:lnTo>
                <a:lnTo>
                  <a:pt x="2970247" y="616765"/>
                </a:lnTo>
                <a:lnTo>
                  <a:pt x="2976068" y="623202"/>
                </a:lnTo>
                <a:cubicBezTo>
                  <a:pt x="2979682" y="626294"/>
                  <a:pt x="2982972" y="627021"/>
                  <a:pt x="2985791" y="621930"/>
                </a:cubicBezTo>
                <a:lnTo>
                  <a:pt x="2970247" y="616765"/>
                </a:lnTo>
                <a:lnTo>
                  <a:pt x="2964403" y="610294"/>
                </a:lnTo>
                <a:cubicBezTo>
                  <a:pt x="2960289" y="605931"/>
                  <a:pt x="2955998" y="602659"/>
                  <a:pt x="2951679" y="603931"/>
                </a:cubicBezTo>
                <a:close/>
                <a:moveTo>
                  <a:pt x="11198517" y="1337087"/>
                </a:moveTo>
                <a:lnTo>
                  <a:pt x="11161839" y="1340835"/>
                </a:lnTo>
                <a:cubicBezTo>
                  <a:pt x="11129336" y="1342465"/>
                  <a:pt x="11096147" y="1342716"/>
                  <a:pt x="11062707" y="1342261"/>
                </a:cubicBezTo>
                <a:lnTo>
                  <a:pt x="11039633" y="1341595"/>
                </a:lnTo>
                <a:close/>
                <a:moveTo>
                  <a:pt x="2951944" y="598659"/>
                </a:moveTo>
                <a:cubicBezTo>
                  <a:pt x="2940658" y="592840"/>
                  <a:pt x="2929375" y="604476"/>
                  <a:pt x="2916211" y="610294"/>
                </a:cubicBezTo>
                <a:cubicBezTo>
                  <a:pt x="2929374" y="610294"/>
                  <a:pt x="2940659" y="607385"/>
                  <a:pt x="2951944" y="598659"/>
                </a:cubicBezTo>
                <a:close/>
                <a:moveTo>
                  <a:pt x="3040330" y="604476"/>
                </a:moveTo>
                <a:cubicBezTo>
                  <a:pt x="3032807" y="613202"/>
                  <a:pt x="3049730" y="613202"/>
                  <a:pt x="3057254" y="610294"/>
                </a:cubicBezTo>
                <a:cubicBezTo>
                  <a:pt x="3051612" y="598659"/>
                  <a:pt x="3045973" y="613202"/>
                  <a:pt x="3040330" y="604476"/>
                </a:cubicBezTo>
                <a:close/>
                <a:moveTo>
                  <a:pt x="2993316" y="584114"/>
                </a:moveTo>
                <a:cubicBezTo>
                  <a:pt x="2951943" y="613202"/>
                  <a:pt x="3017763" y="610294"/>
                  <a:pt x="2993316" y="584114"/>
                </a:cubicBezTo>
                <a:close/>
                <a:moveTo>
                  <a:pt x="3110618" y="585205"/>
                </a:moveTo>
                <a:lnTo>
                  <a:pt x="3112884" y="589680"/>
                </a:lnTo>
                <a:lnTo>
                  <a:pt x="3107341" y="593704"/>
                </a:lnTo>
                <a:lnTo>
                  <a:pt x="3098104" y="595488"/>
                </a:lnTo>
                <a:lnTo>
                  <a:pt x="3097196" y="595407"/>
                </a:lnTo>
                <a:close/>
                <a:moveTo>
                  <a:pt x="3190218" y="580886"/>
                </a:moveTo>
                <a:lnTo>
                  <a:pt x="3201037" y="585140"/>
                </a:lnTo>
                <a:lnTo>
                  <a:pt x="3188895" y="587022"/>
                </a:lnTo>
                <a:lnTo>
                  <a:pt x="3189721" y="581855"/>
                </a:lnTo>
                <a:close/>
                <a:moveTo>
                  <a:pt x="3019642" y="555024"/>
                </a:moveTo>
                <a:cubicBezTo>
                  <a:pt x="2991435" y="587022"/>
                  <a:pt x="3034688" y="563750"/>
                  <a:pt x="3019642" y="555024"/>
                </a:cubicBezTo>
                <a:close/>
                <a:moveTo>
                  <a:pt x="3305448" y="571637"/>
                </a:moveTo>
                <a:lnTo>
                  <a:pt x="3303496" y="575205"/>
                </a:lnTo>
                <a:lnTo>
                  <a:pt x="3304932" y="577426"/>
                </a:lnTo>
                <a:close/>
                <a:moveTo>
                  <a:pt x="11660972" y="1305535"/>
                </a:moveTo>
                <a:cubicBezTo>
                  <a:pt x="11539204" y="1323716"/>
                  <a:pt x="11415085" y="1330624"/>
                  <a:pt x="11290054" y="1334488"/>
                </a:cubicBezTo>
                <a:lnTo>
                  <a:pt x="11198517" y="1337087"/>
                </a:lnTo>
                <a:lnTo>
                  <a:pt x="11256849" y="1331125"/>
                </a:lnTo>
                <a:cubicBezTo>
                  <a:pt x="11287541" y="1326057"/>
                  <a:pt x="11317109" y="1318932"/>
                  <a:pt x="11345116" y="1309075"/>
                </a:cubicBezTo>
                <a:lnTo>
                  <a:pt x="11352159" y="1305643"/>
                </a:lnTo>
                <a:lnTo>
                  <a:pt x="11463157" y="1305353"/>
                </a:lnTo>
                <a:cubicBezTo>
                  <a:pt x="11554483" y="1305535"/>
                  <a:pt x="11627591" y="1306262"/>
                  <a:pt x="11660972" y="1305535"/>
                </a:cubicBezTo>
                <a:close/>
                <a:moveTo>
                  <a:pt x="3267440" y="555070"/>
                </a:moveTo>
                <a:cubicBezTo>
                  <a:pt x="3261889" y="561751"/>
                  <a:pt x="3298911" y="588478"/>
                  <a:pt x="3290447" y="557933"/>
                </a:cubicBezTo>
                <a:cubicBezTo>
                  <a:pt x="3275874" y="552842"/>
                  <a:pt x="3269291" y="552842"/>
                  <a:pt x="3267440" y="555070"/>
                </a:cubicBezTo>
                <a:close/>
                <a:moveTo>
                  <a:pt x="3307981" y="543212"/>
                </a:moveTo>
                <a:lnTo>
                  <a:pt x="3300498" y="544922"/>
                </a:lnTo>
                <a:cubicBezTo>
                  <a:pt x="3299439" y="545587"/>
                  <a:pt x="3300101" y="546021"/>
                  <a:pt x="3303673" y="545881"/>
                </a:cubicBezTo>
                <a:lnTo>
                  <a:pt x="3307787" y="545383"/>
                </a:lnTo>
                <a:close/>
                <a:moveTo>
                  <a:pt x="3460497" y="525571"/>
                </a:moveTo>
                <a:lnTo>
                  <a:pt x="3460269" y="531400"/>
                </a:lnTo>
                <a:lnTo>
                  <a:pt x="3473663" y="532593"/>
                </a:lnTo>
                <a:lnTo>
                  <a:pt x="3476626" y="528843"/>
                </a:lnTo>
                <a:cubicBezTo>
                  <a:pt x="3468636" y="523752"/>
                  <a:pt x="3463462" y="523571"/>
                  <a:pt x="3460497" y="525571"/>
                </a:cubicBezTo>
                <a:close/>
                <a:moveTo>
                  <a:pt x="3621955" y="537735"/>
                </a:moveTo>
                <a:cubicBezTo>
                  <a:pt x="3620605" y="538103"/>
                  <a:pt x="3620133" y="541481"/>
                  <a:pt x="3620183" y="545586"/>
                </a:cubicBezTo>
                <a:lnTo>
                  <a:pt x="3620190" y="545651"/>
                </a:lnTo>
                <a:lnTo>
                  <a:pt x="3625049" y="546083"/>
                </a:lnTo>
                <a:lnTo>
                  <a:pt x="3625196" y="540479"/>
                </a:lnTo>
                <a:cubicBezTo>
                  <a:pt x="3623784" y="538297"/>
                  <a:pt x="3622727" y="537524"/>
                  <a:pt x="3621955" y="537735"/>
                </a:cubicBezTo>
                <a:close/>
                <a:moveTo>
                  <a:pt x="3566898" y="517207"/>
                </a:moveTo>
                <a:cubicBezTo>
                  <a:pt x="3555612" y="511389"/>
                  <a:pt x="3546209" y="520117"/>
                  <a:pt x="3536808" y="531752"/>
                </a:cubicBezTo>
                <a:cubicBezTo>
                  <a:pt x="3548088" y="534660"/>
                  <a:pt x="3563134" y="534661"/>
                  <a:pt x="3566898" y="517207"/>
                </a:cubicBezTo>
                <a:close/>
                <a:moveTo>
                  <a:pt x="3763449" y="488618"/>
                </a:moveTo>
                <a:cubicBezTo>
                  <a:pt x="3761185" y="488300"/>
                  <a:pt x="3758716" y="489572"/>
                  <a:pt x="3756837" y="493936"/>
                </a:cubicBezTo>
                <a:cubicBezTo>
                  <a:pt x="3775172" y="504844"/>
                  <a:pt x="3770235" y="489572"/>
                  <a:pt x="3763449" y="488618"/>
                </a:cubicBezTo>
                <a:close/>
                <a:moveTo>
                  <a:pt x="11721150" y="1157179"/>
                </a:moveTo>
                <a:cubicBezTo>
                  <a:pt x="11709867" y="1160088"/>
                  <a:pt x="11709867" y="1162996"/>
                  <a:pt x="11698584" y="1160088"/>
                </a:cubicBezTo>
                <a:cubicBezTo>
                  <a:pt x="11696702" y="1174632"/>
                  <a:pt x="11719270" y="1165905"/>
                  <a:pt x="11721150" y="1157179"/>
                </a:cubicBezTo>
                <a:close/>
                <a:moveTo>
                  <a:pt x="4079230" y="458366"/>
                </a:moveTo>
                <a:lnTo>
                  <a:pt x="4080172" y="458950"/>
                </a:lnTo>
                <a:lnTo>
                  <a:pt x="4077429" y="459091"/>
                </a:lnTo>
                <a:close/>
                <a:moveTo>
                  <a:pt x="11847637" y="1046194"/>
                </a:moveTo>
                <a:cubicBezTo>
                  <a:pt x="11845322" y="1045235"/>
                  <a:pt x="11842441" y="1044979"/>
                  <a:pt x="11839774" y="1046002"/>
                </a:cubicBezTo>
                <a:cubicBezTo>
                  <a:pt x="11836219" y="1047365"/>
                  <a:pt x="11833046" y="1051001"/>
                  <a:pt x="11832105" y="1058273"/>
                </a:cubicBezTo>
                <a:cubicBezTo>
                  <a:pt x="11856435" y="1058273"/>
                  <a:pt x="11854584" y="1049070"/>
                  <a:pt x="11847637" y="1046194"/>
                </a:cubicBezTo>
                <a:close/>
                <a:moveTo>
                  <a:pt x="4604983" y="386304"/>
                </a:moveTo>
                <a:cubicBezTo>
                  <a:pt x="4601223" y="397940"/>
                  <a:pt x="4618146" y="395031"/>
                  <a:pt x="4621910" y="400849"/>
                </a:cubicBezTo>
                <a:cubicBezTo>
                  <a:pt x="4629430" y="386304"/>
                  <a:pt x="4612505" y="395031"/>
                  <a:pt x="4604983" y="386304"/>
                </a:cubicBezTo>
                <a:close/>
                <a:moveTo>
                  <a:pt x="6636025" y="563750"/>
                </a:moveTo>
                <a:cubicBezTo>
                  <a:pt x="6611576" y="578295"/>
                  <a:pt x="6630382" y="572478"/>
                  <a:pt x="6636025" y="563750"/>
                </a:cubicBezTo>
                <a:close/>
                <a:moveTo>
                  <a:pt x="6602172" y="552115"/>
                </a:moveTo>
                <a:cubicBezTo>
                  <a:pt x="6483696" y="601567"/>
                  <a:pt x="6617218" y="566660"/>
                  <a:pt x="6602172" y="552115"/>
                </a:cubicBezTo>
                <a:close/>
                <a:moveTo>
                  <a:pt x="6660472" y="552115"/>
                </a:moveTo>
                <a:cubicBezTo>
                  <a:pt x="6594651" y="589931"/>
                  <a:pt x="6696203" y="543388"/>
                  <a:pt x="6660472" y="552115"/>
                </a:cubicBezTo>
                <a:close/>
                <a:moveTo>
                  <a:pt x="6690561" y="546297"/>
                </a:moveTo>
                <a:cubicBezTo>
                  <a:pt x="6664233" y="569569"/>
                  <a:pt x="6709368" y="555024"/>
                  <a:pt x="6690561" y="546297"/>
                </a:cubicBezTo>
                <a:close/>
                <a:moveTo>
                  <a:pt x="4734743" y="368850"/>
                </a:moveTo>
                <a:cubicBezTo>
                  <a:pt x="4714058" y="424121"/>
                  <a:pt x="4762952" y="383395"/>
                  <a:pt x="4734743" y="368850"/>
                </a:cubicBezTo>
                <a:close/>
                <a:moveTo>
                  <a:pt x="4791161" y="365941"/>
                </a:moveTo>
                <a:cubicBezTo>
                  <a:pt x="4789280" y="386304"/>
                  <a:pt x="4802445" y="365941"/>
                  <a:pt x="4811849" y="374669"/>
                </a:cubicBezTo>
                <a:cubicBezTo>
                  <a:pt x="4813729" y="363033"/>
                  <a:pt x="4796803" y="371759"/>
                  <a:pt x="4791161" y="365941"/>
                </a:cubicBezTo>
                <a:close/>
                <a:moveTo>
                  <a:pt x="6737576" y="523025"/>
                </a:moveTo>
                <a:cubicBezTo>
                  <a:pt x="6707486" y="514298"/>
                  <a:pt x="6677397" y="560841"/>
                  <a:pt x="6737576" y="523025"/>
                </a:cubicBezTo>
                <a:close/>
                <a:moveTo>
                  <a:pt x="6912470" y="525934"/>
                </a:moveTo>
                <a:lnTo>
                  <a:pt x="6905674" y="536447"/>
                </a:lnTo>
                <a:lnTo>
                  <a:pt x="6901187" y="543388"/>
                </a:lnTo>
                <a:cubicBezTo>
                  <a:pt x="6899307" y="546297"/>
                  <a:pt x="6898367" y="547752"/>
                  <a:pt x="6899777" y="545570"/>
                </a:cubicBezTo>
                <a:lnTo>
                  <a:pt x="6905674" y="536447"/>
                </a:lnTo>
                <a:lnTo>
                  <a:pt x="6908240" y="532480"/>
                </a:lnTo>
                <a:cubicBezTo>
                  <a:pt x="6910590" y="528843"/>
                  <a:pt x="6912470" y="525934"/>
                  <a:pt x="6912470" y="525934"/>
                </a:cubicBezTo>
                <a:close/>
                <a:moveTo>
                  <a:pt x="5045652" y="336798"/>
                </a:moveTo>
                <a:lnTo>
                  <a:pt x="5043340" y="339066"/>
                </a:lnTo>
                <a:lnTo>
                  <a:pt x="5042722" y="337216"/>
                </a:lnTo>
                <a:close/>
                <a:moveTo>
                  <a:pt x="11932719" y="947156"/>
                </a:moveTo>
                <a:lnTo>
                  <a:pt x="11935242" y="951838"/>
                </a:lnTo>
                <a:lnTo>
                  <a:pt x="11933655" y="951324"/>
                </a:lnTo>
                <a:lnTo>
                  <a:pt x="11931993" y="947159"/>
                </a:lnTo>
                <a:close/>
                <a:moveTo>
                  <a:pt x="5092321" y="335398"/>
                </a:moveTo>
                <a:cubicBezTo>
                  <a:pt x="5087120" y="333216"/>
                  <a:pt x="5073723" y="344124"/>
                  <a:pt x="5075131" y="348488"/>
                </a:cubicBezTo>
                <a:cubicBezTo>
                  <a:pt x="5084535" y="354305"/>
                  <a:pt x="5082654" y="339760"/>
                  <a:pt x="5093937" y="342669"/>
                </a:cubicBezTo>
                <a:cubicBezTo>
                  <a:pt x="5094877" y="338307"/>
                  <a:pt x="5094054" y="336125"/>
                  <a:pt x="5092321" y="335398"/>
                </a:cubicBezTo>
                <a:close/>
                <a:moveTo>
                  <a:pt x="11945589" y="933371"/>
                </a:moveTo>
                <a:cubicBezTo>
                  <a:pt x="11938359" y="930643"/>
                  <a:pt x="11932718" y="949188"/>
                  <a:pt x="11952464" y="944824"/>
                </a:cubicBezTo>
                <a:cubicBezTo>
                  <a:pt x="11950584" y="937552"/>
                  <a:pt x="11947998" y="934280"/>
                  <a:pt x="11945589" y="933371"/>
                </a:cubicBezTo>
                <a:close/>
                <a:moveTo>
                  <a:pt x="7284830" y="508480"/>
                </a:moveTo>
                <a:cubicBezTo>
                  <a:pt x="7230291" y="505572"/>
                  <a:pt x="7284829" y="540479"/>
                  <a:pt x="7284830" y="508480"/>
                </a:cubicBezTo>
                <a:close/>
                <a:moveTo>
                  <a:pt x="7311422" y="509936"/>
                </a:moveTo>
                <a:cubicBezTo>
                  <a:pt x="7306221" y="507754"/>
                  <a:pt x="7292821" y="518662"/>
                  <a:pt x="7294232" y="523025"/>
                </a:cubicBezTo>
                <a:cubicBezTo>
                  <a:pt x="7303635" y="528843"/>
                  <a:pt x="7301754" y="514298"/>
                  <a:pt x="7313038" y="517207"/>
                </a:cubicBezTo>
                <a:cubicBezTo>
                  <a:pt x="7313978" y="512844"/>
                  <a:pt x="7313156" y="510662"/>
                  <a:pt x="7311422" y="509936"/>
                </a:cubicBezTo>
                <a:close/>
                <a:moveTo>
                  <a:pt x="11345031" y="854647"/>
                </a:moveTo>
                <a:cubicBezTo>
                  <a:pt x="11340800" y="865555"/>
                  <a:pt x="11329163" y="856829"/>
                  <a:pt x="11333923" y="854237"/>
                </a:cubicBezTo>
                <a:cubicBezTo>
                  <a:pt x="11335510" y="853374"/>
                  <a:pt x="11338918" y="853192"/>
                  <a:pt x="11345031" y="854647"/>
                </a:cubicBezTo>
                <a:close/>
                <a:moveTo>
                  <a:pt x="11416494" y="854647"/>
                </a:moveTo>
                <a:cubicBezTo>
                  <a:pt x="11425898" y="860464"/>
                  <a:pt x="11395807" y="872101"/>
                  <a:pt x="11397688" y="857556"/>
                </a:cubicBezTo>
                <a:cubicBezTo>
                  <a:pt x="11401449" y="857556"/>
                  <a:pt x="11412733" y="860464"/>
                  <a:pt x="11416494" y="854647"/>
                </a:cubicBezTo>
                <a:close/>
                <a:moveTo>
                  <a:pt x="5350404" y="295036"/>
                </a:moveTo>
                <a:cubicBezTo>
                  <a:pt x="5354871" y="294672"/>
                  <a:pt x="5359102" y="296127"/>
                  <a:pt x="5362861" y="299036"/>
                </a:cubicBezTo>
                <a:cubicBezTo>
                  <a:pt x="5353458" y="307762"/>
                  <a:pt x="5345938" y="299036"/>
                  <a:pt x="5336534" y="301944"/>
                </a:cubicBezTo>
                <a:cubicBezTo>
                  <a:pt x="5341236" y="297581"/>
                  <a:pt x="5345936" y="295399"/>
                  <a:pt x="5350404" y="295036"/>
                </a:cubicBezTo>
                <a:close/>
                <a:moveTo>
                  <a:pt x="11815180" y="863009"/>
                </a:moveTo>
                <a:cubicBezTo>
                  <a:pt x="11823643" y="861192"/>
                  <a:pt x="11833046" y="863374"/>
                  <a:pt x="11843388" y="869191"/>
                </a:cubicBezTo>
                <a:lnTo>
                  <a:pt x="11801884" y="873508"/>
                </a:lnTo>
                <a:close/>
                <a:moveTo>
                  <a:pt x="7569504" y="469574"/>
                </a:moveTo>
                <a:cubicBezTo>
                  <a:pt x="7573970" y="469210"/>
                  <a:pt x="7578202" y="470665"/>
                  <a:pt x="7581963" y="473573"/>
                </a:cubicBezTo>
                <a:cubicBezTo>
                  <a:pt x="7572560" y="482299"/>
                  <a:pt x="7565037" y="473573"/>
                  <a:pt x="7555634" y="476482"/>
                </a:cubicBezTo>
                <a:cubicBezTo>
                  <a:pt x="7560336" y="472119"/>
                  <a:pt x="7565038" y="469937"/>
                  <a:pt x="7569504" y="469574"/>
                </a:cubicBezTo>
                <a:close/>
                <a:moveTo>
                  <a:pt x="6849472" y="348851"/>
                </a:moveTo>
                <a:cubicBezTo>
                  <a:pt x="6847591" y="350670"/>
                  <a:pt x="6845710" y="354306"/>
                  <a:pt x="6841008" y="357214"/>
                </a:cubicBezTo>
                <a:cubicBezTo>
                  <a:pt x="6848531" y="365941"/>
                  <a:pt x="6857933" y="357214"/>
                  <a:pt x="6857934" y="351397"/>
                </a:cubicBezTo>
                <a:cubicBezTo>
                  <a:pt x="6853233" y="347033"/>
                  <a:pt x="6851353" y="347033"/>
                  <a:pt x="6849472" y="348851"/>
                </a:cubicBezTo>
                <a:close/>
                <a:moveTo>
                  <a:pt x="10895161" y="705801"/>
                </a:moveTo>
                <a:cubicBezTo>
                  <a:pt x="10895518" y="703495"/>
                  <a:pt x="10892998" y="703608"/>
                  <a:pt x="10888782" y="705290"/>
                </a:cubicBezTo>
                <a:cubicBezTo>
                  <a:pt x="10863482" y="715380"/>
                  <a:pt x="10777092" y="781923"/>
                  <a:pt x="10884285" y="720834"/>
                </a:cubicBezTo>
                <a:cubicBezTo>
                  <a:pt x="10891573" y="712834"/>
                  <a:pt x="10894805" y="708107"/>
                  <a:pt x="10895161" y="705801"/>
                </a:cubicBezTo>
                <a:close/>
                <a:moveTo>
                  <a:pt x="10942291" y="704653"/>
                </a:moveTo>
                <a:cubicBezTo>
                  <a:pt x="10913552" y="708471"/>
                  <a:pt x="10863129" y="723743"/>
                  <a:pt x="10957629" y="706289"/>
                </a:cubicBezTo>
                <a:cubicBezTo>
                  <a:pt x="10959040" y="703380"/>
                  <a:pt x="10951869" y="703380"/>
                  <a:pt x="10942291" y="704653"/>
                </a:cubicBezTo>
                <a:close/>
                <a:moveTo>
                  <a:pt x="6833487" y="322307"/>
                </a:moveTo>
                <a:cubicBezTo>
                  <a:pt x="6793994" y="377578"/>
                  <a:pt x="6865457" y="333943"/>
                  <a:pt x="6833487" y="322307"/>
                </a:cubicBezTo>
                <a:close/>
                <a:moveTo>
                  <a:pt x="5777065" y="227766"/>
                </a:moveTo>
                <a:cubicBezTo>
                  <a:pt x="5771425" y="228493"/>
                  <a:pt x="5764370" y="232130"/>
                  <a:pt x="5759667" y="237947"/>
                </a:cubicBezTo>
                <a:cubicBezTo>
                  <a:pt x="5769071" y="243765"/>
                  <a:pt x="5776593" y="229220"/>
                  <a:pt x="5785995" y="235038"/>
                </a:cubicBezTo>
                <a:cubicBezTo>
                  <a:pt x="5786937" y="229220"/>
                  <a:pt x="5782704" y="227038"/>
                  <a:pt x="5777065" y="227766"/>
                </a:cubicBezTo>
                <a:close/>
                <a:moveTo>
                  <a:pt x="5806917" y="220494"/>
                </a:moveTo>
                <a:cubicBezTo>
                  <a:pt x="5801042" y="220494"/>
                  <a:pt x="5795400" y="223403"/>
                  <a:pt x="5789759" y="229220"/>
                </a:cubicBezTo>
                <a:cubicBezTo>
                  <a:pt x="5801040" y="235038"/>
                  <a:pt x="5814205" y="229220"/>
                  <a:pt x="5825490" y="229220"/>
                </a:cubicBezTo>
                <a:cubicBezTo>
                  <a:pt x="5818906" y="223403"/>
                  <a:pt x="5812795" y="220494"/>
                  <a:pt x="5806917" y="220494"/>
                </a:cubicBezTo>
                <a:close/>
                <a:moveTo>
                  <a:pt x="5771186" y="214675"/>
                </a:moveTo>
                <a:cubicBezTo>
                  <a:pt x="5779473" y="213040"/>
                  <a:pt x="5781545" y="215493"/>
                  <a:pt x="5759054" y="225413"/>
                </a:cubicBezTo>
                <a:lnTo>
                  <a:pt x="5749989" y="229037"/>
                </a:lnTo>
                <a:lnTo>
                  <a:pt x="5751763" y="222403"/>
                </a:lnTo>
                <a:cubicBezTo>
                  <a:pt x="5757376" y="218676"/>
                  <a:pt x="5765663" y="215766"/>
                  <a:pt x="5771186" y="214675"/>
                </a:cubicBezTo>
                <a:close/>
                <a:moveTo>
                  <a:pt x="9085262" y="506890"/>
                </a:moveTo>
                <a:cubicBezTo>
                  <a:pt x="9088083" y="508208"/>
                  <a:pt x="9091139" y="511571"/>
                  <a:pt x="9093020" y="514662"/>
                </a:cubicBezTo>
                <a:lnTo>
                  <a:pt x="9093390" y="517884"/>
                </a:lnTo>
                <a:lnTo>
                  <a:pt x="9091106" y="517571"/>
                </a:lnTo>
                <a:lnTo>
                  <a:pt x="9083601" y="508068"/>
                </a:lnTo>
                <a:close/>
                <a:moveTo>
                  <a:pt x="5840533" y="217585"/>
                </a:moveTo>
                <a:cubicBezTo>
                  <a:pt x="5834892" y="216130"/>
                  <a:pt x="5831130" y="216494"/>
                  <a:pt x="5828897" y="217585"/>
                </a:cubicBezTo>
                <a:cubicBezTo>
                  <a:pt x="5822197" y="220856"/>
                  <a:pt x="5829250" y="230675"/>
                  <a:pt x="5840533" y="217585"/>
                </a:cubicBezTo>
                <a:close/>
                <a:moveTo>
                  <a:pt x="9046828" y="503117"/>
                </a:moveTo>
                <a:cubicBezTo>
                  <a:pt x="9042596" y="505572"/>
                  <a:pt x="9052117" y="518662"/>
                  <a:pt x="9056349" y="505572"/>
                </a:cubicBezTo>
                <a:cubicBezTo>
                  <a:pt x="9051176" y="502662"/>
                  <a:pt x="9048239" y="502299"/>
                  <a:pt x="9046828" y="503117"/>
                </a:cubicBezTo>
                <a:close/>
                <a:moveTo>
                  <a:pt x="7996164" y="402304"/>
                </a:moveTo>
                <a:cubicBezTo>
                  <a:pt x="7990522" y="403031"/>
                  <a:pt x="7983470" y="406668"/>
                  <a:pt x="7978768" y="412485"/>
                </a:cubicBezTo>
                <a:cubicBezTo>
                  <a:pt x="7988172" y="418302"/>
                  <a:pt x="7995693" y="403757"/>
                  <a:pt x="8005096" y="409576"/>
                </a:cubicBezTo>
                <a:cubicBezTo>
                  <a:pt x="8006037" y="403758"/>
                  <a:pt x="8001806" y="401576"/>
                  <a:pt x="7996164" y="402304"/>
                </a:cubicBezTo>
                <a:close/>
                <a:moveTo>
                  <a:pt x="8026019" y="395031"/>
                </a:moveTo>
                <a:cubicBezTo>
                  <a:pt x="8020142" y="395031"/>
                  <a:pt x="8014499" y="397940"/>
                  <a:pt x="8008858" y="403757"/>
                </a:cubicBezTo>
                <a:cubicBezTo>
                  <a:pt x="8020141" y="409576"/>
                  <a:pt x="8033305" y="403757"/>
                  <a:pt x="8044589" y="403757"/>
                </a:cubicBezTo>
                <a:cubicBezTo>
                  <a:pt x="8038007" y="397940"/>
                  <a:pt x="8031895" y="395031"/>
                  <a:pt x="8026019" y="395031"/>
                </a:cubicBezTo>
                <a:close/>
                <a:moveTo>
                  <a:pt x="7986526" y="389213"/>
                </a:moveTo>
                <a:cubicBezTo>
                  <a:pt x="7994812" y="387576"/>
                  <a:pt x="7996883" y="390031"/>
                  <a:pt x="7974394" y="399951"/>
                </a:cubicBezTo>
                <a:lnTo>
                  <a:pt x="7965329" y="403575"/>
                </a:lnTo>
                <a:lnTo>
                  <a:pt x="7967103" y="396940"/>
                </a:lnTo>
                <a:cubicBezTo>
                  <a:pt x="7972715" y="393212"/>
                  <a:pt x="7981002" y="390303"/>
                  <a:pt x="7986526" y="389213"/>
                </a:cubicBezTo>
                <a:close/>
                <a:moveTo>
                  <a:pt x="8059634" y="392121"/>
                </a:moveTo>
                <a:cubicBezTo>
                  <a:pt x="8037067" y="386304"/>
                  <a:pt x="8044589" y="409576"/>
                  <a:pt x="8059634" y="392121"/>
                </a:cubicBezTo>
                <a:close/>
                <a:moveTo>
                  <a:pt x="11200227" y="671382"/>
                </a:moveTo>
                <a:cubicBezTo>
                  <a:pt x="11170136" y="717925"/>
                  <a:pt x="11203987" y="674291"/>
                  <a:pt x="11200227" y="671382"/>
                </a:cubicBezTo>
                <a:close/>
                <a:moveTo>
                  <a:pt x="11009972" y="649672"/>
                </a:moveTo>
                <a:cubicBezTo>
                  <a:pt x="11006054" y="652394"/>
                  <a:pt x="10996005" y="667836"/>
                  <a:pt x="10976435" y="706289"/>
                </a:cubicBezTo>
                <a:cubicBezTo>
                  <a:pt x="10988189" y="717199"/>
                  <a:pt x="11012431" y="661064"/>
                  <a:pt x="11011971" y="650809"/>
                </a:cubicBezTo>
                <a:cubicBezTo>
                  <a:pt x="11011902" y="649271"/>
                  <a:pt x="11011278" y="648765"/>
                  <a:pt x="11009972" y="649672"/>
                </a:cubicBezTo>
                <a:close/>
                <a:moveTo>
                  <a:pt x="9353482" y="479391"/>
                </a:moveTo>
                <a:cubicBezTo>
                  <a:pt x="9298945" y="476482"/>
                  <a:pt x="9353482" y="511389"/>
                  <a:pt x="9353482" y="479391"/>
                </a:cubicBezTo>
                <a:close/>
                <a:moveTo>
                  <a:pt x="9380075" y="480846"/>
                </a:moveTo>
                <a:cubicBezTo>
                  <a:pt x="9374874" y="478664"/>
                  <a:pt x="9361475" y="489572"/>
                  <a:pt x="9362886" y="493936"/>
                </a:cubicBezTo>
                <a:cubicBezTo>
                  <a:pt x="9372288" y="499753"/>
                  <a:pt x="9370407" y="485208"/>
                  <a:pt x="9381691" y="488118"/>
                </a:cubicBezTo>
                <a:cubicBezTo>
                  <a:pt x="9382632" y="483754"/>
                  <a:pt x="9381809" y="481573"/>
                  <a:pt x="9380075" y="480846"/>
                </a:cubicBezTo>
                <a:close/>
                <a:moveTo>
                  <a:pt x="6273069" y="153588"/>
                </a:moveTo>
                <a:lnTo>
                  <a:pt x="6272672" y="154036"/>
                </a:lnTo>
                <a:lnTo>
                  <a:pt x="6271620" y="153887"/>
                </a:lnTo>
                <a:close/>
                <a:moveTo>
                  <a:pt x="9638156" y="440484"/>
                </a:moveTo>
                <a:cubicBezTo>
                  <a:pt x="9642624" y="440120"/>
                  <a:pt x="9646855" y="441575"/>
                  <a:pt x="9650616" y="444483"/>
                </a:cubicBezTo>
                <a:cubicBezTo>
                  <a:pt x="9641213" y="453210"/>
                  <a:pt x="9633690" y="444483"/>
                  <a:pt x="9624288" y="447392"/>
                </a:cubicBezTo>
                <a:cubicBezTo>
                  <a:pt x="9628988" y="443029"/>
                  <a:pt x="9633690" y="440847"/>
                  <a:pt x="9638156" y="440484"/>
                </a:cubicBezTo>
                <a:close/>
                <a:moveTo>
                  <a:pt x="8492170" y="328124"/>
                </a:moveTo>
                <a:lnTo>
                  <a:pt x="8492045" y="328266"/>
                </a:lnTo>
                <a:lnTo>
                  <a:pt x="8491664" y="328229"/>
                </a:lnTo>
                <a:close/>
                <a:moveTo>
                  <a:pt x="6720651" y="113589"/>
                </a:moveTo>
                <a:cubicBezTo>
                  <a:pt x="6716419" y="112862"/>
                  <a:pt x="6711248" y="114317"/>
                  <a:pt x="6709368" y="118679"/>
                </a:cubicBezTo>
                <a:cubicBezTo>
                  <a:pt x="6715009" y="130315"/>
                  <a:pt x="6720650" y="115771"/>
                  <a:pt x="6726293" y="121589"/>
                </a:cubicBezTo>
                <a:cubicBezTo>
                  <a:pt x="6728173" y="117226"/>
                  <a:pt x="6724882" y="114317"/>
                  <a:pt x="6720651" y="113589"/>
                </a:cubicBezTo>
                <a:close/>
                <a:moveTo>
                  <a:pt x="6783356" y="118862"/>
                </a:moveTo>
                <a:cubicBezTo>
                  <a:pt x="6774365" y="119407"/>
                  <a:pt x="6764844" y="128134"/>
                  <a:pt x="6756381" y="130315"/>
                </a:cubicBezTo>
                <a:cubicBezTo>
                  <a:pt x="6767666" y="136133"/>
                  <a:pt x="6780829" y="130315"/>
                  <a:pt x="6792112" y="121589"/>
                </a:cubicBezTo>
                <a:cubicBezTo>
                  <a:pt x="6789292" y="119407"/>
                  <a:pt x="6786353" y="118680"/>
                  <a:pt x="6783356" y="118862"/>
                </a:cubicBezTo>
                <a:close/>
                <a:moveTo>
                  <a:pt x="6829725" y="120134"/>
                </a:moveTo>
                <a:cubicBezTo>
                  <a:pt x="6826434" y="120134"/>
                  <a:pt x="6823142" y="121589"/>
                  <a:pt x="6820322" y="124498"/>
                </a:cubicBezTo>
                <a:cubicBezTo>
                  <a:pt x="6825963" y="133224"/>
                  <a:pt x="6833486" y="130315"/>
                  <a:pt x="6839127" y="124498"/>
                </a:cubicBezTo>
                <a:cubicBezTo>
                  <a:pt x="6836307" y="121588"/>
                  <a:pt x="6833016" y="120134"/>
                  <a:pt x="6829725" y="120134"/>
                </a:cubicBezTo>
                <a:close/>
                <a:moveTo>
                  <a:pt x="7252124" y="152587"/>
                </a:moveTo>
                <a:cubicBezTo>
                  <a:pt x="7245336" y="154496"/>
                  <a:pt x="7238284" y="163769"/>
                  <a:pt x="7239694" y="168133"/>
                </a:cubicBezTo>
                <a:cubicBezTo>
                  <a:pt x="7245337" y="168133"/>
                  <a:pt x="7258501" y="162314"/>
                  <a:pt x="7258501" y="153588"/>
                </a:cubicBezTo>
                <a:cubicBezTo>
                  <a:pt x="7256620" y="152133"/>
                  <a:pt x="7254387" y="151951"/>
                  <a:pt x="7252124" y="152587"/>
                </a:cubicBezTo>
                <a:close/>
                <a:moveTo>
                  <a:pt x="11137226" y="494300"/>
                </a:moveTo>
                <a:cubicBezTo>
                  <a:pt x="11135344" y="496117"/>
                  <a:pt x="11133464" y="499753"/>
                  <a:pt x="11128763" y="502662"/>
                </a:cubicBezTo>
                <a:cubicBezTo>
                  <a:pt x="11136285" y="511389"/>
                  <a:pt x="11145689" y="502662"/>
                  <a:pt x="11145689" y="496844"/>
                </a:cubicBezTo>
                <a:cubicBezTo>
                  <a:pt x="11140987" y="492481"/>
                  <a:pt x="11139106" y="492481"/>
                  <a:pt x="11137226" y="494300"/>
                </a:cubicBezTo>
                <a:close/>
                <a:moveTo>
                  <a:pt x="6447054" y="74636"/>
                </a:moveTo>
                <a:cubicBezTo>
                  <a:pt x="6444438" y="73227"/>
                  <a:pt x="6441852" y="72864"/>
                  <a:pt x="6440442" y="75046"/>
                </a:cubicBezTo>
                <a:cubicBezTo>
                  <a:pt x="6463010" y="92500"/>
                  <a:pt x="6454899" y="78863"/>
                  <a:pt x="6447054" y="74636"/>
                </a:cubicBezTo>
                <a:close/>
                <a:moveTo>
                  <a:pt x="8939752" y="288127"/>
                </a:moveTo>
                <a:cubicBezTo>
                  <a:pt x="8935520" y="287400"/>
                  <a:pt x="8930348" y="288855"/>
                  <a:pt x="8928468" y="293217"/>
                </a:cubicBezTo>
                <a:cubicBezTo>
                  <a:pt x="8934109" y="304853"/>
                  <a:pt x="8939752" y="290308"/>
                  <a:pt x="8945393" y="296127"/>
                </a:cubicBezTo>
                <a:cubicBezTo>
                  <a:pt x="8947273" y="291763"/>
                  <a:pt x="8943982" y="288853"/>
                  <a:pt x="8939752" y="288127"/>
                </a:cubicBezTo>
                <a:close/>
                <a:moveTo>
                  <a:pt x="9002457" y="293399"/>
                </a:moveTo>
                <a:cubicBezTo>
                  <a:pt x="8999460" y="293581"/>
                  <a:pt x="8996403" y="294672"/>
                  <a:pt x="8993348" y="296127"/>
                </a:cubicBezTo>
                <a:cubicBezTo>
                  <a:pt x="8987237" y="299035"/>
                  <a:pt x="8981122" y="303398"/>
                  <a:pt x="8975483" y="304853"/>
                </a:cubicBezTo>
                <a:cubicBezTo>
                  <a:pt x="8986767" y="310671"/>
                  <a:pt x="8999930" y="304853"/>
                  <a:pt x="9011214" y="296127"/>
                </a:cubicBezTo>
                <a:cubicBezTo>
                  <a:pt x="9008393" y="293945"/>
                  <a:pt x="9005454" y="293217"/>
                  <a:pt x="9002457" y="293399"/>
                </a:cubicBezTo>
                <a:close/>
                <a:moveTo>
                  <a:pt x="9048826" y="294672"/>
                </a:moveTo>
                <a:cubicBezTo>
                  <a:pt x="9045535" y="294672"/>
                  <a:pt x="9042243" y="296126"/>
                  <a:pt x="9039423" y="299036"/>
                </a:cubicBezTo>
                <a:cubicBezTo>
                  <a:pt x="9045065" y="307762"/>
                  <a:pt x="9052588" y="304853"/>
                  <a:pt x="9058229" y="299036"/>
                </a:cubicBezTo>
                <a:cubicBezTo>
                  <a:pt x="9055408" y="296127"/>
                  <a:pt x="9052117" y="294672"/>
                  <a:pt x="9048826" y="294672"/>
                </a:cubicBezTo>
                <a:close/>
                <a:moveTo>
                  <a:pt x="9471225" y="327125"/>
                </a:moveTo>
                <a:cubicBezTo>
                  <a:pt x="9464438" y="329034"/>
                  <a:pt x="9457385" y="338306"/>
                  <a:pt x="9458795" y="342669"/>
                </a:cubicBezTo>
                <a:cubicBezTo>
                  <a:pt x="9464437" y="342669"/>
                  <a:pt x="9477601" y="336852"/>
                  <a:pt x="9477601" y="328125"/>
                </a:cubicBezTo>
                <a:cubicBezTo>
                  <a:pt x="9475721" y="326670"/>
                  <a:pt x="9473487" y="326488"/>
                  <a:pt x="9471225" y="327125"/>
                </a:cubicBezTo>
                <a:close/>
                <a:moveTo>
                  <a:pt x="8666155" y="249174"/>
                </a:moveTo>
                <a:cubicBezTo>
                  <a:pt x="8663540" y="247764"/>
                  <a:pt x="8660954" y="247401"/>
                  <a:pt x="8659543" y="249582"/>
                </a:cubicBezTo>
                <a:cubicBezTo>
                  <a:pt x="8682110" y="267037"/>
                  <a:pt x="8674000" y="253401"/>
                  <a:pt x="8666155" y="249174"/>
                </a:cubicBezTo>
                <a:close/>
                <a:moveTo>
                  <a:pt x="11121241" y="467755"/>
                </a:moveTo>
                <a:cubicBezTo>
                  <a:pt x="11081748" y="523025"/>
                  <a:pt x="11153210" y="479391"/>
                  <a:pt x="11121241" y="467755"/>
                </a:cubicBezTo>
                <a:close/>
                <a:moveTo>
                  <a:pt x="10064817" y="373214"/>
                </a:moveTo>
                <a:cubicBezTo>
                  <a:pt x="10059174" y="373941"/>
                  <a:pt x="10052121" y="377578"/>
                  <a:pt x="10047421" y="383395"/>
                </a:cubicBezTo>
                <a:cubicBezTo>
                  <a:pt x="10056824" y="389213"/>
                  <a:pt x="10064347" y="374668"/>
                  <a:pt x="10073750" y="380486"/>
                </a:cubicBezTo>
                <a:cubicBezTo>
                  <a:pt x="10074689" y="374668"/>
                  <a:pt x="10070458" y="372487"/>
                  <a:pt x="10064817" y="373214"/>
                </a:cubicBezTo>
                <a:close/>
                <a:moveTo>
                  <a:pt x="6856053" y="86681"/>
                </a:moveTo>
                <a:cubicBezTo>
                  <a:pt x="6799635" y="153588"/>
                  <a:pt x="6865457" y="89591"/>
                  <a:pt x="6893665" y="118679"/>
                </a:cubicBezTo>
                <a:cubicBezTo>
                  <a:pt x="6919993" y="89591"/>
                  <a:pt x="6861696" y="98317"/>
                  <a:pt x="6856053" y="86681"/>
                </a:cubicBezTo>
                <a:close/>
                <a:moveTo>
                  <a:pt x="10094671" y="365942"/>
                </a:moveTo>
                <a:cubicBezTo>
                  <a:pt x="10088794" y="365942"/>
                  <a:pt x="10083153" y="368851"/>
                  <a:pt x="10077512" y="374668"/>
                </a:cubicBezTo>
                <a:cubicBezTo>
                  <a:pt x="10088794" y="380486"/>
                  <a:pt x="10101959" y="374669"/>
                  <a:pt x="10113242" y="374668"/>
                </a:cubicBezTo>
                <a:cubicBezTo>
                  <a:pt x="10106659" y="368851"/>
                  <a:pt x="10100548" y="365942"/>
                  <a:pt x="10094671" y="365942"/>
                </a:cubicBezTo>
                <a:close/>
                <a:moveTo>
                  <a:pt x="10051417" y="360124"/>
                </a:moveTo>
                <a:cubicBezTo>
                  <a:pt x="10059703" y="358488"/>
                  <a:pt x="10061776" y="360941"/>
                  <a:pt x="10039286" y="370861"/>
                </a:cubicBezTo>
                <a:lnTo>
                  <a:pt x="10030219" y="374485"/>
                </a:lnTo>
                <a:lnTo>
                  <a:pt x="10031994" y="367851"/>
                </a:lnTo>
                <a:cubicBezTo>
                  <a:pt x="10037607" y="364124"/>
                  <a:pt x="10045893" y="361215"/>
                  <a:pt x="10051417" y="360124"/>
                </a:cubicBezTo>
                <a:close/>
                <a:moveTo>
                  <a:pt x="10128288" y="363033"/>
                </a:moveTo>
                <a:cubicBezTo>
                  <a:pt x="10122645" y="361578"/>
                  <a:pt x="10118884" y="361942"/>
                  <a:pt x="10116651" y="363033"/>
                </a:cubicBezTo>
                <a:cubicBezTo>
                  <a:pt x="10109951" y="366304"/>
                  <a:pt x="10117003" y="376123"/>
                  <a:pt x="10128288" y="363033"/>
                </a:cubicBezTo>
                <a:close/>
                <a:moveTo>
                  <a:pt x="9075154" y="261218"/>
                </a:moveTo>
                <a:cubicBezTo>
                  <a:pt x="9018736" y="328124"/>
                  <a:pt x="9084557" y="264127"/>
                  <a:pt x="9112766" y="293217"/>
                </a:cubicBezTo>
                <a:cubicBezTo>
                  <a:pt x="9139094" y="264127"/>
                  <a:pt x="9080796" y="272855"/>
                  <a:pt x="9075154" y="261218"/>
                </a:cubicBezTo>
                <a:close/>
                <a:moveTo>
                  <a:pt x="10560824" y="299036"/>
                </a:moveTo>
                <a:lnTo>
                  <a:pt x="10560404" y="299510"/>
                </a:lnTo>
                <a:lnTo>
                  <a:pt x="10559124" y="299386"/>
                </a:lnTo>
                <a:close/>
                <a:moveTo>
                  <a:pt x="11008405" y="259038"/>
                </a:moveTo>
                <a:cubicBezTo>
                  <a:pt x="11004173" y="258310"/>
                  <a:pt x="10999002" y="259765"/>
                  <a:pt x="10997121" y="264127"/>
                </a:cubicBezTo>
                <a:cubicBezTo>
                  <a:pt x="11002762" y="275763"/>
                  <a:pt x="11008405" y="261218"/>
                  <a:pt x="11014047" y="267037"/>
                </a:cubicBezTo>
                <a:cubicBezTo>
                  <a:pt x="11015927" y="262674"/>
                  <a:pt x="11012636" y="259765"/>
                  <a:pt x="11008405" y="259038"/>
                </a:cubicBezTo>
                <a:close/>
                <a:moveTo>
                  <a:pt x="11071112" y="264310"/>
                </a:moveTo>
                <a:cubicBezTo>
                  <a:pt x="11062121" y="264855"/>
                  <a:pt x="11052599" y="273582"/>
                  <a:pt x="11044136" y="275763"/>
                </a:cubicBezTo>
                <a:cubicBezTo>
                  <a:pt x="11055420" y="281582"/>
                  <a:pt x="11068585" y="275763"/>
                  <a:pt x="11079868" y="267037"/>
                </a:cubicBezTo>
                <a:cubicBezTo>
                  <a:pt x="11077048" y="264855"/>
                  <a:pt x="11074109" y="264128"/>
                  <a:pt x="11071112" y="264310"/>
                </a:cubicBezTo>
                <a:close/>
                <a:moveTo>
                  <a:pt x="11117480" y="265582"/>
                </a:moveTo>
                <a:cubicBezTo>
                  <a:pt x="11114188" y="265582"/>
                  <a:pt x="11110897" y="267037"/>
                  <a:pt x="11108076" y="269946"/>
                </a:cubicBezTo>
                <a:cubicBezTo>
                  <a:pt x="11113718" y="278672"/>
                  <a:pt x="11121241" y="275763"/>
                  <a:pt x="11126883" y="269946"/>
                </a:cubicBezTo>
                <a:cubicBezTo>
                  <a:pt x="11124062" y="267037"/>
                  <a:pt x="11120771" y="265582"/>
                  <a:pt x="11117480" y="265582"/>
                </a:cubicBezTo>
                <a:close/>
                <a:moveTo>
                  <a:pt x="11539878" y="298036"/>
                </a:moveTo>
                <a:cubicBezTo>
                  <a:pt x="11533090" y="299944"/>
                  <a:pt x="11526038" y="309217"/>
                  <a:pt x="11527449" y="313580"/>
                </a:cubicBezTo>
                <a:cubicBezTo>
                  <a:pt x="11533090" y="313579"/>
                  <a:pt x="11546255" y="307762"/>
                  <a:pt x="11546255" y="299036"/>
                </a:cubicBezTo>
                <a:cubicBezTo>
                  <a:pt x="11544375" y="297581"/>
                  <a:pt x="11542141" y="297399"/>
                  <a:pt x="11539878" y="298036"/>
                </a:cubicBezTo>
                <a:close/>
                <a:moveTo>
                  <a:pt x="11143808" y="232130"/>
                </a:moveTo>
                <a:cubicBezTo>
                  <a:pt x="11087391" y="299036"/>
                  <a:pt x="11153211" y="235038"/>
                  <a:pt x="11181421" y="264128"/>
                </a:cubicBezTo>
                <a:cubicBezTo>
                  <a:pt x="11207747" y="235038"/>
                  <a:pt x="11149449" y="243765"/>
                  <a:pt x="11143808" y="232130"/>
                </a:cubicBezTo>
                <a:close/>
                <a:moveTo>
                  <a:pt x="11465295" y="170990"/>
                </a:moveTo>
                <a:cubicBezTo>
                  <a:pt x="11478995" y="170677"/>
                  <a:pt x="11425662" y="208858"/>
                  <a:pt x="11412733" y="237947"/>
                </a:cubicBezTo>
                <a:cubicBezTo>
                  <a:pt x="11487957" y="313580"/>
                  <a:pt x="11619599" y="188495"/>
                  <a:pt x="11704225" y="252492"/>
                </a:cubicBezTo>
                <a:cubicBezTo>
                  <a:pt x="11696702" y="345579"/>
                  <a:pt x="11472913" y="342669"/>
                  <a:pt x="11416494" y="377578"/>
                </a:cubicBezTo>
                <a:cubicBezTo>
                  <a:pt x="11378883" y="365941"/>
                  <a:pt x="11247241" y="450301"/>
                  <a:pt x="11141928" y="470663"/>
                </a:cubicBezTo>
                <a:cubicBezTo>
                  <a:pt x="11140047" y="464846"/>
                  <a:pt x="11232196" y="520117"/>
                  <a:pt x="11220912" y="496844"/>
                </a:cubicBezTo>
                <a:cubicBezTo>
                  <a:pt x="11271689" y="485208"/>
                  <a:pt x="11358195" y="485208"/>
                  <a:pt x="11416494" y="534660"/>
                </a:cubicBezTo>
                <a:cubicBezTo>
                  <a:pt x="11339389" y="572478"/>
                  <a:pt x="11119360" y="575386"/>
                  <a:pt x="11183300" y="607385"/>
                </a:cubicBezTo>
                <a:cubicBezTo>
                  <a:pt x="11062942" y="671382"/>
                  <a:pt x="11117479" y="639383"/>
                  <a:pt x="11113718" y="624839"/>
                </a:cubicBezTo>
                <a:cubicBezTo>
                  <a:pt x="11113718" y="624839"/>
                  <a:pt x="11023450" y="659746"/>
                  <a:pt x="11023450" y="677200"/>
                </a:cubicBezTo>
                <a:cubicBezTo>
                  <a:pt x="11038494" y="685927"/>
                  <a:pt x="11044136" y="642292"/>
                  <a:pt x="11059181" y="659746"/>
                </a:cubicBezTo>
                <a:cubicBezTo>
                  <a:pt x="11055420" y="665564"/>
                  <a:pt x="11032852" y="700472"/>
                  <a:pt x="11044136" y="712108"/>
                </a:cubicBezTo>
                <a:cubicBezTo>
                  <a:pt x="11109956" y="630656"/>
                  <a:pt x="11247241" y="630657"/>
                  <a:pt x="11329987" y="616112"/>
                </a:cubicBezTo>
                <a:cubicBezTo>
                  <a:pt x="11260404" y="691744"/>
                  <a:pt x="11367599" y="630657"/>
                  <a:pt x="11412733" y="645201"/>
                </a:cubicBezTo>
                <a:cubicBezTo>
                  <a:pt x="11388286" y="648111"/>
                  <a:pt x="11386404" y="656837"/>
                  <a:pt x="11407092" y="668473"/>
                </a:cubicBezTo>
                <a:cubicBezTo>
                  <a:pt x="11384524" y="691744"/>
                  <a:pt x="11068585" y="857556"/>
                  <a:pt x="11066703" y="845920"/>
                </a:cubicBezTo>
                <a:cubicBezTo>
                  <a:pt x="11181890" y="968097"/>
                  <a:pt x="11579284" y="900962"/>
                  <a:pt x="11773839" y="876425"/>
                </a:cubicBezTo>
                <a:lnTo>
                  <a:pt x="11801884" y="873508"/>
                </a:lnTo>
                <a:lnTo>
                  <a:pt x="11792613" y="880827"/>
                </a:lnTo>
                <a:cubicBezTo>
                  <a:pt x="11800135" y="907008"/>
                  <a:pt x="12059657" y="921553"/>
                  <a:pt x="11975030" y="939006"/>
                </a:cubicBezTo>
                <a:cubicBezTo>
                  <a:pt x="11989134" y="946279"/>
                  <a:pt x="11975501" y="947006"/>
                  <a:pt x="11956695" y="947006"/>
                </a:cubicBezTo>
                <a:lnTo>
                  <a:pt x="11932719" y="947156"/>
                </a:lnTo>
                <a:lnTo>
                  <a:pt x="11929896" y="941915"/>
                </a:lnTo>
                <a:lnTo>
                  <a:pt x="11931993" y="947159"/>
                </a:lnTo>
                <a:lnTo>
                  <a:pt x="11927429" y="947187"/>
                </a:lnTo>
                <a:cubicBezTo>
                  <a:pt x="11918261" y="947552"/>
                  <a:pt x="11910621" y="948461"/>
                  <a:pt x="11907330" y="950643"/>
                </a:cubicBezTo>
                <a:cubicBezTo>
                  <a:pt x="11923315" y="955006"/>
                  <a:pt x="11933188" y="956460"/>
                  <a:pt x="11936948" y="955005"/>
                </a:cubicBezTo>
                <a:lnTo>
                  <a:pt x="11935242" y="951838"/>
                </a:lnTo>
                <a:lnTo>
                  <a:pt x="11941649" y="953916"/>
                </a:lnTo>
                <a:cubicBezTo>
                  <a:pt x="11948231" y="955005"/>
                  <a:pt x="11957164" y="956460"/>
                  <a:pt x="11967507" y="968096"/>
                </a:cubicBezTo>
                <a:cubicBezTo>
                  <a:pt x="11939300" y="971005"/>
                  <a:pt x="11943061" y="973914"/>
                  <a:pt x="11975030" y="982641"/>
                </a:cubicBezTo>
                <a:cubicBezTo>
                  <a:pt x="11954344" y="1049547"/>
                  <a:pt x="11781329" y="1072818"/>
                  <a:pt x="11723028" y="1116453"/>
                </a:cubicBezTo>
                <a:cubicBezTo>
                  <a:pt x="11756882" y="1130998"/>
                  <a:pt x="11739955" y="1107725"/>
                  <a:pt x="11775688" y="1148451"/>
                </a:cubicBezTo>
                <a:cubicBezTo>
                  <a:pt x="11700463" y="1189176"/>
                  <a:pt x="11531211" y="1180450"/>
                  <a:pt x="11525568" y="1232811"/>
                </a:cubicBezTo>
                <a:cubicBezTo>
                  <a:pt x="11472913" y="1212448"/>
                  <a:pt x="11422136" y="1276446"/>
                  <a:pt x="11371360" y="1256083"/>
                </a:cubicBezTo>
                <a:cubicBezTo>
                  <a:pt x="11388286" y="1273537"/>
                  <a:pt x="11405210" y="1279354"/>
                  <a:pt x="11424016" y="1270627"/>
                </a:cubicBezTo>
                <a:lnTo>
                  <a:pt x="11352159" y="1305643"/>
                </a:lnTo>
                <a:lnTo>
                  <a:pt x="11315192" y="1305740"/>
                </a:lnTo>
                <a:cubicBezTo>
                  <a:pt x="11158941" y="1307035"/>
                  <a:pt x="10985897" y="1311808"/>
                  <a:pt x="10868654" y="1326807"/>
                </a:cubicBezTo>
                <a:lnTo>
                  <a:pt x="10816609" y="1336928"/>
                </a:lnTo>
                <a:lnTo>
                  <a:pt x="10766811" y="1337403"/>
                </a:lnTo>
                <a:lnTo>
                  <a:pt x="10713377" y="1342698"/>
                </a:lnTo>
                <a:lnTo>
                  <a:pt x="10702574" y="1337670"/>
                </a:lnTo>
                <a:cubicBezTo>
                  <a:pt x="10700398" y="1337556"/>
                  <a:pt x="10699752" y="1338931"/>
                  <a:pt x="10700179" y="1341221"/>
                </a:cubicBezTo>
                <a:lnTo>
                  <a:pt x="10701370" y="1343888"/>
                </a:lnTo>
                <a:lnTo>
                  <a:pt x="10677420" y="1346260"/>
                </a:lnTo>
                <a:lnTo>
                  <a:pt x="10706647" y="1353324"/>
                </a:lnTo>
                <a:lnTo>
                  <a:pt x="10712794" y="1361085"/>
                </a:lnTo>
                <a:lnTo>
                  <a:pt x="10540460" y="1386941"/>
                </a:lnTo>
                <a:lnTo>
                  <a:pt x="10479508" y="1402943"/>
                </a:lnTo>
                <a:lnTo>
                  <a:pt x="10428007" y="1408076"/>
                </a:lnTo>
                <a:cubicBezTo>
                  <a:pt x="10385458" y="1412439"/>
                  <a:pt x="10350197" y="1417530"/>
                  <a:pt x="10321988" y="1430621"/>
                </a:cubicBezTo>
                <a:cubicBezTo>
                  <a:pt x="10280615" y="1357896"/>
                  <a:pt x="10190347" y="1448074"/>
                  <a:pt x="10190347" y="1413167"/>
                </a:cubicBezTo>
                <a:cubicBezTo>
                  <a:pt x="10171541" y="1401531"/>
                  <a:pt x="10156497" y="1416076"/>
                  <a:pt x="10139570" y="1430621"/>
                </a:cubicBezTo>
                <a:lnTo>
                  <a:pt x="10143432" y="1423104"/>
                </a:lnTo>
                <a:lnTo>
                  <a:pt x="10154615" y="1418985"/>
                </a:lnTo>
                <a:lnTo>
                  <a:pt x="10145786" y="1416556"/>
                </a:lnTo>
                <a:lnTo>
                  <a:pt x="10145095" y="1413257"/>
                </a:lnTo>
                <a:lnTo>
                  <a:pt x="10139793" y="1415447"/>
                </a:lnTo>
                <a:lnTo>
                  <a:pt x="10111097" y="1419712"/>
                </a:lnTo>
                <a:cubicBezTo>
                  <a:pt x="10038371" y="1434983"/>
                  <a:pt x="9899795" y="1482982"/>
                  <a:pt x="9891332" y="1465528"/>
                </a:cubicBezTo>
                <a:cubicBezTo>
                  <a:pt x="9853720" y="1471346"/>
                  <a:pt x="9769093" y="1512072"/>
                  <a:pt x="9742765" y="1514980"/>
                </a:cubicBezTo>
                <a:cubicBezTo>
                  <a:pt x="9754049" y="1520798"/>
                  <a:pt x="9754049" y="1529525"/>
                  <a:pt x="9740885" y="1538252"/>
                </a:cubicBezTo>
                <a:cubicBezTo>
                  <a:pt x="9757810" y="1552796"/>
                  <a:pt x="9774735" y="1549888"/>
                  <a:pt x="9791661" y="1532434"/>
                </a:cubicBezTo>
                <a:cubicBezTo>
                  <a:pt x="9760630" y="1567341"/>
                  <a:pt x="10037430" y="1482800"/>
                  <a:pt x="10179357" y="1440802"/>
                </a:cubicBezTo>
                <a:lnTo>
                  <a:pt x="10222719" y="1428244"/>
                </a:lnTo>
                <a:lnTo>
                  <a:pt x="10236204" y="1446046"/>
                </a:lnTo>
                <a:cubicBezTo>
                  <a:pt x="10244186" y="1450063"/>
                  <a:pt x="10255183" y="1452142"/>
                  <a:pt x="10268186" y="1452757"/>
                </a:cubicBezTo>
                <a:lnTo>
                  <a:pt x="10331135" y="1445968"/>
                </a:lnTo>
                <a:lnTo>
                  <a:pt x="10179063" y="1509163"/>
                </a:lnTo>
                <a:cubicBezTo>
                  <a:pt x="10197868" y="1506253"/>
                  <a:pt x="10353959" y="1485890"/>
                  <a:pt x="10380286" y="1500435"/>
                </a:cubicBezTo>
                <a:cubicBezTo>
                  <a:pt x="10355839" y="1517889"/>
                  <a:pt x="10331392" y="1523708"/>
                  <a:pt x="10306944" y="1523708"/>
                </a:cubicBezTo>
                <a:lnTo>
                  <a:pt x="10324689" y="1544459"/>
                </a:lnTo>
                <a:lnTo>
                  <a:pt x="10317813" y="1547968"/>
                </a:lnTo>
                <a:cubicBezTo>
                  <a:pt x="10293824" y="1562251"/>
                  <a:pt x="10303123" y="1564978"/>
                  <a:pt x="10317051" y="1564433"/>
                </a:cubicBezTo>
                <a:lnTo>
                  <a:pt x="10335884" y="1562221"/>
                </a:lnTo>
                <a:lnTo>
                  <a:pt x="10329510" y="1564432"/>
                </a:lnTo>
                <a:lnTo>
                  <a:pt x="10341053" y="1561917"/>
                </a:lnTo>
                <a:lnTo>
                  <a:pt x="10347212" y="1567290"/>
                </a:lnTo>
                <a:lnTo>
                  <a:pt x="10312673" y="1566796"/>
                </a:lnTo>
                <a:cubicBezTo>
                  <a:pt x="10301772" y="1566614"/>
                  <a:pt x="10293779" y="1566614"/>
                  <a:pt x="10291899" y="1567341"/>
                </a:cubicBezTo>
                <a:lnTo>
                  <a:pt x="10308314" y="1581373"/>
                </a:lnTo>
                <a:lnTo>
                  <a:pt x="10303946" y="1585750"/>
                </a:lnTo>
                <a:cubicBezTo>
                  <a:pt x="10289666" y="1597886"/>
                  <a:pt x="10258988" y="1621884"/>
                  <a:pt x="10267450" y="1619702"/>
                </a:cubicBezTo>
                <a:cubicBezTo>
                  <a:pt x="10416019" y="1593522"/>
                  <a:pt x="10801540" y="1640066"/>
                  <a:pt x="10927540" y="1523708"/>
                </a:cubicBezTo>
                <a:cubicBezTo>
                  <a:pt x="10929420" y="1535343"/>
                  <a:pt x="10914376" y="1546979"/>
                  <a:pt x="10914376" y="1561524"/>
                </a:cubicBezTo>
                <a:cubicBezTo>
                  <a:pt x="11012167" y="1610976"/>
                  <a:pt x="10968912" y="1535343"/>
                  <a:pt x="11044136" y="1549888"/>
                </a:cubicBezTo>
                <a:cubicBezTo>
                  <a:pt x="10997121" y="1561524"/>
                  <a:pt x="11017808" y="1570250"/>
                  <a:pt x="11000881" y="1602249"/>
                </a:cubicBezTo>
                <a:cubicBezTo>
                  <a:pt x="11025331" y="1605158"/>
                  <a:pt x="11314942" y="1544070"/>
                  <a:pt x="11318703" y="1590614"/>
                </a:cubicBezTo>
                <a:cubicBezTo>
                  <a:pt x="11277330" y="1596431"/>
                  <a:pt x="11269807" y="1610976"/>
                  <a:pt x="11294256" y="1634248"/>
                </a:cubicBezTo>
                <a:cubicBezTo>
                  <a:pt x="11307419" y="1602249"/>
                  <a:pt x="11337509" y="1654611"/>
                  <a:pt x="11365718" y="1651702"/>
                </a:cubicBezTo>
                <a:cubicBezTo>
                  <a:pt x="11353964" y="1664064"/>
                  <a:pt x="11342093" y="1668428"/>
                  <a:pt x="11331779" y="1668929"/>
                </a:cubicBezTo>
                <a:lnTo>
                  <a:pt x="11307517" y="1663054"/>
                </a:lnTo>
                <a:lnTo>
                  <a:pt x="11301983" y="1658656"/>
                </a:lnTo>
                <a:cubicBezTo>
                  <a:pt x="11299368" y="1657065"/>
                  <a:pt x="11301660" y="1659883"/>
                  <a:pt x="11307185" y="1662974"/>
                </a:cubicBezTo>
                <a:lnTo>
                  <a:pt x="11307517" y="1663054"/>
                </a:lnTo>
                <a:lnTo>
                  <a:pt x="11309795" y="1664866"/>
                </a:lnTo>
                <a:cubicBezTo>
                  <a:pt x="11313766" y="1668382"/>
                  <a:pt x="11319173" y="1673520"/>
                  <a:pt x="11326225" y="1680792"/>
                </a:cubicBezTo>
                <a:cubicBezTo>
                  <a:pt x="11318703" y="1738970"/>
                  <a:pt x="10824108" y="1788422"/>
                  <a:pt x="10824108" y="1788422"/>
                </a:cubicBezTo>
                <a:cubicBezTo>
                  <a:pt x="10846674" y="1832057"/>
                  <a:pt x="11010286" y="1776786"/>
                  <a:pt x="11046017" y="1785514"/>
                </a:cubicBezTo>
                <a:cubicBezTo>
                  <a:pt x="11040375" y="1802967"/>
                  <a:pt x="10950106" y="1820421"/>
                  <a:pt x="10942583" y="1823330"/>
                </a:cubicBezTo>
                <a:cubicBezTo>
                  <a:pt x="10948226" y="1840783"/>
                  <a:pt x="11042256" y="1864055"/>
                  <a:pt x="11049779" y="1875692"/>
                </a:cubicBezTo>
                <a:lnTo>
                  <a:pt x="11043060" y="1883042"/>
                </a:lnTo>
                <a:lnTo>
                  <a:pt x="11040933" y="1882919"/>
                </a:lnTo>
                <a:cubicBezTo>
                  <a:pt x="11035321" y="1882600"/>
                  <a:pt x="11030972" y="1882236"/>
                  <a:pt x="11029091" y="1881509"/>
                </a:cubicBezTo>
                <a:cubicBezTo>
                  <a:pt x="11031913" y="1890237"/>
                  <a:pt x="11036144" y="1889509"/>
                  <a:pt x="11040140" y="1886237"/>
                </a:cubicBezTo>
                <a:lnTo>
                  <a:pt x="11043060" y="1883042"/>
                </a:lnTo>
                <a:lnTo>
                  <a:pt x="11060355" y="1884054"/>
                </a:lnTo>
                <a:cubicBezTo>
                  <a:pt x="11074226" y="1885146"/>
                  <a:pt x="11088331" y="1887327"/>
                  <a:pt x="11093032" y="1893145"/>
                </a:cubicBezTo>
                <a:cubicBezTo>
                  <a:pt x="11093032" y="1896054"/>
                  <a:pt x="11057301" y="1936779"/>
                  <a:pt x="11062942" y="1942598"/>
                </a:cubicBezTo>
                <a:cubicBezTo>
                  <a:pt x="11083630" y="1942598"/>
                  <a:pt x="11104315" y="1933870"/>
                  <a:pt x="11125002" y="1919325"/>
                </a:cubicBezTo>
                <a:cubicBezTo>
                  <a:pt x="11103375" y="1933870"/>
                  <a:pt x="11132054" y="1933870"/>
                  <a:pt x="11166845" y="1931688"/>
                </a:cubicBezTo>
                <a:lnTo>
                  <a:pt x="11208091" y="1928982"/>
                </a:lnTo>
                <a:lnTo>
                  <a:pt x="11202106" y="1951324"/>
                </a:lnTo>
                <a:cubicBezTo>
                  <a:pt x="11412732" y="1922234"/>
                  <a:pt x="11286733" y="1951324"/>
                  <a:pt x="11262286" y="1989141"/>
                </a:cubicBezTo>
                <a:cubicBezTo>
                  <a:pt x="11316823" y="2082228"/>
                  <a:pt x="11455986" y="2003686"/>
                  <a:pt x="11523688" y="2096772"/>
                </a:cubicBezTo>
                <a:cubicBezTo>
                  <a:pt x="11499240" y="2198586"/>
                  <a:pt x="11074226" y="2140406"/>
                  <a:pt x="10985838" y="2134589"/>
                </a:cubicBezTo>
                <a:cubicBezTo>
                  <a:pt x="10983958" y="2131680"/>
                  <a:pt x="11057301" y="2195676"/>
                  <a:pt x="11053539" y="2181132"/>
                </a:cubicBezTo>
                <a:cubicBezTo>
                  <a:pt x="11096794" y="2184041"/>
                  <a:pt x="11181421" y="2216039"/>
                  <a:pt x="11222792" y="2280037"/>
                </a:cubicBezTo>
                <a:cubicBezTo>
                  <a:pt x="11149449" y="2291673"/>
                  <a:pt x="10953868" y="2233493"/>
                  <a:pt x="11006524" y="2280037"/>
                </a:cubicBezTo>
                <a:cubicBezTo>
                  <a:pt x="10891808" y="2312035"/>
                  <a:pt x="10944465" y="2294582"/>
                  <a:pt x="10942584" y="2280037"/>
                </a:cubicBezTo>
                <a:cubicBezTo>
                  <a:pt x="10941643" y="2280037"/>
                  <a:pt x="10920487" y="2282946"/>
                  <a:pt x="10899330" y="2288036"/>
                </a:cubicBezTo>
                <a:lnTo>
                  <a:pt x="10881528" y="2293632"/>
                </a:lnTo>
                <a:lnTo>
                  <a:pt x="10881465" y="2293582"/>
                </a:lnTo>
                <a:lnTo>
                  <a:pt x="10881321" y="2293698"/>
                </a:lnTo>
                <a:lnTo>
                  <a:pt x="10870123" y="2297218"/>
                </a:lnTo>
                <a:cubicBezTo>
                  <a:pt x="10862071" y="2300763"/>
                  <a:pt x="10856547" y="2304763"/>
                  <a:pt x="10856077" y="2309126"/>
                </a:cubicBezTo>
                <a:cubicBezTo>
                  <a:pt x="10861718" y="2314944"/>
                  <a:pt x="10867361" y="2306945"/>
                  <a:pt x="10873002" y="2300399"/>
                </a:cubicBezTo>
                <a:lnTo>
                  <a:pt x="10881321" y="2293698"/>
                </a:lnTo>
                <a:lnTo>
                  <a:pt x="10881528" y="2293632"/>
                </a:lnTo>
                <a:lnTo>
                  <a:pt x="10889928" y="2300399"/>
                </a:lnTo>
                <a:cubicBezTo>
                  <a:pt x="10888047" y="2306217"/>
                  <a:pt x="10861719" y="2332398"/>
                  <a:pt x="10871122" y="2346942"/>
                </a:cubicBezTo>
                <a:cubicBezTo>
                  <a:pt x="10884286" y="2335306"/>
                  <a:pt x="10899330" y="2328762"/>
                  <a:pt x="10912494" y="2323670"/>
                </a:cubicBezTo>
                <a:lnTo>
                  <a:pt x="10919200" y="2320429"/>
                </a:lnTo>
                <a:lnTo>
                  <a:pt x="10920017" y="2329489"/>
                </a:lnTo>
                <a:cubicBezTo>
                  <a:pt x="10978315" y="2320762"/>
                  <a:pt x="11064823" y="2317853"/>
                  <a:pt x="11138166" y="2329489"/>
                </a:cubicBezTo>
                <a:cubicBezTo>
                  <a:pt x="11066703" y="2381850"/>
                  <a:pt x="11166375" y="2352760"/>
                  <a:pt x="11205868" y="2384760"/>
                </a:cubicBezTo>
                <a:cubicBezTo>
                  <a:pt x="11185181" y="2378941"/>
                  <a:pt x="11181421" y="2387667"/>
                  <a:pt x="11198345" y="2405121"/>
                </a:cubicBezTo>
                <a:cubicBezTo>
                  <a:pt x="11010286" y="2533115"/>
                  <a:pt x="10683062" y="2492390"/>
                  <a:pt x="10532616" y="2512754"/>
                </a:cubicBezTo>
                <a:cubicBezTo>
                  <a:pt x="10355839" y="2538934"/>
                  <a:pt x="9942109" y="2701835"/>
                  <a:pt x="9793540" y="2620385"/>
                </a:cubicBezTo>
                <a:cubicBezTo>
                  <a:pt x="9825512" y="2608748"/>
                  <a:pt x="9833034" y="2614567"/>
                  <a:pt x="9868765" y="2600022"/>
                </a:cubicBezTo>
                <a:cubicBezTo>
                  <a:pt x="9849959" y="2588386"/>
                  <a:pt x="9855601" y="2582569"/>
                  <a:pt x="9883811" y="2579659"/>
                </a:cubicBezTo>
                <a:cubicBezTo>
                  <a:pt x="9699511" y="2626203"/>
                  <a:pt x="9588557" y="2629112"/>
                  <a:pt x="9464437" y="2637838"/>
                </a:cubicBezTo>
                <a:cubicBezTo>
                  <a:pt x="8926587" y="2681473"/>
                  <a:pt x="8377454" y="2771650"/>
                  <a:pt x="7830201" y="2888009"/>
                </a:cubicBezTo>
                <a:cubicBezTo>
                  <a:pt x="7298464" y="3001458"/>
                  <a:pt x="6706429" y="3124726"/>
                  <a:pt x="6152475" y="3246766"/>
                </a:cubicBezTo>
                <a:lnTo>
                  <a:pt x="5636287" y="3363156"/>
                </a:lnTo>
                <a:lnTo>
                  <a:pt x="5639310" y="3359260"/>
                </a:lnTo>
                <a:cubicBezTo>
                  <a:pt x="5635548" y="3357806"/>
                  <a:pt x="5631316" y="3356351"/>
                  <a:pt x="5627320" y="3357078"/>
                </a:cubicBezTo>
                <a:lnTo>
                  <a:pt x="5617269" y="3367444"/>
                </a:lnTo>
                <a:lnTo>
                  <a:pt x="5614860" y="3367987"/>
                </a:lnTo>
                <a:cubicBezTo>
                  <a:pt x="5609219" y="3309808"/>
                  <a:pt x="5122145" y="3493073"/>
                  <a:pt x="5041280" y="3431984"/>
                </a:cubicBezTo>
                <a:cubicBezTo>
                  <a:pt x="5075131" y="3399986"/>
                  <a:pt x="5218056" y="3373806"/>
                  <a:pt x="5214296" y="3370896"/>
                </a:cubicBezTo>
                <a:cubicBezTo>
                  <a:pt x="5243444" y="3334535"/>
                  <a:pt x="5403296" y="3283628"/>
                  <a:pt x="5562440" y="3245084"/>
                </a:cubicBezTo>
                <a:lnTo>
                  <a:pt x="5639651" y="3227840"/>
                </a:lnTo>
                <a:lnTo>
                  <a:pt x="5659585" y="3229448"/>
                </a:lnTo>
                <a:cubicBezTo>
                  <a:pt x="5692201" y="3227813"/>
                  <a:pt x="5730285" y="3218903"/>
                  <a:pt x="5769070" y="3207268"/>
                </a:cubicBezTo>
                <a:lnTo>
                  <a:pt x="5794271" y="3198726"/>
                </a:lnTo>
                <a:lnTo>
                  <a:pt x="5863890" y="3190575"/>
                </a:lnTo>
                <a:cubicBezTo>
                  <a:pt x="5884932" y="3189359"/>
                  <a:pt x="5899772" y="3190177"/>
                  <a:pt x="5906354" y="3193450"/>
                </a:cubicBezTo>
                <a:cubicBezTo>
                  <a:pt x="5898831" y="3207995"/>
                  <a:pt x="5889428" y="3216721"/>
                  <a:pt x="5878145" y="3219631"/>
                </a:cubicBezTo>
                <a:cubicBezTo>
                  <a:pt x="5883787" y="3219631"/>
                  <a:pt x="5994741" y="3167269"/>
                  <a:pt x="5994742" y="3170177"/>
                </a:cubicBezTo>
                <a:cubicBezTo>
                  <a:pt x="6100054" y="3205086"/>
                  <a:pt x="6500621" y="2972368"/>
                  <a:pt x="6555157" y="3068364"/>
                </a:cubicBezTo>
                <a:cubicBezTo>
                  <a:pt x="6763904" y="3088728"/>
                  <a:pt x="7119336" y="2928734"/>
                  <a:pt x="7339366" y="2879282"/>
                </a:cubicBezTo>
                <a:cubicBezTo>
                  <a:pt x="7378389" y="2870556"/>
                  <a:pt x="7439155" y="2848738"/>
                  <a:pt x="7510325" y="2822421"/>
                </a:cubicBezTo>
                <a:lnTo>
                  <a:pt x="7559547" y="2804245"/>
                </a:lnTo>
                <a:lnTo>
                  <a:pt x="7587752" y="2798287"/>
                </a:lnTo>
                <a:cubicBezTo>
                  <a:pt x="7767084" y="2761833"/>
                  <a:pt x="7946327" y="2727290"/>
                  <a:pt x="8125454" y="2696018"/>
                </a:cubicBezTo>
                <a:cubicBezTo>
                  <a:pt x="8046705" y="2636021"/>
                  <a:pt x="7820299" y="2708972"/>
                  <a:pt x="7623461" y="2780644"/>
                </a:cubicBezTo>
                <a:lnTo>
                  <a:pt x="7559547" y="2804245"/>
                </a:lnTo>
                <a:lnTo>
                  <a:pt x="7049520" y="2912009"/>
                </a:lnTo>
                <a:cubicBezTo>
                  <a:pt x="6690562" y="2989823"/>
                  <a:pt x="6331368" y="3069820"/>
                  <a:pt x="5972174" y="3141089"/>
                </a:cubicBezTo>
                <a:cubicBezTo>
                  <a:pt x="5949607" y="3145453"/>
                  <a:pt x="5918225" y="3156179"/>
                  <a:pt x="5882787" y="3168724"/>
                </a:cubicBezTo>
                <a:lnTo>
                  <a:pt x="5844206" y="3181800"/>
                </a:lnTo>
                <a:lnTo>
                  <a:pt x="5823842" y="3178541"/>
                </a:lnTo>
                <a:cubicBezTo>
                  <a:pt x="5817026" y="3178905"/>
                  <a:pt x="5811385" y="3181814"/>
                  <a:pt x="5810443" y="3190541"/>
                </a:cubicBezTo>
                <a:cubicBezTo>
                  <a:pt x="5816085" y="3187632"/>
                  <a:pt x="5821727" y="3187632"/>
                  <a:pt x="5827370" y="3187268"/>
                </a:cubicBezTo>
                <a:lnTo>
                  <a:pt x="5841666" y="3182662"/>
                </a:lnTo>
                <a:lnTo>
                  <a:pt x="5794271" y="3198726"/>
                </a:lnTo>
                <a:lnTo>
                  <a:pt x="5784204" y="3199904"/>
                </a:lnTo>
                <a:cubicBezTo>
                  <a:pt x="5752809" y="3204768"/>
                  <a:pt x="5717259" y="3211246"/>
                  <a:pt x="5679615" y="3218915"/>
                </a:cubicBezTo>
                <a:lnTo>
                  <a:pt x="5639651" y="3227840"/>
                </a:lnTo>
                <a:lnTo>
                  <a:pt x="5615353" y="3225881"/>
                </a:lnTo>
                <a:lnTo>
                  <a:pt x="5604759" y="3220044"/>
                </a:lnTo>
                <a:lnTo>
                  <a:pt x="5609220" y="3213812"/>
                </a:lnTo>
                <a:cubicBezTo>
                  <a:pt x="5605458" y="3212358"/>
                  <a:pt x="5600757" y="3213085"/>
                  <a:pt x="5596997" y="3215267"/>
                </a:cubicBezTo>
                <a:lnTo>
                  <a:pt x="5596759" y="3215635"/>
                </a:lnTo>
                <a:lnTo>
                  <a:pt x="5582893" y="3207995"/>
                </a:lnTo>
                <a:cubicBezTo>
                  <a:pt x="5550921" y="3245811"/>
                  <a:pt x="5274474" y="3315626"/>
                  <a:pt x="5250026" y="3283628"/>
                </a:cubicBezTo>
                <a:cubicBezTo>
                  <a:pt x="5274473" y="3257447"/>
                  <a:pt x="5336534" y="3242902"/>
                  <a:pt x="5285758" y="3234175"/>
                </a:cubicBezTo>
                <a:cubicBezTo>
                  <a:pt x="5289520" y="3266174"/>
                  <a:pt x="5180443" y="3309809"/>
                  <a:pt x="5161639" y="3286536"/>
                </a:cubicBezTo>
                <a:cubicBezTo>
                  <a:pt x="5219466" y="3295263"/>
                  <a:pt x="5123909" y="3276174"/>
                  <a:pt x="5087589" y="3284491"/>
                </a:cubicBezTo>
                <a:lnTo>
                  <a:pt x="5076085" y="3290789"/>
                </a:lnTo>
                <a:lnTo>
                  <a:pt x="5074660" y="3276356"/>
                </a:lnTo>
                <a:lnTo>
                  <a:pt x="5074661" y="3275031"/>
                </a:lnTo>
                <a:lnTo>
                  <a:pt x="5080538" y="3275265"/>
                </a:lnTo>
                <a:cubicBezTo>
                  <a:pt x="5083125" y="3273447"/>
                  <a:pt x="5085476" y="3270538"/>
                  <a:pt x="5088295" y="3269083"/>
                </a:cubicBezTo>
                <a:cubicBezTo>
                  <a:pt x="5087354" y="3269083"/>
                  <a:pt x="5085004" y="3266901"/>
                  <a:pt x="5081948" y="3266537"/>
                </a:cubicBezTo>
                <a:lnTo>
                  <a:pt x="5074661" y="3272298"/>
                </a:lnTo>
                <a:lnTo>
                  <a:pt x="5074661" y="3254901"/>
                </a:lnTo>
                <a:cubicBezTo>
                  <a:pt x="5075250" y="3249447"/>
                  <a:pt x="5076542" y="3246538"/>
                  <a:pt x="5078894" y="3248719"/>
                </a:cubicBezTo>
                <a:cubicBezTo>
                  <a:pt x="5065728" y="3269083"/>
                  <a:pt x="5060087" y="3269083"/>
                  <a:pt x="5056325" y="3245812"/>
                </a:cubicBezTo>
                <a:cubicBezTo>
                  <a:pt x="5011192" y="3245812"/>
                  <a:pt x="5071369" y="3271992"/>
                  <a:pt x="5061968" y="3266173"/>
                </a:cubicBezTo>
                <a:cubicBezTo>
                  <a:pt x="5050684" y="3280719"/>
                  <a:pt x="5043161" y="3254538"/>
                  <a:pt x="5033758" y="3274900"/>
                </a:cubicBezTo>
                <a:cubicBezTo>
                  <a:pt x="5056324" y="3289445"/>
                  <a:pt x="5045042" y="3292354"/>
                  <a:pt x="4998027" y="3286536"/>
                </a:cubicBezTo>
                <a:cubicBezTo>
                  <a:pt x="5125906" y="3207995"/>
                  <a:pt x="4909641" y="3301081"/>
                  <a:pt x="4909641" y="3301081"/>
                </a:cubicBezTo>
                <a:cubicBezTo>
                  <a:pt x="4964178" y="3274900"/>
                  <a:pt x="4856981" y="3283628"/>
                  <a:pt x="4811848" y="3309808"/>
                </a:cubicBezTo>
                <a:cubicBezTo>
                  <a:pt x="4812788" y="3263265"/>
                  <a:pt x="4802444" y="3264720"/>
                  <a:pt x="4787167" y="3279264"/>
                </a:cubicBezTo>
                <a:lnTo>
                  <a:pt x="4776555" y="3290467"/>
                </a:lnTo>
                <a:lnTo>
                  <a:pt x="4775177" y="3288400"/>
                </a:lnTo>
                <a:cubicBezTo>
                  <a:pt x="4774001" y="3287355"/>
                  <a:pt x="4774236" y="3288900"/>
                  <a:pt x="4775177" y="3291263"/>
                </a:cubicBezTo>
                <a:lnTo>
                  <a:pt x="4775405" y="3291682"/>
                </a:lnTo>
                <a:lnTo>
                  <a:pt x="4761337" y="3306536"/>
                </a:lnTo>
                <a:lnTo>
                  <a:pt x="4744337" y="3318910"/>
                </a:lnTo>
                <a:lnTo>
                  <a:pt x="4739211" y="3301808"/>
                </a:lnTo>
                <a:lnTo>
                  <a:pt x="4732601" y="3290090"/>
                </a:lnTo>
                <a:lnTo>
                  <a:pt x="4749407" y="3277764"/>
                </a:lnTo>
                <a:cubicBezTo>
                  <a:pt x="4759896" y="3269446"/>
                  <a:pt x="4726751" y="3290172"/>
                  <a:pt x="4725341" y="3274900"/>
                </a:cubicBezTo>
                <a:cubicBezTo>
                  <a:pt x="4794923" y="3228357"/>
                  <a:pt x="4789281" y="3286536"/>
                  <a:pt x="4830654" y="3266174"/>
                </a:cubicBezTo>
                <a:cubicBezTo>
                  <a:pt x="4821250" y="3205086"/>
                  <a:pt x="5084534" y="3181815"/>
                  <a:pt x="5077013" y="3152725"/>
                </a:cubicBezTo>
                <a:cubicBezTo>
                  <a:pt x="5065728" y="3161451"/>
                  <a:pt x="5061966" y="3158542"/>
                  <a:pt x="5065728" y="3143997"/>
                </a:cubicBezTo>
                <a:cubicBezTo>
                  <a:pt x="5093937" y="3143997"/>
                  <a:pt x="5095818" y="3155634"/>
                  <a:pt x="5071371" y="3173087"/>
                </a:cubicBezTo>
                <a:cubicBezTo>
                  <a:pt x="5187968" y="3196358"/>
                  <a:pt x="5353460" y="3097454"/>
                  <a:pt x="5385429" y="3065455"/>
                </a:cubicBezTo>
                <a:cubicBezTo>
                  <a:pt x="5193608" y="2966551"/>
                  <a:pt x="4994266" y="3100363"/>
                  <a:pt x="4789280" y="3141089"/>
                </a:cubicBezTo>
                <a:cubicBezTo>
                  <a:pt x="4577714" y="3181814"/>
                  <a:pt x="4364738" y="3223994"/>
                  <a:pt x="4155520" y="3267264"/>
                </a:cubicBezTo>
                <a:lnTo>
                  <a:pt x="3779068" y="3349012"/>
                </a:lnTo>
                <a:lnTo>
                  <a:pt x="3777376" y="3347851"/>
                </a:lnTo>
                <a:lnTo>
                  <a:pt x="3775142" y="3349865"/>
                </a:lnTo>
                <a:lnTo>
                  <a:pt x="3565138" y="3395468"/>
                </a:lnTo>
                <a:lnTo>
                  <a:pt x="3570656" y="3388350"/>
                </a:lnTo>
                <a:cubicBezTo>
                  <a:pt x="3563133" y="3385441"/>
                  <a:pt x="3553732" y="3382532"/>
                  <a:pt x="3548088" y="3397077"/>
                </a:cubicBezTo>
                <a:lnTo>
                  <a:pt x="3553719" y="3397948"/>
                </a:lnTo>
                <a:lnTo>
                  <a:pt x="3544328" y="3399986"/>
                </a:lnTo>
                <a:cubicBezTo>
                  <a:pt x="3538688" y="3341806"/>
                  <a:pt x="3051614" y="3525071"/>
                  <a:pt x="2970749" y="3463983"/>
                </a:cubicBezTo>
                <a:cubicBezTo>
                  <a:pt x="3004600" y="3431984"/>
                  <a:pt x="3147523" y="3405803"/>
                  <a:pt x="3143762" y="3402895"/>
                </a:cubicBezTo>
                <a:cubicBezTo>
                  <a:pt x="3172911" y="3366534"/>
                  <a:pt x="3332764" y="3315627"/>
                  <a:pt x="3491908" y="3277082"/>
                </a:cubicBezTo>
                <a:lnTo>
                  <a:pt x="3569118" y="3259839"/>
                </a:lnTo>
                <a:lnTo>
                  <a:pt x="3589052" y="3261447"/>
                </a:lnTo>
                <a:cubicBezTo>
                  <a:pt x="3621670" y="3259810"/>
                  <a:pt x="3659751" y="3250903"/>
                  <a:pt x="3698539" y="3239267"/>
                </a:cubicBezTo>
                <a:lnTo>
                  <a:pt x="3723742" y="3230724"/>
                </a:lnTo>
                <a:lnTo>
                  <a:pt x="3793358" y="3222573"/>
                </a:lnTo>
                <a:cubicBezTo>
                  <a:pt x="3814401" y="3221357"/>
                  <a:pt x="3829238" y="3222175"/>
                  <a:pt x="3835821" y="3225448"/>
                </a:cubicBezTo>
                <a:cubicBezTo>
                  <a:pt x="3828299" y="3239993"/>
                  <a:pt x="3818896" y="3248720"/>
                  <a:pt x="3807613" y="3251629"/>
                </a:cubicBezTo>
                <a:cubicBezTo>
                  <a:pt x="3813256" y="3251629"/>
                  <a:pt x="3924208" y="3199267"/>
                  <a:pt x="3924209" y="3202177"/>
                </a:cubicBezTo>
                <a:cubicBezTo>
                  <a:pt x="4029522" y="3237084"/>
                  <a:pt x="4430086" y="3004367"/>
                  <a:pt x="4484624" y="3100363"/>
                </a:cubicBezTo>
                <a:cubicBezTo>
                  <a:pt x="4922805" y="3143997"/>
                  <a:pt x="5590413" y="2853102"/>
                  <a:pt x="5985338" y="2751287"/>
                </a:cubicBezTo>
                <a:cubicBezTo>
                  <a:pt x="5979696" y="2745470"/>
                  <a:pt x="5947726" y="2757106"/>
                  <a:pt x="5966532" y="2745470"/>
                </a:cubicBezTo>
                <a:cubicBezTo>
                  <a:pt x="5281997" y="2870555"/>
                  <a:pt x="4589937" y="3036366"/>
                  <a:pt x="3901643" y="3173087"/>
                </a:cubicBezTo>
                <a:cubicBezTo>
                  <a:pt x="3879075" y="3177451"/>
                  <a:pt x="3847692" y="3188178"/>
                  <a:pt x="3812256" y="3200722"/>
                </a:cubicBezTo>
                <a:lnTo>
                  <a:pt x="3723742" y="3230724"/>
                </a:lnTo>
                <a:lnTo>
                  <a:pt x="3713671" y="3231902"/>
                </a:lnTo>
                <a:cubicBezTo>
                  <a:pt x="3682273" y="3236766"/>
                  <a:pt x="3646728" y="3243244"/>
                  <a:pt x="3609083" y="3250913"/>
                </a:cubicBezTo>
                <a:lnTo>
                  <a:pt x="3569118" y="3259839"/>
                </a:lnTo>
                <a:lnTo>
                  <a:pt x="3544821" y="3257879"/>
                </a:lnTo>
                <a:lnTo>
                  <a:pt x="3534085" y="3251963"/>
                </a:lnTo>
                <a:lnTo>
                  <a:pt x="3540567" y="3242902"/>
                </a:lnTo>
                <a:cubicBezTo>
                  <a:pt x="3536807" y="3241448"/>
                  <a:pt x="3532106" y="3242175"/>
                  <a:pt x="3528344" y="3244357"/>
                </a:cubicBezTo>
                <a:lnTo>
                  <a:pt x="3526226" y="3247633"/>
                </a:lnTo>
                <a:lnTo>
                  <a:pt x="3512359" y="3239993"/>
                </a:lnTo>
                <a:cubicBezTo>
                  <a:pt x="3480390" y="3277809"/>
                  <a:pt x="3203941" y="3347625"/>
                  <a:pt x="3179494" y="3315626"/>
                </a:cubicBezTo>
                <a:cubicBezTo>
                  <a:pt x="3203940" y="3289445"/>
                  <a:pt x="3266000" y="3274900"/>
                  <a:pt x="3215227" y="3266174"/>
                </a:cubicBezTo>
                <a:cubicBezTo>
                  <a:pt x="3218986" y="3298173"/>
                  <a:pt x="3109912" y="3341806"/>
                  <a:pt x="3091107" y="3318535"/>
                </a:cubicBezTo>
                <a:cubicBezTo>
                  <a:pt x="3148935" y="3327263"/>
                  <a:pt x="3053378" y="3308172"/>
                  <a:pt x="3017058" y="3316490"/>
                </a:cubicBezTo>
                <a:lnTo>
                  <a:pt x="3005554" y="3322787"/>
                </a:lnTo>
                <a:lnTo>
                  <a:pt x="3004129" y="3308354"/>
                </a:lnTo>
                <a:lnTo>
                  <a:pt x="3004129" y="3304046"/>
                </a:lnTo>
                <a:lnTo>
                  <a:pt x="3011887" y="3304354"/>
                </a:lnTo>
                <a:cubicBezTo>
                  <a:pt x="3014473" y="3302535"/>
                  <a:pt x="3016822" y="3299627"/>
                  <a:pt x="3019643" y="3298173"/>
                </a:cubicBezTo>
                <a:cubicBezTo>
                  <a:pt x="3018702" y="3298173"/>
                  <a:pt x="3016354" y="3295991"/>
                  <a:pt x="3013296" y="3295627"/>
                </a:cubicBezTo>
                <a:lnTo>
                  <a:pt x="3004129" y="3302876"/>
                </a:lnTo>
                <a:lnTo>
                  <a:pt x="3004129" y="3286901"/>
                </a:lnTo>
                <a:cubicBezTo>
                  <a:pt x="3004715" y="3281446"/>
                  <a:pt x="3006010" y="3278538"/>
                  <a:pt x="3008360" y="3280719"/>
                </a:cubicBezTo>
                <a:cubicBezTo>
                  <a:pt x="2995196" y="3301081"/>
                  <a:pt x="2989554" y="3301081"/>
                  <a:pt x="2985794" y="3277809"/>
                </a:cubicBezTo>
                <a:cubicBezTo>
                  <a:pt x="2940659" y="3277809"/>
                  <a:pt x="3000838" y="3303990"/>
                  <a:pt x="2991435" y="3298173"/>
                </a:cubicBezTo>
                <a:cubicBezTo>
                  <a:pt x="2980151" y="3312718"/>
                  <a:pt x="2972628" y="3286536"/>
                  <a:pt x="2963223" y="3306899"/>
                </a:cubicBezTo>
                <a:cubicBezTo>
                  <a:pt x="2985793" y="3321444"/>
                  <a:pt x="2974510" y="3324353"/>
                  <a:pt x="2927494" y="3318535"/>
                </a:cubicBezTo>
                <a:cubicBezTo>
                  <a:pt x="3055374" y="3239993"/>
                  <a:pt x="2839107" y="3333080"/>
                  <a:pt x="2839107" y="3333080"/>
                </a:cubicBezTo>
                <a:cubicBezTo>
                  <a:pt x="2893645" y="3306899"/>
                  <a:pt x="2786449" y="3315626"/>
                  <a:pt x="2741316" y="3341806"/>
                </a:cubicBezTo>
                <a:cubicBezTo>
                  <a:pt x="2742258" y="3295264"/>
                  <a:pt x="2731911" y="3296718"/>
                  <a:pt x="2716635" y="3311263"/>
                </a:cubicBezTo>
                <a:lnTo>
                  <a:pt x="2708266" y="3320098"/>
                </a:lnTo>
                <a:lnTo>
                  <a:pt x="2706525" y="3317490"/>
                </a:lnTo>
                <a:cubicBezTo>
                  <a:pt x="2705351" y="3316445"/>
                  <a:pt x="2705584" y="3317990"/>
                  <a:pt x="2706526" y="3320353"/>
                </a:cubicBezTo>
                <a:lnTo>
                  <a:pt x="2707073" y="3321358"/>
                </a:lnTo>
                <a:lnTo>
                  <a:pt x="2690804" y="3338535"/>
                </a:lnTo>
                <a:lnTo>
                  <a:pt x="2673803" y="3350910"/>
                </a:lnTo>
                <a:lnTo>
                  <a:pt x="2668679" y="3333807"/>
                </a:lnTo>
                <a:lnTo>
                  <a:pt x="2662068" y="3322088"/>
                </a:lnTo>
                <a:lnTo>
                  <a:pt x="2678875" y="3309762"/>
                </a:lnTo>
                <a:cubicBezTo>
                  <a:pt x="2689363" y="3301445"/>
                  <a:pt x="2656218" y="3322172"/>
                  <a:pt x="2654808" y="3306899"/>
                </a:cubicBezTo>
                <a:cubicBezTo>
                  <a:pt x="2724389" y="3260355"/>
                  <a:pt x="2718747" y="3318535"/>
                  <a:pt x="2760122" y="3298173"/>
                </a:cubicBezTo>
                <a:cubicBezTo>
                  <a:pt x="2750718" y="3237084"/>
                  <a:pt x="3014000" y="3213812"/>
                  <a:pt x="3006480" y="3184723"/>
                </a:cubicBezTo>
                <a:cubicBezTo>
                  <a:pt x="2995195" y="3193450"/>
                  <a:pt x="2991435" y="3190541"/>
                  <a:pt x="2995195" y="3175996"/>
                </a:cubicBezTo>
                <a:cubicBezTo>
                  <a:pt x="3023406" y="3175996"/>
                  <a:pt x="3025284" y="3187632"/>
                  <a:pt x="3000837" y="3205086"/>
                </a:cubicBezTo>
                <a:cubicBezTo>
                  <a:pt x="3117434" y="3228357"/>
                  <a:pt x="3282928" y="3129452"/>
                  <a:pt x="3314898" y="3097454"/>
                </a:cubicBezTo>
                <a:cubicBezTo>
                  <a:pt x="3217106" y="3048002"/>
                  <a:pt x="3012119" y="3109090"/>
                  <a:pt x="2965106" y="3129452"/>
                </a:cubicBezTo>
                <a:cubicBezTo>
                  <a:pt x="2966986" y="3126544"/>
                  <a:pt x="3028107" y="3096000"/>
                  <a:pt x="3092282" y="3068728"/>
                </a:cubicBezTo>
                <a:lnTo>
                  <a:pt x="3161370" y="3042620"/>
                </a:lnTo>
                <a:lnTo>
                  <a:pt x="3172911" y="3042547"/>
                </a:lnTo>
                <a:cubicBezTo>
                  <a:pt x="3200649" y="3041456"/>
                  <a:pt x="3231209" y="3037821"/>
                  <a:pt x="3237790" y="3027639"/>
                </a:cubicBezTo>
                <a:cubicBezTo>
                  <a:pt x="3230739" y="3022549"/>
                  <a:pt x="3210408" y="3026003"/>
                  <a:pt x="3183814" y="3034139"/>
                </a:cubicBezTo>
                <a:lnTo>
                  <a:pt x="3161370" y="3042620"/>
                </a:lnTo>
                <a:lnTo>
                  <a:pt x="3136770" y="3042774"/>
                </a:lnTo>
                <a:cubicBezTo>
                  <a:pt x="3127661" y="3042547"/>
                  <a:pt x="3122608" y="3042184"/>
                  <a:pt x="3124955" y="3042183"/>
                </a:cubicBezTo>
                <a:cubicBezTo>
                  <a:pt x="3143763" y="3042184"/>
                  <a:pt x="3147524" y="3033457"/>
                  <a:pt x="3140003" y="3016003"/>
                </a:cubicBezTo>
                <a:cubicBezTo>
                  <a:pt x="3143763" y="3024731"/>
                  <a:pt x="3147995" y="3028366"/>
                  <a:pt x="3152698" y="3026549"/>
                </a:cubicBezTo>
                <a:lnTo>
                  <a:pt x="3155489" y="3022556"/>
                </a:lnTo>
                <a:lnTo>
                  <a:pt x="3151285" y="3039274"/>
                </a:lnTo>
                <a:cubicBezTo>
                  <a:pt x="3147523" y="2989822"/>
                  <a:pt x="3281048" y="2984005"/>
                  <a:pt x="3292330" y="2984005"/>
                </a:cubicBezTo>
                <a:cubicBezTo>
                  <a:pt x="3286689" y="2984005"/>
                  <a:pt x="3262241" y="2995641"/>
                  <a:pt x="3262239" y="3007277"/>
                </a:cubicBezTo>
                <a:cubicBezTo>
                  <a:pt x="3354391" y="2914190"/>
                  <a:pt x="3713584" y="2835648"/>
                  <a:pt x="3820775" y="2835647"/>
                </a:cubicBezTo>
                <a:cubicBezTo>
                  <a:pt x="3807612" y="2824012"/>
                  <a:pt x="3805732" y="2818194"/>
                  <a:pt x="3788808" y="2826921"/>
                </a:cubicBezTo>
                <a:cubicBezTo>
                  <a:pt x="3788807" y="2824012"/>
                  <a:pt x="3786926" y="2824012"/>
                  <a:pt x="3783164" y="2824012"/>
                </a:cubicBezTo>
                <a:cubicBezTo>
                  <a:pt x="3815133" y="2789105"/>
                  <a:pt x="3839584" y="2809467"/>
                  <a:pt x="3841464" y="2847283"/>
                </a:cubicBezTo>
                <a:cubicBezTo>
                  <a:pt x="3862150" y="2850193"/>
                  <a:pt x="3936434" y="2816740"/>
                  <a:pt x="4007190" y="2786559"/>
                </a:cubicBezTo>
                <a:lnTo>
                  <a:pt x="4075323" y="2759786"/>
                </a:lnTo>
                <a:lnTo>
                  <a:pt x="4118496" y="2748334"/>
                </a:lnTo>
                <a:lnTo>
                  <a:pt x="4148046" y="2745790"/>
                </a:lnTo>
                <a:lnTo>
                  <a:pt x="4151759" y="2771650"/>
                </a:lnTo>
                <a:cubicBezTo>
                  <a:pt x="4195014" y="2736743"/>
                  <a:pt x="4307848" y="2757106"/>
                  <a:pt x="4317252" y="2748379"/>
                </a:cubicBezTo>
                <a:cubicBezTo>
                  <a:pt x="4310670" y="2744015"/>
                  <a:pt x="4342640" y="2724381"/>
                  <a:pt x="4376490" y="2706926"/>
                </a:cubicBezTo>
                <a:lnTo>
                  <a:pt x="4415131" y="2688774"/>
                </a:lnTo>
                <a:lnTo>
                  <a:pt x="4424217" y="2689682"/>
                </a:lnTo>
                <a:lnTo>
                  <a:pt x="4423976" y="2693155"/>
                </a:lnTo>
                <a:cubicBezTo>
                  <a:pt x="4425679" y="2693768"/>
                  <a:pt x="4428383" y="2693211"/>
                  <a:pt x="4432188" y="2690955"/>
                </a:cubicBezTo>
                <a:lnTo>
                  <a:pt x="4432698" y="2690529"/>
                </a:lnTo>
                <a:lnTo>
                  <a:pt x="4446248" y="2691883"/>
                </a:lnTo>
                <a:lnTo>
                  <a:pt x="4451810" y="2691993"/>
                </a:lnTo>
                <a:lnTo>
                  <a:pt x="4448893" y="2698927"/>
                </a:lnTo>
                <a:cubicBezTo>
                  <a:pt x="4452654" y="2701836"/>
                  <a:pt x="4456885" y="2698927"/>
                  <a:pt x="4459004" y="2694927"/>
                </a:cubicBezTo>
                <a:lnTo>
                  <a:pt x="4458313" y="2692123"/>
                </a:lnTo>
                <a:lnTo>
                  <a:pt x="4467123" y="2692298"/>
                </a:lnTo>
                <a:lnTo>
                  <a:pt x="4461793" y="2702564"/>
                </a:lnTo>
                <a:cubicBezTo>
                  <a:pt x="4458296" y="2706745"/>
                  <a:pt x="4453597" y="2709835"/>
                  <a:pt x="4447013" y="2710563"/>
                </a:cubicBezTo>
                <a:cubicBezTo>
                  <a:pt x="4478982" y="2736743"/>
                  <a:pt x="4490266" y="2687290"/>
                  <a:pt x="4501550" y="2684382"/>
                </a:cubicBezTo>
                <a:cubicBezTo>
                  <a:pt x="4498965" y="2689110"/>
                  <a:pt x="4492499" y="2691609"/>
                  <a:pt x="4483000" y="2692615"/>
                </a:cubicBezTo>
                <a:lnTo>
                  <a:pt x="4467123" y="2692298"/>
                </a:lnTo>
                <a:lnTo>
                  <a:pt x="4469348" y="2688019"/>
                </a:lnTo>
                <a:cubicBezTo>
                  <a:pt x="4472872" y="2677837"/>
                  <a:pt x="4474281" y="2668383"/>
                  <a:pt x="4478982" y="2669837"/>
                </a:cubicBezTo>
                <a:cubicBezTo>
                  <a:pt x="4452656" y="2652383"/>
                  <a:pt x="4432438" y="2666928"/>
                  <a:pt x="4424915" y="2679655"/>
                </a:cubicBezTo>
                <a:lnTo>
                  <a:pt x="4424582" y="2684435"/>
                </a:lnTo>
                <a:lnTo>
                  <a:pt x="4424094" y="2684564"/>
                </a:lnTo>
                <a:lnTo>
                  <a:pt x="4415131" y="2688774"/>
                </a:lnTo>
                <a:lnTo>
                  <a:pt x="4338410" y="2681109"/>
                </a:lnTo>
                <a:cubicBezTo>
                  <a:pt x="4278113" y="2677018"/>
                  <a:pt x="4213320" y="2679269"/>
                  <a:pt x="4166840" y="2707648"/>
                </a:cubicBezTo>
                <a:lnTo>
                  <a:pt x="4130686" y="2742243"/>
                </a:lnTo>
                <a:lnTo>
                  <a:pt x="4103539" y="2748698"/>
                </a:lnTo>
                <a:lnTo>
                  <a:pt x="4075323" y="2759786"/>
                </a:lnTo>
                <a:lnTo>
                  <a:pt x="4067602" y="2761833"/>
                </a:lnTo>
                <a:cubicBezTo>
                  <a:pt x="4031871" y="2771651"/>
                  <a:pt x="3996610" y="2780378"/>
                  <a:pt x="3986270" y="2771651"/>
                </a:cubicBezTo>
                <a:cubicBezTo>
                  <a:pt x="3986270" y="2771651"/>
                  <a:pt x="4006955" y="2754197"/>
                  <a:pt x="4006955" y="2754197"/>
                </a:cubicBezTo>
                <a:cubicBezTo>
                  <a:pt x="4006013" y="2752742"/>
                  <a:pt x="3992378" y="2751288"/>
                  <a:pt x="3982038" y="2752378"/>
                </a:cubicBezTo>
                <a:lnTo>
                  <a:pt x="3978910" y="2753473"/>
                </a:lnTo>
                <a:lnTo>
                  <a:pt x="3979684" y="2748794"/>
                </a:lnTo>
                <a:cubicBezTo>
                  <a:pt x="3991177" y="2721471"/>
                  <a:pt x="4037044" y="2772378"/>
                  <a:pt x="4116028" y="2716380"/>
                </a:cubicBezTo>
                <a:cubicBezTo>
                  <a:pt x="4122610" y="2714198"/>
                  <a:pt x="4115323" y="2714017"/>
                  <a:pt x="4100719" y="2715154"/>
                </a:cubicBezTo>
                <a:lnTo>
                  <a:pt x="4051136" y="2720749"/>
                </a:lnTo>
                <a:lnTo>
                  <a:pt x="4056084" y="2713836"/>
                </a:lnTo>
                <a:cubicBezTo>
                  <a:pt x="4057494" y="2710927"/>
                  <a:pt x="4054909" y="2712018"/>
                  <a:pt x="4051149" y="2714927"/>
                </a:cubicBezTo>
                <a:lnTo>
                  <a:pt x="4044592" y="2721487"/>
                </a:lnTo>
                <a:lnTo>
                  <a:pt x="4041509" y="2721835"/>
                </a:lnTo>
                <a:cubicBezTo>
                  <a:pt x="3996140" y="2728016"/>
                  <a:pt x="3947717" y="2736744"/>
                  <a:pt x="3948656" y="2742561"/>
                </a:cubicBezTo>
                <a:cubicBezTo>
                  <a:pt x="3997550" y="2713472"/>
                  <a:pt x="3820774" y="2783286"/>
                  <a:pt x="3826418" y="2789105"/>
                </a:cubicBezTo>
                <a:cubicBezTo>
                  <a:pt x="3839583" y="2742561"/>
                  <a:pt x="3589463" y="2812376"/>
                  <a:pt x="3542449" y="2832739"/>
                </a:cubicBezTo>
                <a:cubicBezTo>
                  <a:pt x="3531166" y="2858919"/>
                  <a:pt x="3059137" y="2905463"/>
                  <a:pt x="2965106" y="2917099"/>
                </a:cubicBezTo>
                <a:cubicBezTo>
                  <a:pt x="2978270" y="2920008"/>
                  <a:pt x="2985793" y="2911280"/>
                  <a:pt x="2985793" y="2893827"/>
                </a:cubicBezTo>
                <a:cubicBezTo>
                  <a:pt x="2968869" y="2920008"/>
                  <a:pt x="2972629" y="2890918"/>
                  <a:pt x="2951943" y="2899645"/>
                </a:cubicBezTo>
                <a:cubicBezTo>
                  <a:pt x="2948182" y="2914190"/>
                  <a:pt x="2951943" y="2925825"/>
                  <a:pt x="2966988" y="2931644"/>
                </a:cubicBezTo>
                <a:cubicBezTo>
                  <a:pt x="2940659" y="2917099"/>
                  <a:pt x="2865434" y="2954915"/>
                  <a:pt x="2903047" y="2908371"/>
                </a:cubicBezTo>
                <a:cubicBezTo>
                  <a:pt x="2769525" y="2789105"/>
                  <a:pt x="2122599" y="3065455"/>
                  <a:pt x="1990958" y="3091637"/>
                </a:cubicBezTo>
                <a:cubicBezTo>
                  <a:pt x="1880943" y="3114908"/>
                  <a:pt x="1764817" y="3138180"/>
                  <a:pt x="1650335" y="3161451"/>
                </a:cubicBezTo>
                <a:lnTo>
                  <a:pt x="1561147" y="3179817"/>
                </a:lnTo>
                <a:lnTo>
                  <a:pt x="1562183" y="3175996"/>
                </a:lnTo>
                <a:cubicBezTo>
                  <a:pt x="1559362" y="3171633"/>
                  <a:pt x="1557010" y="3173088"/>
                  <a:pt x="1554896" y="3176360"/>
                </a:cubicBezTo>
                <a:lnTo>
                  <a:pt x="1552125" y="3181676"/>
                </a:lnTo>
                <a:lnTo>
                  <a:pt x="1480818" y="3196359"/>
                </a:lnTo>
                <a:cubicBezTo>
                  <a:pt x="1425369" y="3207995"/>
                  <a:pt x="1371303" y="3219631"/>
                  <a:pt x="1319585" y="3231267"/>
                </a:cubicBezTo>
                <a:cubicBezTo>
                  <a:pt x="1313944" y="3173087"/>
                  <a:pt x="826870" y="3356351"/>
                  <a:pt x="746005" y="3295264"/>
                </a:cubicBezTo>
                <a:cubicBezTo>
                  <a:pt x="779855" y="3263265"/>
                  <a:pt x="922781" y="3237084"/>
                  <a:pt x="919019" y="3234174"/>
                </a:cubicBezTo>
                <a:cubicBezTo>
                  <a:pt x="948169" y="3197813"/>
                  <a:pt x="1108020" y="3146906"/>
                  <a:pt x="1267165" y="3108363"/>
                </a:cubicBezTo>
                <a:lnTo>
                  <a:pt x="1337955" y="3092553"/>
                </a:lnTo>
                <a:lnTo>
                  <a:pt x="1356210" y="3096586"/>
                </a:lnTo>
                <a:cubicBezTo>
                  <a:pt x="1386487" y="3100034"/>
                  <a:pt x="1424003" y="3098886"/>
                  <a:pt x="1466360" y="3094318"/>
                </a:cubicBezTo>
                <a:lnTo>
                  <a:pt x="1592898" y="3073602"/>
                </a:lnTo>
                <a:lnTo>
                  <a:pt x="1582868" y="3082909"/>
                </a:lnTo>
                <a:cubicBezTo>
                  <a:pt x="1584280" y="3082909"/>
                  <a:pt x="1592271" y="3079636"/>
                  <a:pt x="1603467" y="3074774"/>
                </a:cubicBezTo>
                <a:lnTo>
                  <a:pt x="1616668" y="3068912"/>
                </a:lnTo>
                <a:lnTo>
                  <a:pt x="1759409" y="3035275"/>
                </a:lnTo>
                <a:lnTo>
                  <a:pt x="1797302" y="3024786"/>
                </a:lnTo>
                <a:lnTo>
                  <a:pt x="1823792" y="3018776"/>
                </a:lnTo>
                <a:lnTo>
                  <a:pt x="1851838" y="3009689"/>
                </a:lnTo>
                <a:lnTo>
                  <a:pt x="1913527" y="2992613"/>
                </a:lnTo>
                <a:cubicBezTo>
                  <a:pt x="2013162" y="2963601"/>
                  <a:pt x="2103379" y="2935024"/>
                  <a:pt x="2164991" y="2916285"/>
                </a:cubicBezTo>
                <a:lnTo>
                  <a:pt x="2181536" y="2911364"/>
                </a:lnTo>
                <a:lnTo>
                  <a:pt x="2224466" y="2909889"/>
                </a:lnTo>
                <a:cubicBezTo>
                  <a:pt x="2240844" y="2912781"/>
                  <a:pt x="2253066" y="2919644"/>
                  <a:pt x="2259882" y="2931644"/>
                </a:cubicBezTo>
                <a:cubicBezTo>
                  <a:pt x="2281745" y="2933825"/>
                  <a:pt x="2358350" y="2904099"/>
                  <a:pt x="2447749" y="2869311"/>
                </a:cubicBezTo>
                <a:lnTo>
                  <a:pt x="2516397" y="2842866"/>
                </a:lnTo>
                <a:lnTo>
                  <a:pt x="2541503" y="2838193"/>
                </a:lnTo>
                <a:cubicBezTo>
                  <a:pt x="2650576" y="2817467"/>
                  <a:pt x="2752598" y="2796378"/>
                  <a:pt x="2807136" y="2777469"/>
                </a:cubicBezTo>
                <a:cubicBezTo>
                  <a:pt x="2786450" y="2746925"/>
                  <a:pt x="2664213" y="2786923"/>
                  <a:pt x="2539856" y="2833829"/>
                </a:cubicBezTo>
                <a:lnTo>
                  <a:pt x="2516397" y="2842866"/>
                </a:lnTo>
                <a:lnTo>
                  <a:pt x="2377658" y="2868692"/>
                </a:lnTo>
                <a:cubicBezTo>
                  <a:pt x="2324647" y="2878555"/>
                  <a:pt x="2274930" y="2888009"/>
                  <a:pt x="2233555" y="2896736"/>
                </a:cubicBezTo>
                <a:cubicBezTo>
                  <a:pt x="2226504" y="2898373"/>
                  <a:pt x="2217064" y="2900917"/>
                  <a:pt x="2205536" y="2904225"/>
                </a:cubicBezTo>
                <a:lnTo>
                  <a:pt x="2181536" y="2911364"/>
                </a:lnTo>
                <a:lnTo>
                  <a:pt x="2164121" y="2911963"/>
                </a:lnTo>
                <a:cubicBezTo>
                  <a:pt x="2093818" y="2923621"/>
                  <a:pt x="1997402" y="2960539"/>
                  <a:pt x="1908685" y="2991271"/>
                </a:cubicBezTo>
                <a:lnTo>
                  <a:pt x="1851838" y="3009689"/>
                </a:lnTo>
                <a:lnTo>
                  <a:pt x="1797302" y="3024786"/>
                </a:lnTo>
                <a:lnTo>
                  <a:pt x="1751545" y="3035167"/>
                </a:lnTo>
                <a:cubicBezTo>
                  <a:pt x="1730408" y="3038002"/>
                  <a:pt x="1712629" y="3037821"/>
                  <a:pt x="1699465" y="3033457"/>
                </a:cubicBezTo>
                <a:cubicBezTo>
                  <a:pt x="1699465" y="3032003"/>
                  <a:pt x="1671727" y="3044366"/>
                  <a:pt x="1643284" y="3057092"/>
                </a:cubicBezTo>
                <a:lnTo>
                  <a:pt x="1616668" y="3068912"/>
                </a:lnTo>
                <a:lnTo>
                  <a:pt x="1605558" y="3071530"/>
                </a:lnTo>
                <a:lnTo>
                  <a:pt x="1592898" y="3073602"/>
                </a:lnTo>
                <a:lnTo>
                  <a:pt x="1611078" y="3056729"/>
                </a:lnTo>
                <a:cubicBezTo>
                  <a:pt x="1591333" y="3046911"/>
                  <a:pt x="1497273" y="3059183"/>
                  <a:pt x="1384338" y="3082194"/>
                </a:cubicBezTo>
                <a:lnTo>
                  <a:pt x="1337955" y="3092553"/>
                </a:lnTo>
                <a:lnTo>
                  <a:pt x="1316524" y="3087818"/>
                </a:lnTo>
                <a:lnTo>
                  <a:pt x="1303566" y="3079886"/>
                </a:lnTo>
                <a:lnTo>
                  <a:pt x="1314178" y="3078545"/>
                </a:lnTo>
                <a:cubicBezTo>
                  <a:pt x="1318176" y="3077091"/>
                  <a:pt x="1321467" y="3074183"/>
                  <a:pt x="1321466" y="3068364"/>
                </a:cubicBezTo>
                <a:cubicBezTo>
                  <a:pt x="1317705" y="3066910"/>
                  <a:pt x="1313005" y="3067637"/>
                  <a:pt x="1309242" y="3069819"/>
                </a:cubicBezTo>
                <a:lnTo>
                  <a:pt x="1302970" y="3079521"/>
                </a:lnTo>
                <a:lnTo>
                  <a:pt x="1289496" y="3071274"/>
                </a:lnTo>
                <a:cubicBezTo>
                  <a:pt x="1285499" y="3076001"/>
                  <a:pt x="1277685" y="3081227"/>
                  <a:pt x="1267018" y="3086694"/>
                </a:cubicBezTo>
                <a:lnTo>
                  <a:pt x="1248404" y="3094618"/>
                </a:lnTo>
                <a:lnTo>
                  <a:pt x="1248124" y="3094546"/>
                </a:lnTo>
                <a:lnTo>
                  <a:pt x="1245989" y="3095647"/>
                </a:lnTo>
                <a:lnTo>
                  <a:pt x="1227437" y="3103544"/>
                </a:lnTo>
                <a:cubicBezTo>
                  <a:pt x="1135052" y="3137635"/>
                  <a:pt x="974968" y="3170906"/>
                  <a:pt x="956631" y="3146906"/>
                </a:cubicBezTo>
                <a:cubicBezTo>
                  <a:pt x="981078" y="3120726"/>
                  <a:pt x="1043138" y="3106180"/>
                  <a:pt x="992362" y="3097454"/>
                </a:cubicBezTo>
                <a:cubicBezTo>
                  <a:pt x="996123" y="3129452"/>
                  <a:pt x="887049" y="3173087"/>
                  <a:pt x="868243" y="3149815"/>
                </a:cubicBezTo>
                <a:cubicBezTo>
                  <a:pt x="926071" y="3158542"/>
                  <a:pt x="830514" y="3139452"/>
                  <a:pt x="794196" y="3147770"/>
                </a:cubicBezTo>
                <a:lnTo>
                  <a:pt x="782690" y="3154069"/>
                </a:lnTo>
                <a:lnTo>
                  <a:pt x="781266" y="3139634"/>
                </a:lnTo>
                <a:cubicBezTo>
                  <a:pt x="780326" y="3123635"/>
                  <a:pt x="780796" y="3107635"/>
                  <a:pt x="785497" y="3111999"/>
                </a:cubicBezTo>
                <a:cubicBezTo>
                  <a:pt x="772332" y="3132361"/>
                  <a:pt x="766692" y="3132361"/>
                  <a:pt x="762930" y="3109090"/>
                </a:cubicBezTo>
                <a:cubicBezTo>
                  <a:pt x="717796" y="3109090"/>
                  <a:pt x="777974" y="3135271"/>
                  <a:pt x="768572" y="3129452"/>
                </a:cubicBezTo>
                <a:cubicBezTo>
                  <a:pt x="757287" y="3143997"/>
                  <a:pt x="749766" y="3117816"/>
                  <a:pt x="740362" y="3138180"/>
                </a:cubicBezTo>
                <a:cubicBezTo>
                  <a:pt x="762929" y="3152725"/>
                  <a:pt x="751646" y="3155634"/>
                  <a:pt x="704631" y="3149815"/>
                </a:cubicBezTo>
                <a:cubicBezTo>
                  <a:pt x="832512" y="3071274"/>
                  <a:pt x="616243" y="3164360"/>
                  <a:pt x="616243" y="3164360"/>
                </a:cubicBezTo>
                <a:cubicBezTo>
                  <a:pt x="670780" y="3138180"/>
                  <a:pt x="563588" y="3146906"/>
                  <a:pt x="518453" y="3173087"/>
                </a:cubicBezTo>
                <a:cubicBezTo>
                  <a:pt x="519394" y="3126544"/>
                  <a:pt x="509051" y="3127998"/>
                  <a:pt x="493770" y="3142544"/>
                </a:cubicBezTo>
                <a:lnTo>
                  <a:pt x="489886" y="3146644"/>
                </a:lnTo>
                <a:lnTo>
                  <a:pt x="487424" y="3142953"/>
                </a:lnTo>
                <a:cubicBezTo>
                  <a:pt x="486247" y="3141907"/>
                  <a:pt x="486483" y="3143452"/>
                  <a:pt x="487424" y="3145816"/>
                </a:cubicBezTo>
                <a:lnTo>
                  <a:pt x="488609" y="3147993"/>
                </a:lnTo>
                <a:lnTo>
                  <a:pt x="467940" y="3169815"/>
                </a:lnTo>
                <a:lnTo>
                  <a:pt x="450941" y="3182190"/>
                </a:lnTo>
                <a:lnTo>
                  <a:pt x="445816" y="3165088"/>
                </a:lnTo>
                <a:lnTo>
                  <a:pt x="439205" y="3153368"/>
                </a:lnTo>
                <a:lnTo>
                  <a:pt x="456012" y="3141043"/>
                </a:lnTo>
                <a:cubicBezTo>
                  <a:pt x="466502" y="3132726"/>
                  <a:pt x="433355" y="3153452"/>
                  <a:pt x="431946" y="3138180"/>
                </a:cubicBezTo>
                <a:cubicBezTo>
                  <a:pt x="501527" y="3091637"/>
                  <a:pt x="495886" y="3149815"/>
                  <a:pt x="537258" y="3129452"/>
                </a:cubicBezTo>
                <a:cubicBezTo>
                  <a:pt x="527855" y="3068364"/>
                  <a:pt x="791138" y="3045093"/>
                  <a:pt x="783616" y="3016003"/>
                </a:cubicBezTo>
                <a:cubicBezTo>
                  <a:pt x="772333" y="3024731"/>
                  <a:pt x="768571" y="3021821"/>
                  <a:pt x="772332" y="3007277"/>
                </a:cubicBezTo>
                <a:cubicBezTo>
                  <a:pt x="800542" y="3007276"/>
                  <a:pt x="802422" y="3018912"/>
                  <a:pt x="777974" y="3036366"/>
                </a:cubicBezTo>
                <a:cubicBezTo>
                  <a:pt x="894571" y="3059638"/>
                  <a:pt x="1060063" y="2960733"/>
                  <a:pt x="1092035" y="2928735"/>
                </a:cubicBezTo>
                <a:cubicBezTo>
                  <a:pt x="994244" y="2879283"/>
                  <a:pt x="789259" y="2940370"/>
                  <a:pt x="742243" y="2960733"/>
                </a:cubicBezTo>
                <a:cubicBezTo>
                  <a:pt x="744123" y="2957824"/>
                  <a:pt x="805243" y="2927280"/>
                  <a:pt x="869418" y="2900008"/>
                </a:cubicBezTo>
                <a:lnTo>
                  <a:pt x="938507" y="2873900"/>
                </a:lnTo>
                <a:lnTo>
                  <a:pt x="950050" y="2873828"/>
                </a:lnTo>
                <a:cubicBezTo>
                  <a:pt x="977787" y="2872737"/>
                  <a:pt x="1008348" y="2869101"/>
                  <a:pt x="1014930" y="2858919"/>
                </a:cubicBezTo>
                <a:cubicBezTo>
                  <a:pt x="1007877" y="2853829"/>
                  <a:pt x="987543" y="2857283"/>
                  <a:pt x="960952" y="2865419"/>
                </a:cubicBezTo>
                <a:lnTo>
                  <a:pt x="938507" y="2873900"/>
                </a:lnTo>
                <a:lnTo>
                  <a:pt x="913906" y="2874055"/>
                </a:lnTo>
                <a:cubicBezTo>
                  <a:pt x="904797" y="2873828"/>
                  <a:pt x="899745" y="2873464"/>
                  <a:pt x="902095" y="2873464"/>
                </a:cubicBezTo>
                <a:cubicBezTo>
                  <a:pt x="920901" y="2873464"/>
                  <a:pt x="924662" y="2864738"/>
                  <a:pt x="917138" y="2847283"/>
                </a:cubicBezTo>
                <a:cubicBezTo>
                  <a:pt x="920901" y="2856011"/>
                  <a:pt x="925132" y="2859646"/>
                  <a:pt x="929833" y="2857829"/>
                </a:cubicBezTo>
                <a:lnTo>
                  <a:pt x="932626" y="2853835"/>
                </a:lnTo>
                <a:lnTo>
                  <a:pt x="928423" y="2870555"/>
                </a:lnTo>
                <a:cubicBezTo>
                  <a:pt x="924662" y="2821103"/>
                  <a:pt x="1058184" y="2815285"/>
                  <a:pt x="1069466" y="2815286"/>
                </a:cubicBezTo>
                <a:cubicBezTo>
                  <a:pt x="1063825" y="2815285"/>
                  <a:pt x="1039378" y="2826921"/>
                  <a:pt x="1039377" y="2838557"/>
                </a:cubicBezTo>
                <a:cubicBezTo>
                  <a:pt x="1131526" y="2745470"/>
                  <a:pt x="1490719" y="2666928"/>
                  <a:pt x="1597913" y="2666928"/>
                </a:cubicBezTo>
                <a:cubicBezTo>
                  <a:pt x="1584749" y="2655292"/>
                  <a:pt x="1582868" y="2649474"/>
                  <a:pt x="1565943" y="2658201"/>
                </a:cubicBezTo>
                <a:cubicBezTo>
                  <a:pt x="1565944" y="2655292"/>
                  <a:pt x="1564062" y="2655292"/>
                  <a:pt x="1560301" y="2655292"/>
                </a:cubicBezTo>
                <a:cubicBezTo>
                  <a:pt x="1592271" y="2620385"/>
                  <a:pt x="1616719" y="2640748"/>
                  <a:pt x="1618601" y="2678564"/>
                </a:cubicBezTo>
                <a:cubicBezTo>
                  <a:pt x="1639287" y="2681473"/>
                  <a:pt x="1713570" y="2648021"/>
                  <a:pt x="1784328" y="2617840"/>
                </a:cubicBezTo>
                <a:lnTo>
                  <a:pt x="1852459" y="2591067"/>
                </a:lnTo>
                <a:lnTo>
                  <a:pt x="1895637" y="2579615"/>
                </a:lnTo>
                <a:cubicBezTo>
                  <a:pt x="1910683" y="2576206"/>
                  <a:pt x="1922788" y="2574569"/>
                  <a:pt x="1928899" y="2576751"/>
                </a:cubicBezTo>
                <a:cubicBezTo>
                  <a:pt x="1925609" y="2568751"/>
                  <a:pt x="1907154" y="2571478"/>
                  <a:pt x="1880679" y="2579977"/>
                </a:cubicBezTo>
                <a:lnTo>
                  <a:pt x="1852459" y="2591067"/>
                </a:lnTo>
                <a:lnTo>
                  <a:pt x="1844740" y="2593113"/>
                </a:lnTo>
                <a:cubicBezTo>
                  <a:pt x="1809011" y="2602931"/>
                  <a:pt x="1773750" y="2611659"/>
                  <a:pt x="1763406" y="2602931"/>
                </a:cubicBezTo>
                <a:cubicBezTo>
                  <a:pt x="1763406" y="2602931"/>
                  <a:pt x="1784092" y="2585477"/>
                  <a:pt x="1784092" y="2585477"/>
                </a:cubicBezTo>
                <a:cubicBezTo>
                  <a:pt x="1783152" y="2584023"/>
                  <a:pt x="1769518" y="2582569"/>
                  <a:pt x="1759176" y="2583660"/>
                </a:cubicBezTo>
                <a:lnTo>
                  <a:pt x="1756047" y="2584753"/>
                </a:lnTo>
                <a:lnTo>
                  <a:pt x="1756820" y="2580074"/>
                </a:lnTo>
                <a:cubicBezTo>
                  <a:pt x="1768313" y="2552752"/>
                  <a:pt x="1814183" y="2603658"/>
                  <a:pt x="1893167" y="2547661"/>
                </a:cubicBezTo>
                <a:cubicBezTo>
                  <a:pt x="1899749" y="2545480"/>
                  <a:pt x="1892462" y="2545297"/>
                  <a:pt x="1877859" y="2546434"/>
                </a:cubicBezTo>
                <a:lnTo>
                  <a:pt x="1826847" y="2552190"/>
                </a:lnTo>
                <a:lnTo>
                  <a:pt x="1831519" y="2546933"/>
                </a:lnTo>
                <a:cubicBezTo>
                  <a:pt x="1846799" y="2528299"/>
                  <a:pt x="1828288" y="2541480"/>
                  <a:pt x="1820059" y="2552388"/>
                </a:cubicBezTo>
                <a:lnTo>
                  <a:pt x="1819934" y="2552971"/>
                </a:lnTo>
                <a:lnTo>
                  <a:pt x="1818649" y="2553115"/>
                </a:lnTo>
                <a:cubicBezTo>
                  <a:pt x="1773279" y="2559296"/>
                  <a:pt x="1724854" y="2568024"/>
                  <a:pt x="1725794" y="2573841"/>
                </a:cubicBezTo>
                <a:cubicBezTo>
                  <a:pt x="1774691" y="2544751"/>
                  <a:pt x="1597914" y="2614567"/>
                  <a:pt x="1603556" y="2620385"/>
                </a:cubicBezTo>
                <a:cubicBezTo>
                  <a:pt x="1616719" y="2573841"/>
                  <a:pt x="1366600" y="2643657"/>
                  <a:pt x="1319585" y="2664019"/>
                </a:cubicBezTo>
                <a:cubicBezTo>
                  <a:pt x="1308302" y="2690200"/>
                  <a:pt x="836273" y="2736743"/>
                  <a:pt x="742243" y="2748379"/>
                </a:cubicBezTo>
                <a:cubicBezTo>
                  <a:pt x="755407" y="2751287"/>
                  <a:pt x="762929" y="2742561"/>
                  <a:pt x="762930" y="2725107"/>
                </a:cubicBezTo>
                <a:cubicBezTo>
                  <a:pt x="746005" y="2751287"/>
                  <a:pt x="749767" y="2722199"/>
                  <a:pt x="729078" y="2730925"/>
                </a:cubicBezTo>
                <a:cubicBezTo>
                  <a:pt x="725318" y="2745470"/>
                  <a:pt x="729078" y="2757106"/>
                  <a:pt x="744123" y="2762924"/>
                </a:cubicBezTo>
                <a:cubicBezTo>
                  <a:pt x="717795" y="2748379"/>
                  <a:pt x="642572" y="2786196"/>
                  <a:pt x="680184" y="2739652"/>
                </a:cubicBezTo>
                <a:cubicBezTo>
                  <a:pt x="625647" y="2693109"/>
                  <a:pt x="614364" y="2760015"/>
                  <a:pt x="574870" y="2733834"/>
                </a:cubicBezTo>
                <a:cubicBezTo>
                  <a:pt x="596028" y="2703290"/>
                  <a:pt x="677480" y="2672747"/>
                  <a:pt x="729579" y="2659383"/>
                </a:cubicBezTo>
                <a:lnTo>
                  <a:pt x="768256" y="2652440"/>
                </a:lnTo>
                <a:lnTo>
                  <a:pt x="768689" y="2654792"/>
                </a:lnTo>
                <a:cubicBezTo>
                  <a:pt x="772215" y="2669110"/>
                  <a:pt x="787377" y="2708381"/>
                  <a:pt x="826870" y="2675654"/>
                </a:cubicBezTo>
                <a:cubicBezTo>
                  <a:pt x="808065" y="2643656"/>
                  <a:pt x="800543" y="2655292"/>
                  <a:pt x="813705" y="2649474"/>
                </a:cubicBezTo>
                <a:cubicBezTo>
                  <a:pt x="812766" y="2636384"/>
                  <a:pt x="779855" y="2641475"/>
                  <a:pt x="743419" y="2650929"/>
                </a:cubicBezTo>
                <a:lnTo>
                  <a:pt x="694733" y="2665176"/>
                </a:lnTo>
                <a:lnTo>
                  <a:pt x="698343" y="2660020"/>
                </a:lnTo>
                <a:cubicBezTo>
                  <a:pt x="698638" y="2658929"/>
                  <a:pt x="697344" y="2659656"/>
                  <a:pt x="695699" y="2661111"/>
                </a:cubicBezTo>
                <a:lnTo>
                  <a:pt x="693562" y="2665518"/>
                </a:lnTo>
                <a:lnTo>
                  <a:pt x="689675" y="2666656"/>
                </a:lnTo>
                <a:lnTo>
                  <a:pt x="688661" y="2666976"/>
                </a:lnTo>
                <a:lnTo>
                  <a:pt x="683710" y="2664020"/>
                </a:lnTo>
                <a:cubicBezTo>
                  <a:pt x="681711" y="2663656"/>
                  <a:pt x="679891" y="2664020"/>
                  <a:pt x="679744" y="2665383"/>
                </a:cubicBezTo>
                <a:lnTo>
                  <a:pt x="682633" y="2668881"/>
                </a:lnTo>
                <a:lnTo>
                  <a:pt x="651975" y="2678564"/>
                </a:lnTo>
                <a:cubicBezTo>
                  <a:pt x="695227" y="2623293"/>
                  <a:pt x="588035" y="2652383"/>
                  <a:pt x="533498" y="2655292"/>
                </a:cubicBezTo>
                <a:cubicBezTo>
                  <a:pt x="572990" y="2632021"/>
                  <a:pt x="552304" y="2646566"/>
                  <a:pt x="537258" y="2649474"/>
                </a:cubicBezTo>
                <a:cubicBezTo>
                  <a:pt x="542899" y="2643657"/>
                  <a:pt x="580512" y="2602931"/>
                  <a:pt x="586154" y="2611658"/>
                </a:cubicBezTo>
                <a:cubicBezTo>
                  <a:pt x="576752" y="2614567"/>
                  <a:pt x="564526" y="2610204"/>
                  <a:pt x="553245" y="2607659"/>
                </a:cubicBezTo>
                <a:lnTo>
                  <a:pt x="540567" y="2606598"/>
                </a:lnTo>
                <a:lnTo>
                  <a:pt x="526915" y="2590204"/>
                </a:lnTo>
                <a:cubicBezTo>
                  <a:pt x="519864" y="2587659"/>
                  <a:pt x="511870" y="2589841"/>
                  <a:pt x="503408" y="2597113"/>
                </a:cubicBezTo>
                <a:cubicBezTo>
                  <a:pt x="535378" y="2515662"/>
                  <a:pt x="674542" y="2483663"/>
                  <a:pt x="730960" y="2416757"/>
                </a:cubicBezTo>
                <a:cubicBezTo>
                  <a:pt x="706513" y="2410940"/>
                  <a:pt x="712154" y="2422576"/>
                  <a:pt x="685826" y="2396395"/>
                </a:cubicBezTo>
                <a:cubicBezTo>
                  <a:pt x="742244" y="2346942"/>
                  <a:pt x="875765" y="2326580"/>
                  <a:pt x="875765" y="2277127"/>
                </a:cubicBezTo>
                <a:cubicBezTo>
                  <a:pt x="920900" y="2285854"/>
                  <a:pt x="956632" y="2221857"/>
                  <a:pt x="998004" y="2230584"/>
                </a:cubicBezTo>
                <a:cubicBezTo>
                  <a:pt x="982959" y="2216039"/>
                  <a:pt x="969796" y="2216039"/>
                  <a:pt x="954751" y="2224766"/>
                </a:cubicBezTo>
                <a:cubicBezTo>
                  <a:pt x="990013" y="2189859"/>
                  <a:pt x="1033619" y="2165678"/>
                  <a:pt x="1081927" y="2148087"/>
                </a:cubicBezTo>
                <a:lnTo>
                  <a:pt x="1110355" y="2139822"/>
                </a:lnTo>
                <a:lnTo>
                  <a:pt x="1271002" y="2106285"/>
                </a:lnTo>
                <a:lnTo>
                  <a:pt x="1399042" y="2088545"/>
                </a:lnTo>
                <a:cubicBezTo>
                  <a:pt x="1451581" y="2080773"/>
                  <a:pt x="1501534" y="2071319"/>
                  <a:pt x="1545256" y="2056047"/>
                </a:cubicBezTo>
                <a:cubicBezTo>
                  <a:pt x="1546667" y="2059683"/>
                  <a:pt x="1540790" y="2060047"/>
                  <a:pt x="1532504" y="2058729"/>
                </a:cubicBezTo>
                <a:lnTo>
                  <a:pt x="1507721" y="2051981"/>
                </a:lnTo>
                <a:lnTo>
                  <a:pt x="1507730" y="2051978"/>
                </a:lnTo>
                <a:cubicBezTo>
                  <a:pt x="1656212" y="2011685"/>
                  <a:pt x="1801489" y="1956052"/>
                  <a:pt x="1938300" y="1861146"/>
                </a:cubicBezTo>
                <a:cubicBezTo>
                  <a:pt x="1963689" y="1854601"/>
                  <a:pt x="1844153" y="1866055"/>
                  <a:pt x="1794701" y="1877100"/>
                </a:cubicBezTo>
                <a:lnTo>
                  <a:pt x="1788416" y="1878999"/>
                </a:lnTo>
                <a:lnTo>
                  <a:pt x="1805015" y="1867329"/>
                </a:lnTo>
                <a:cubicBezTo>
                  <a:pt x="1814650" y="1862601"/>
                  <a:pt x="1824526" y="1859692"/>
                  <a:pt x="1834868" y="1858237"/>
                </a:cubicBezTo>
                <a:lnTo>
                  <a:pt x="1819772" y="1841392"/>
                </a:lnTo>
                <a:lnTo>
                  <a:pt x="1823979" y="1838245"/>
                </a:lnTo>
                <a:cubicBezTo>
                  <a:pt x="1841554" y="1822989"/>
                  <a:pt x="1834105" y="1820875"/>
                  <a:pt x="1823351" y="1822239"/>
                </a:cubicBezTo>
                <a:lnTo>
                  <a:pt x="1810116" y="1825296"/>
                </a:lnTo>
                <a:lnTo>
                  <a:pt x="1814183" y="1823330"/>
                </a:lnTo>
                <a:lnTo>
                  <a:pt x="1804171" y="1826669"/>
                </a:lnTo>
                <a:lnTo>
                  <a:pt x="1804018" y="1826704"/>
                </a:lnTo>
                <a:lnTo>
                  <a:pt x="1798916" y="1822705"/>
                </a:lnTo>
                <a:lnTo>
                  <a:pt x="1827522" y="1819830"/>
                </a:lnTo>
                <a:cubicBezTo>
                  <a:pt x="1836398" y="1818966"/>
                  <a:pt x="1842861" y="1818239"/>
                  <a:pt x="1844272" y="1817512"/>
                </a:cubicBezTo>
                <a:cubicBezTo>
                  <a:pt x="1829227" y="1788422"/>
                  <a:pt x="1793495" y="1820421"/>
                  <a:pt x="1780331" y="1805876"/>
                </a:cubicBezTo>
                <a:cubicBezTo>
                  <a:pt x="1831108" y="1776786"/>
                  <a:pt x="1812302" y="1791331"/>
                  <a:pt x="1868719" y="1776786"/>
                </a:cubicBezTo>
                <a:cubicBezTo>
                  <a:pt x="1861197" y="1756424"/>
                  <a:pt x="1345915" y="1916417"/>
                  <a:pt x="1334630" y="1930961"/>
                </a:cubicBezTo>
                <a:cubicBezTo>
                  <a:pt x="1326169" y="1871328"/>
                  <a:pt x="1311593" y="1869873"/>
                  <a:pt x="1294433" y="1883327"/>
                </a:cubicBezTo>
                <a:lnTo>
                  <a:pt x="1276915" y="1900017"/>
                </a:lnTo>
                <a:lnTo>
                  <a:pt x="1275862" y="1897508"/>
                </a:lnTo>
                <a:cubicBezTo>
                  <a:pt x="1266459" y="1895326"/>
                  <a:pt x="1249065" y="1896054"/>
                  <a:pt x="1265048" y="1887327"/>
                </a:cubicBezTo>
                <a:cubicBezTo>
                  <a:pt x="1157856" y="1916417"/>
                  <a:pt x="1058183" y="1930961"/>
                  <a:pt x="958512" y="1954234"/>
                </a:cubicBezTo>
                <a:cubicBezTo>
                  <a:pt x="950989" y="1893144"/>
                  <a:pt x="422541" y="2102590"/>
                  <a:pt x="334155" y="2047320"/>
                </a:cubicBezTo>
                <a:cubicBezTo>
                  <a:pt x="369885" y="2012412"/>
                  <a:pt x="524094" y="1977505"/>
                  <a:pt x="522214" y="1974596"/>
                </a:cubicBezTo>
                <a:cubicBezTo>
                  <a:pt x="646333" y="1820421"/>
                  <a:pt x="894572" y="1962960"/>
                  <a:pt x="1020571" y="1855328"/>
                </a:cubicBezTo>
                <a:cubicBezTo>
                  <a:pt x="1022452" y="1802967"/>
                  <a:pt x="1093915" y="1811695"/>
                  <a:pt x="1231198" y="1750606"/>
                </a:cubicBezTo>
                <a:cubicBezTo>
                  <a:pt x="1197348" y="1744788"/>
                  <a:pt x="988601" y="1840783"/>
                  <a:pt x="937826" y="1794240"/>
                </a:cubicBezTo>
                <a:cubicBezTo>
                  <a:pt x="902095" y="1837875"/>
                  <a:pt x="603080" y="1919325"/>
                  <a:pt x="574871" y="1884418"/>
                </a:cubicBezTo>
                <a:cubicBezTo>
                  <a:pt x="603080" y="1855328"/>
                  <a:pt x="668900" y="1837875"/>
                  <a:pt x="614364" y="1832057"/>
                </a:cubicBezTo>
                <a:cubicBezTo>
                  <a:pt x="620005" y="1866964"/>
                  <a:pt x="499647" y="1913508"/>
                  <a:pt x="480840" y="1893145"/>
                </a:cubicBezTo>
                <a:cubicBezTo>
                  <a:pt x="512812" y="1896054"/>
                  <a:pt x="431945" y="1866964"/>
                  <a:pt x="415019" y="1916417"/>
                </a:cubicBezTo>
                <a:cubicBezTo>
                  <a:pt x="406558" y="1907689"/>
                  <a:pt x="390690" y="1876054"/>
                  <a:pt x="387252" y="1864464"/>
                </a:cubicBezTo>
                <a:lnTo>
                  <a:pt x="388547" y="1861480"/>
                </a:lnTo>
                <a:lnTo>
                  <a:pt x="389397" y="1861510"/>
                </a:lnTo>
                <a:cubicBezTo>
                  <a:pt x="392454" y="1859692"/>
                  <a:pt x="395275" y="1856783"/>
                  <a:pt x="398095" y="1855328"/>
                </a:cubicBezTo>
                <a:cubicBezTo>
                  <a:pt x="396215" y="1855328"/>
                  <a:pt x="388692" y="1846602"/>
                  <a:pt x="379288" y="1861147"/>
                </a:cubicBezTo>
                <a:lnTo>
                  <a:pt x="388348" y="1861472"/>
                </a:lnTo>
                <a:lnTo>
                  <a:pt x="372943" y="1876055"/>
                </a:lnTo>
                <a:cubicBezTo>
                  <a:pt x="368946" y="1875691"/>
                  <a:pt x="366125" y="1869873"/>
                  <a:pt x="364244" y="1858237"/>
                </a:cubicBezTo>
                <a:cubicBezTo>
                  <a:pt x="319110" y="1861147"/>
                  <a:pt x="381170" y="1884418"/>
                  <a:pt x="371766" y="1878600"/>
                </a:cubicBezTo>
                <a:cubicBezTo>
                  <a:pt x="358602" y="1893145"/>
                  <a:pt x="349200" y="1864055"/>
                  <a:pt x="339797" y="1887327"/>
                </a:cubicBezTo>
                <a:cubicBezTo>
                  <a:pt x="366125" y="1901872"/>
                  <a:pt x="352961" y="1904780"/>
                  <a:pt x="302184" y="1901872"/>
                </a:cubicBezTo>
                <a:cubicBezTo>
                  <a:pt x="441348" y="1814603"/>
                  <a:pt x="206275" y="1922234"/>
                  <a:pt x="206275" y="1922234"/>
                </a:cubicBezTo>
                <a:cubicBezTo>
                  <a:pt x="268333" y="1890236"/>
                  <a:pt x="146094" y="1910599"/>
                  <a:pt x="100961" y="1939689"/>
                </a:cubicBezTo>
                <a:cubicBezTo>
                  <a:pt x="100962" y="1867691"/>
                  <a:pt x="75574" y="1910235"/>
                  <a:pt x="45426" y="1942143"/>
                </a:cubicBezTo>
                <a:lnTo>
                  <a:pt x="26828" y="1956391"/>
                </a:lnTo>
                <a:lnTo>
                  <a:pt x="19860" y="1937143"/>
                </a:lnTo>
                <a:lnTo>
                  <a:pt x="13474" y="1927620"/>
                </a:lnTo>
                <a:lnTo>
                  <a:pt x="21505" y="1921581"/>
                </a:lnTo>
                <a:cubicBezTo>
                  <a:pt x="55857" y="1895690"/>
                  <a:pt x="6697" y="1931324"/>
                  <a:pt x="5051" y="1913508"/>
                </a:cubicBezTo>
                <a:cubicBezTo>
                  <a:pt x="78393" y="1858237"/>
                  <a:pt x="76512" y="1919325"/>
                  <a:pt x="119766" y="1893144"/>
                </a:cubicBezTo>
                <a:cubicBezTo>
                  <a:pt x="106603" y="1829147"/>
                  <a:pt x="392454" y="1782605"/>
                  <a:pt x="386811" y="1759333"/>
                </a:cubicBezTo>
                <a:cubicBezTo>
                  <a:pt x="373648" y="1768060"/>
                  <a:pt x="369885" y="1768060"/>
                  <a:pt x="373648" y="1750606"/>
                </a:cubicBezTo>
                <a:cubicBezTo>
                  <a:pt x="403735" y="1750605"/>
                  <a:pt x="405617" y="1759333"/>
                  <a:pt x="379288" y="1779695"/>
                </a:cubicBezTo>
                <a:cubicBezTo>
                  <a:pt x="445109" y="1788423"/>
                  <a:pt x="521744" y="1765878"/>
                  <a:pt x="586625" y="1736789"/>
                </a:cubicBezTo>
                <a:lnTo>
                  <a:pt x="651645" y="1702297"/>
                </a:lnTo>
                <a:lnTo>
                  <a:pt x="651976" y="1702245"/>
                </a:lnTo>
                <a:cubicBezTo>
                  <a:pt x="655736" y="1700426"/>
                  <a:pt x="659498" y="1698244"/>
                  <a:pt x="663258" y="1698244"/>
                </a:cubicBezTo>
                <a:lnTo>
                  <a:pt x="661245" y="1697205"/>
                </a:lnTo>
                <a:lnTo>
                  <a:pt x="672308" y="1691336"/>
                </a:lnTo>
                <a:cubicBezTo>
                  <a:pt x="696052" y="1676610"/>
                  <a:pt x="714035" y="1663337"/>
                  <a:pt x="723437" y="1654611"/>
                </a:cubicBezTo>
                <a:cubicBezTo>
                  <a:pt x="610602" y="1605157"/>
                  <a:pt x="398094" y="1677882"/>
                  <a:pt x="339796" y="1704063"/>
                </a:cubicBezTo>
                <a:cubicBezTo>
                  <a:pt x="343558" y="1699699"/>
                  <a:pt x="409848" y="1664064"/>
                  <a:pt x="479430" y="1632429"/>
                </a:cubicBezTo>
                <a:lnTo>
                  <a:pt x="549250" y="1604313"/>
                </a:lnTo>
                <a:lnTo>
                  <a:pt x="564997" y="1603703"/>
                </a:lnTo>
                <a:cubicBezTo>
                  <a:pt x="580748" y="1602613"/>
                  <a:pt x="597555" y="1600795"/>
                  <a:pt x="611249" y="1597795"/>
                </a:cubicBezTo>
                <a:lnTo>
                  <a:pt x="633682" y="1587214"/>
                </a:lnTo>
                <a:lnTo>
                  <a:pt x="630837" y="1593795"/>
                </a:lnTo>
                <a:cubicBezTo>
                  <a:pt x="631113" y="1597749"/>
                  <a:pt x="632933" y="1603340"/>
                  <a:pt x="636931" y="1610976"/>
                </a:cubicBezTo>
                <a:cubicBezTo>
                  <a:pt x="655736" y="1613158"/>
                  <a:pt x="663141" y="1610431"/>
                  <a:pt x="664169" y="1606067"/>
                </a:cubicBezTo>
                <a:lnTo>
                  <a:pt x="654674" y="1593378"/>
                </a:lnTo>
                <a:lnTo>
                  <a:pt x="666520" y="1592750"/>
                </a:lnTo>
                <a:cubicBezTo>
                  <a:pt x="682653" y="1586613"/>
                  <a:pt x="702751" y="1570250"/>
                  <a:pt x="719676" y="1596431"/>
                </a:cubicBezTo>
                <a:cubicBezTo>
                  <a:pt x="806889" y="1525161"/>
                  <a:pt x="695405" y="1565250"/>
                  <a:pt x="661132" y="1586130"/>
                </a:cubicBezTo>
                <a:lnTo>
                  <a:pt x="653725" y="1592109"/>
                </a:lnTo>
                <a:lnTo>
                  <a:pt x="653151" y="1591341"/>
                </a:lnTo>
                <a:lnTo>
                  <a:pt x="634876" y="1586651"/>
                </a:lnTo>
                <a:lnTo>
                  <a:pt x="638810" y="1584795"/>
                </a:lnTo>
                <a:cubicBezTo>
                  <a:pt x="630348" y="1578978"/>
                  <a:pt x="607899" y="1582977"/>
                  <a:pt x="578866" y="1592386"/>
                </a:cubicBezTo>
                <a:lnTo>
                  <a:pt x="549250" y="1604313"/>
                </a:lnTo>
                <a:lnTo>
                  <a:pt x="525094" y="1605248"/>
                </a:lnTo>
                <a:cubicBezTo>
                  <a:pt x="515632" y="1605340"/>
                  <a:pt x="511401" y="1605157"/>
                  <a:pt x="516573" y="1605157"/>
                </a:cubicBezTo>
                <a:cubicBezTo>
                  <a:pt x="537259" y="1605157"/>
                  <a:pt x="542900" y="1593522"/>
                  <a:pt x="533498" y="1576069"/>
                </a:cubicBezTo>
                <a:cubicBezTo>
                  <a:pt x="538199" y="1584795"/>
                  <a:pt x="542899" y="1587704"/>
                  <a:pt x="548072" y="1585159"/>
                </a:cubicBezTo>
                <a:lnTo>
                  <a:pt x="553091" y="1578340"/>
                </a:lnTo>
                <a:lnTo>
                  <a:pt x="548542" y="1596431"/>
                </a:lnTo>
                <a:cubicBezTo>
                  <a:pt x="544782" y="1544070"/>
                  <a:pt x="689587" y="1532434"/>
                  <a:pt x="702750" y="1532434"/>
                </a:cubicBezTo>
                <a:cubicBezTo>
                  <a:pt x="697109" y="1535343"/>
                  <a:pt x="668901" y="1546979"/>
                  <a:pt x="668900" y="1558615"/>
                </a:cubicBezTo>
                <a:cubicBezTo>
                  <a:pt x="776093" y="1456801"/>
                  <a:pt x="1161616" y="1369532"/>
                  <a:pt x="1283855" y="1369532"/>
                </a:cubicBezTo>
                <a:cubicBezTo>
                  <a:pt x="1272570" y="1352079"/>
                  <a:pt x="1259407" y="1349169"/>
                  <a:pt x="1242481" y="1357896"/>
                </a:cubicBezTo>
                <a:cubicBezTo>
                  <a:pt x="1285736" y="1314262"/>
                  <a:pt x="1304541" y="1346260"/>
                  <a:pt x="1304541" y="1381168"/>
                </a:cubicBezTo>
                <a:cubicBezTo>
                  <a:pt x="1444409" y="1396440"/>
                  <a:pt x="1736901" y="1340443"/>
                  <a:pt x="1931302" y="1232664"/>
                </a:cubicBezTo>
                <a:lnTo>
                  <a:pt x="2003939" y="1185899"/>
                </a:lnTo>
                <a:lnTo>
                  <a:pt x="2028129" y="1183404"/>
                </a:lnTo>
                <a:cubicBezTo>
                  <a:pt x="2034302" y="1182405"/>
                  <a:pt x="2019903" y="1183042"/>
                  <a:pt x="2009617" y="1184223"/>
                </a:cubicBezTo>
                <a:lnTo>
                  <a:pt x="2004936" y="1185256"/>
                </a:lnTo>
                <a:lnTo>
                  <a:pt x="2007882" y="1183359"/>
                </a:lnTo>
                <a:cubicBezTo>
                  <a:pt x="2006003" y="1186267"/>
                  <a:pt x="2006002" y="1180450"/>
                  <a:pt x="2011645" y="1174632"/>
                </a:cubicBezTo>
                <a:cubicBezTo>
                  <a:pt x="1881883" y="1212448"/>
                  <a:pt x="1426780" y="1296808"/>
                  <a:pt x="1423019" y="1276446"/>
                </a:cubicBezTo>
                <a:cubicBezTo>
                  <a:pt x="1475675" y="1250266"/>
                  <a:pt x="1283855" y="1322989"/>
                  <a:pt x="1287616" y="1325898"/>
                </a:cubicBezTo>
                <a:cubicBezTo>
                  <a:pt x="1298900" y="1290991"/>
                  <a:pt x="1035616" y="1349169"/>
                  <a:pt x="975437" y="1375350"/>
                </a:cubicBezTo>
                <a:cubicBezTo>
                  <a:pt x="958512" y="1413166"/>
                  <a:pt x="441349" y="1471346"/>
                  <a:pt x="339796" y="1488799"/>
                </a:cubicBezTo>
                <a:cubicBezTo>
                  <a:pt x="354841" y="1491708"/>
                  <a:pt x="362364" y="1485890"/>
                  <a:pt x="364244" y="1465528"/>
                </a:cubicBezTo>
                <a:cubicBezTo>
                  <a:pt x="347318" y="1488799"/>
                  <a:pt x="347318" y="1459711"/>
                  <a:pt x="326632" y="1471346"/>
                </a:cubicBezTo>
                <a:cubicBezTo>
                  <a:pt x="322872" y="1488799"/>
                  <a:pt x="328512" y="1500435"/>
                  <a:pt x="343558" y="1503344"/>
                </a:cubicBezTo>
                <a:cubicBezTo>
                  <a:pt x="322401" y="1494618"/>
                  <a:pt x="268452" y="1516980"/>
                  <a:pt x="261047" y="1507844"/>
                </a:cubicBezTo>
                <a:lnTo>
                  <a:pt x="270579" y="1488903"/>
                </a:lnTo>
                <a:lnTo>
                  <a:pt x="285729" y="1489163"/>
                </a:lnTo>
                <a:cubicBezTo>
                  <a:pt x="294662" y="1486617"/>
                  <a:pt x="304066" y="1481527"/>
                  <a:pt x="309706" y="1474254"/>
                </a:cubicBezTo>
                <a:cubicBezTo>
                  <a:pt x="302184" y="1474254"/>
                  <a:pt x="294663" y="1477163"/>
                  <a:pt x="287141" y="1480436"/>
                </a:cubicBezTo>
                <a:lnTo>
                  <a:pt x="272020" y="1486039"/>
                </a:lnTo>
                <a:lnTo>
                  <a:pt x="272095" y="1485890"/>
                </a:lnTo>
                <a:cubicBezTo>
                  <a:pt x="210036" y="1439347"/>
                  <a:pt x="202514" y="1512072"/>
                  <a:pt x="155499" y="1485890"/>
                </a:cubicBezTo>
                <a:cubicBezTo>
                  <a:pt x="209800" y="1409530"/>
                  <a:pt x="279941" y="1451210"/>
                  <a:pt x="326863" y="1418001"/>
                </a:cubicBezTo>
                <a:lnTo>
                  <a:pt x="342394" y="1401798"/>
                </a:lnTo>
                <a:lnTo>
                  <a:pt x="343557" y="1427711"/>
                </a:lnTo>
                <a:cubicBezTo>
                  <a:pt x="415960" y="1348806"/>
                  <a:pt x="448048" y="1392396"/>
                  <a:pt x="506592" y="1365550"/>
                </a:cubicBezTo>
                <a:lnTo>
                  <a:pt x="522508" y="1355860"/>
                </a:lnTo>
                <a:lnTo>
                  <a:pt x="515838" y="1362987"/>
                </a:lnTo>
                <a:cubicBezTo>
                  <a:pt x="515750" y="1367168"/>
                  <a:pt x="521273" y="1370259"/>
                  <a:pt x="537259" y="1369531"/>
                </a:cubicBezTo>
                <a:cubicBezTo>
                  <a:pt x="547132" y="1355714"/>
                  <a:pt x="548072" y="1348988"/>
                  <a:pt x="544927" y="1346624"/>
                </a:cubicBezTo>
                <a:lnTo>
                  <a:pt x="532737" y="1348994"/>
                </a:lnTo>
                <a:lnTo>
                  <a:pt x="482810" y="1337443"/>
                </a:lnTo>
                <a:cubicBezTo>
                  <a:pt x="442083" y="1331807"/>
                  <a:pt x="390426" y="1333079"/>
                  <a:pt x="345468" y="1356533"/>
                </a:cubicBezTo>
                <a:lnTo>
                  <a:pt x="330506" y="1366753"/>
                </a:lnTo>
                <a:lnTo>
                  <a:pt x="320990" y="1365442"/>
                </a:lnTo>
                <a:cubicBezTo>
                  <a:pt x="244475" y="1360260"/>
                  <a:pt x="98140" y="1373896"/>
                  <a:pt x="100962" y="1369532"/>
                </a:cubicBezTo>
                <a:cubicBezTo>
                  <a:pt x="146095" y="1369531"/>
                  <a:pt x="93439" y="1331715"/>
                  <a:pt x="74633" y="1354988"/>
                </a:cubicBezTo>
                <a:cubicBezTo>
                  <a:pt x="82156" y="1337534"/>
                  <a:pt x="189349" y="1293899"/>
                  <a:pt x="196871" y="1314262"/>
                </a:cubicBezTo>
                <a:cubicBezTo>
                  <a:pt x="181825" y="1308444"/>
                  <a:pt x="174305" y="1320080"/>
                  <a:pt x="174305" y="1343351"/>
                </a:cubicBezTo>
                <a:lnTo>
                  <a:pt x="184703" y="1341496"/>
                </a:lnTo>
                <a:lnTo>
                  <a:pt x="188380" y="1342079"/>
                </a:lnTo>
                <a:lnTo>
                  <a:pt x="188768" y="1340770"/>
                </a:lnTo>
                <a:lnTo>
                  <a:pt x="234160" y="1332670"/>
                </a:lnTo>
                <a:lnTo>
                  <a:pt x="299536" y="1325928"/>
                </a:lnTo>
                <a:lnTo>
                  <a:pt x="300304" y="1328807"/>
                </a:lnTo>
                <a:lnTo>
                  <a:pt x="301175" y="1325759"/>
                </a:lnTo>
                <a:lnTo>
                  <a:pt x="303361" y="1325534"/>
                </a:lnTo>
                <a:cubicBezTo>
                  <a:pt x="349669" y="1320080"/>
                  <a:pt x="393392" y="1311353"/>
                  <a:pt x="416901" y="1288082"/>
                </a:cubicBezTo>
                <a:cubicBezTo>
                  <a:pt x="373648" y="1285172"/>
                  <a:pt x="381170" y="1279354"/>
                  <a:pt x="439468" y="1270628"/>
                </a:cubicBezTo>
                <a:cubicBezTo>
                  <a:pt x="418311" y="1270627"/>
                  <a:pt x="402296" y="1270810"/>
                  <a:pt x="390349" y="1271110"/>
                </a:cubicBezTo>
                <a:lnTo>
                  <a:pt x="368631" y="1272163"/>
                </a:lnTo>
                <a:lnTo>
                  <a:pt x="378454" y="1250617"/>
                </a:lnTo>
                <a:cubicBezTo>
                  <a:pt x="423629" y="1208858"/>
                  <a:pt x="600730" y="1242266"/>
                  <a:pt x="623765" y="1206631"/>
                </a:cubicBezTo>
                <a:cubicBezTo>
                  <a:pt x="608720" y="1197904"/>
                  <a:pt x="593676" y="1189177"/>
                  <a:pt x="578632" y="1186267"/>
                </a:cubicBezTo>
                <a:cubicBezTo>
                  <a:pt x="594617" y="1185540"/>
                  <a:pt x="603551" y="1182450"/>
                  <a:pt x="609250" y="1177814"/>
                </a:cubicBezTo>
                <a:lnTo>
                  <a:pt x="617117" y="1165391"/>
                </a:lnTo>
                <a:lnTo>
                  <a:pt x="619005" y="1168996"/>
                </a:lnTo>
                <a:cubicBezTo>
                  <a:pt x="620593" y="1170087"/>
                  <a:pt x="622827" y="1170269"/>
                  <a:pt x="625646" y="1168814"/>
                </a:cubicBezTo>
                <a:cubicBezTo>
                  <a:pt x="628468" y="1165905"/>
                  <a:pt x="627057" y="1163723"/>
                  <a:pt x="625411" y="1161542"/>
                </a:cubicBezTo>
                <a:lnTo>
                  <a:pt x="623917" y="1154934"/>
                </a:lnTo>
                <a:lnTo>
                  <a:pt x="635226" y="1137998"/>
                </a:lnTo>
                <a:cubicBezTo>
                  <a:pt x="643276" y="1130453"/>
                  <a:pt x="655735" y="1122999"/>
                  <a:pt x="676422" y="1116453"/>
                </a:cubicBezTo>
                <a:cubicBezTo>
                  <a:pt x="679244" y="1113544"/>
                  <a:pt x="785967" y="1099726"/>
                  <a:pt x="896922" y="1088090"/>
                </a:cubicBezTo>
                <a:lnTo>
                  <a:pt x="927594" y="1085072"/>
                </a:lnTo>
                <a:lnTo>
                  <a:pt x="928628" y="1085091"/>
                </a:lnTo>
                <a:lnTo>
                  <a:pt x="929172" y="1084916"/>
                </a:lnTo>
                <a:lnTo>
                  <a:pt x="979374" y="1079977"/>
                </a:lnTo>
                <a:cubicBezTo>
                  <a:pt x="1059506" y="1072682"/>
                  <a:pt x="1128001" y="1068454"/>
                  <a:pt x="1142811" y="1072818"/>
                </a:cubicBezTo>
                <a:cubicBezTo>
                  <a:pt x="1136228" y="1085909"/>
                  <a:pt x="1224145" y="1068456"/>
                  <a:pt x="1322171" y="1054638"/>
                </a:cubicBezTo>
                <a:lnTo>
                  <a:pt x="1420893" y="1045232"/>
                </a:lnTo>
                <a:lnTo>
                  <a:pt x="1404213" y="1052456"/>
                </a:lnTo>
                <a:cubicBezTo>
                  <a:pt x="1401921" y="1060092"/>
                  <a:pt x="1400620" y="1065964"/>
                  <a:pt x="1400093" y="1070367"/>
                </a:cubicBezTo>
                <a:lnTo>
                  <a:pt x="1400326" y="1074432"/>
                </a:lnTo>
                <a:lnTo>
                  <a:pt x="1416423" y="1070883"/>
                </a:lnTo>
                <a:lnTo>
                  <a:pt x="1422869" y="1063061"/>
                </a:lnTo>
                <a:cubicBezTo>
                  <a:pt x="1426356" y="1057221"/>
                  <a:pt x="1428566" y="1051400"/>
                  <a:pt x="1427751" y="1047957"/>
                </a:cubicBezTo>
                <a:lnTo>
                  <a:pt x="1421958" y="1045130"/>
                </a:lnTo>
                <a:lnTo>
                  <a:pt x="1466242" y="1040911"/>
                </a:lnTo>
                <a:lnTo>
                  <a:pt x="1471993" y="1041228"/>
                </a:lnTo>
                <a:lnTo>
                  <a:pt x="1466273" y="1043728"/>
                </a:lnTo>
                <a:cubicBezTo>
                  <a:pt x="1475674" y="1049547"/>
                  <a:pt x="1473794" y="1064092"/>
                  <a:pt x="1485078" y="1049547"/>
                </a:cubicBezTo>
                <a:lnTo>
                  <a:pt x="1479068" y="1041618"/>
                </a:lnTo>
                <a:lnTo>
                  <a:pt x="1524184" y="1044104"/>
                </a:lnTo>
                <a:cubicBezTo>
                  <a:pt x="1540615" y="1046820"/>
                  <a:pt x="1553719" y="1051365"/>
                  <a:pt x="1562182" y="1058273"/>
                </a:cubicBezTo>
                <a:cubicBezTo>
                  <a:pt x="1347795" y="1101908"/>
                  <a:pt x="1637407" y="1064092"/>
                  <a:pt x="1629883" y="1037911"/>
                </a:cubicBezTo>
                <a:cubicBezTo>
                  <a:pt x="1629883" y="1037911"/>
                  <a:pt x="1567823" y="1072818"/>
                  <a:pt x="1596032" y="1023366"/>
                </a:cubicBezTo>
                <a:cubicBezTo>
                  <a:pt x="1632704" y="1014640"/>
                  <a:pt x="1657152" y="1005185"/>
                  <a:pt x="1673843" y="997549"/>
                </a:cubicBezTo>
                <a:lnTo>
                  <a:pt x="1704769" y="982802"/>
                </a:lnTo>
                <a:lnTo>
                  <a:pt x="1705144" y="983018"/>
                </a:lnTo>
                <a:lnTo>
                  <a:pt x="1706283" y="995367"/>
                </a:lnTo>
                <a:cubicBezTo>
                  <a:pt x="1707929" y="996458"/>
                  <a:pt x="1710749" y="994278"/>
                  <a:pt x="1714510" y="988459"/>
                </a:cubicBezTo>
                <a:cubicBezTo>
                  <a:pt x="1712629" y="985550"/>
                  <a:pt x="1703226" y="1029185"/>
                  <a:pt x="1714510" y="988459"/>
                </a:cubicBezTo>
                <a:lnTo>
                  <a:pt x="1705144" y="983018"/>
                </a:lnTo>
                <a:lnTo>
                  <a:pt x="1705108" y="982641"/>
                </a:lnTo>
                <a:lnTo>
                  <a:pt x="1704769" y="982802"/>
                </a:lnTo>
                <a:lnTo>
                  <a:pt x="1701196" y="980727"/>
                </a:lnTo>
                <a:cubicBezTo>
                  <a:pt x="1662301" y="970674"/>
                  <a:pt x="1549604" y="978004"/>
                  <a:pt x="1490132" y="988741"/>
                </a:cubicBezTo>
                <a:lnTo>
                  <a:pt x="1472261" y="994221"/>
                </a:lnTo>
                <a:lnTo>
                  <a:pt x="1471679" y="993913"/>
                </a:lnTo>
                <a:cubicBezTo>
                  <a:pt x="1465802" y="993549"/>
                  <a:pt x="1459690" y="995731"/>
                  <a:pt x="1453109" y="1000095"/>
                </a:cubicBezTo>
                <a:lnTo>
                  <a:pt x="1472261" y="994221"/>
                </a:lnTo>
                <a:lnTo>
                  <a:pt x="1488839" y="1003004"/>
                </a:lnTo>
                <a:cubicBezTo>
                  <a:pt x="1458749" y="1040820"/>
                  <a:pt x="1310182" y="1014640"/>
                  <a:pt x="1306422" y="1011731"/>
                </a:cubicBezTo>
                <a:cubicBezTo>
                  <a:pt x="1310183" y="1008821"/>
                  <a:pt x="1312064" y="1003004"/>
                  <a:pt x="1312064" y="997186"/>
                </a:cubicBezTo>
                <a:cubicBezTo>
                  <a:pt x="1321467" y="1005912"/>
                  <a:pt x="1327108" y="1005912"/>
                  <a:pt x="1328989" y="991367"/>
                </a:cubicBezTo>
                <a:cubicBezTo>
                  <a:pt x="1313474" y="992094"/>
                  <a:pt x="1294316" y="992094"/>
                  <a:pt x="1273834" y="991913"/>
                </a:cubicBezTo>
                <a:lnTo>
                  <a:pt x="1229121" y="991527"/>
                </a:lnTo>
                <a:lnTo>
                  <a:pt x="1229318" y="991367"/>
                </a:lnTo>
                <a:cubicBezTo>
                  <a:pt x="1223675" y="991367"/>
                  <a:pt x="1216153" y="982641"/>
                  <a:pt x="1210511" y="991367"/>
                </a:cubicBezTo>
                <a:lnTo>
                  <a:pt x="1210522" y="991374"/>
                </a:lnTo>
                <a:lnTo>
                  <a:pt x="1153654" y="993004"/>
                </a:lnTo>
                <a:cubicBezTo>
                  <a:pt x="1137168" y="994277"/>
                  <a:pt x="1124005" y="996458"/>
                  <a:pt x="1116482" y="1000095"/>
                </a:cubicBezTo>
                <a:cubicBezTo>
                  <a:pt x="1114131" y="1005186"/>
                  <a:pt x="1107783" y="1012640"/>
                  <a:pt x="1100409" y="1020412"/>
                </a:cubicBezTo>
                <a:lnTo>
                  <a:pt x="1078561" y="1042241"/>
                </a:lnTo>
                <a:lnTo>
                  <a:pt x="1057918" y="1038321"/>
                </a:lnTo>
                <a:cubicBezTo>
                  <a:pt x="1041876" y="1037320"/>
                  <a:pt x="1032296" y="1039412"/>
                  <a:pt x="1032707" y="1031867"/>
                </a:cubicBezTo>
                <a:lnTo>
                  <a:pt x="1034167" y="1028427"/>
                </a:lnTo>
                <a:lnTo>
                  <a:pt x="1040054" y="1030730"/>
                </a:lnTo>
                <a:cubicBezTo>
                  <a:pt x="1042888" y="1030593"/>
                  <a:pt x="1044835" y="1029298"/>
                  <a:pt x="1045250" y="1026310"/>
                </a:cubicBezTo>
                <a:lnTo>
                  <a:pt x="1042423" y="1015979"/>
                </a:lnTo>
                <a:lnTo>
                  <a:pt x="1045637" y="1014321"/>
                </a:lnTo>
                <a:cubicBezTo>
                  <a:pt x="1053834" y="1004095"/>
                  <a:pt x="1050661" y="987732"/>
                  <a:pt x="1033735" y="1020457"/>
                </a:cubicBezTo>
                <a:lnTo>
                  <a:pt x="1038622" y="1017937"/>
                </a:lnTo>
                <a:lnTo>
                  <a:pt x="1034167" y="1028427"/>
                </a:lnTo>
                <a:lnTo>
                  <a:pt x="1028680" y="1026280"/>
                </a:lnTo>
                <a:lnTo>
                  <a:pt x="1031855" y="1023366"/>
                </a:lnTo>
                <a:cubicBezTo>
                  <a:pt x="993303" y="1001549"/>
                  <a:pt x="1002236" y="1012458"/>
                  <a:pt x="1017516" y="1021912"/>
                </a:cubicBezTo>
                <a:lnTo>
                  <a:pt x="1028680" y="1026280"/>
                </a:lnTo>
                <a:lnTo>
                  <a:pt x="983778" y="1067489"/>
                </a:lnTo>
                <a:lnTo>
                  <a:pt x="929172" y="1084916"/>
                </a:lnTo>
                <a:lnTo>
                  <a:pt x="927594" y="1085072"/>
                </a:lnTo>
                <a:lnTo>
                  <a:pt x="868849" y="1084011"/>
                </a:lnTo>
                <a:cubicBezTo>
                  <a:pt x="848423" y="1081409"/>
                  <a:pt x="827635" y="1077001"/>
                  <a:pt x="806888" y="1072092"/>
                </a:cubicBezTo>
                <a:lnTo>
                  <a:pt x="770715" y="1063343"/>
                </a:lnTo>
                <a:lnTo>
                  <a:pt x="825460" y="1051001"/>
                </a:lnTo>
                <a:cubicBezTo>
                  <a:pt x="875765" y="1035002"/>
                  <a:pt x="925601" y="1010276"/>
                  <a:pt x="949108" y="985550"/>
                </a:cubicBezTo>
                <a:cubicBezTo>
                  <a:pt x="958511" y="1005912"/>
                  <a:pt x="952869" y="1017548"/>
                  <a:pt x="934063" y="1023366"/>
                </a:cubicBezTo>
                <a:cubicBezTo>
                  <a:pt x="937826" y="1023366"/>
                  <a:pt x="988602" y="994276"/>
                  <a:pt x="996123" y="985550"/>
                </a:cubicBezTo>
                <a:cubicBezTo>
                  <a:pt x="991892" y="982277"/>
                  <a:pt x="990364" y="979460"/>
                  <a:pt x="990584" y="977079"/>
                </a:cubicBezTo>
                <a:lnTo>
                  <a:pt x="992624" y="974671"/>
                </a:lnTo>
                <a:lnTo>
                  <a:pt x="1005644" y="972051"/>
                </a:lnTo>
                <a:cubicBezTo>
                  <a:pt x="1030326" y="965778"/>
                  <a:pt x="1006584" y="965142"/>
                  <a:pt x="995537" y="971232"/>
                </a:cubicBezTo>
                <a:lnTo>
                  <a:pt x="992624" y="974671"/>
                </a:lnTo>
                <a:lnTo>
                  <a:pt x="977097" y="977794"/>
                </a:lnTo>
                <a:cubicBezTo>
                  <a:pt x="963918" y="980050"/>
                  <a:pt x="946758" y="982641"/>
                  <a:pt x="924662" y="985550"/>
                </a:cubicBezTo>
                <a:cubicBezTo>
                  <a:pt x="1005527" y="898281"/>
                  <a:pt x="1293258" y="880827"/>
                  <a:pt x="1328989" y="930279"/>
                </a:cubicBezTo>
                <a:cubicBezTo>
                  <a:pt x="1460630" y="843011"/>
                  <a:pt x="1690063" y="915734"/>
                  <a:pt x="1866838" y="799376"/>
                </a:cubicBezTo>
                <a:cubicBezTo>
                  <a:pt x="1867779" y="799376"/>
                  <a:pt x="1855084" y="798649"/>
                  <a:pt x="1842625" y="799012"/>
                </a:cubicBezTo>
                <a:lnTo>
                  <a:pt x="1830789" y="800135"/>
                </a:lnTo>
                <a:lnTo>
                  <a:pt x="1856730" y="791013"/>
                </a:lnTo>
                <a:cubicBezTo>
                  <a:pt x="1877181" y="784105"/>
                  <a:pt x="1897869" y="777559"/>
                  <a:pt x="1895048" y="779014"/>
                </a:cubicBezTo>
                <a:cubicBezTo>
                  <a:pt x="1898809" y="784831"/>
                  <a:pt x="1853674" y="808102"/>
                  <a:pt x="1876242" y="822647"/>
                </a:cubicBezTo>
                <a:lnTo>
                  <a:pt x="1907143" y="796441"/>
                </a:lnTo>
                <a:lnTo>
                  <a:pt x="1921288" y="801331"/>
                </a:lnTo>
                <a:cubicBezTo>
                  <a:pt x="1924608" y="800740"/>
                  <a:pt x="1924315" y="797740"/>
                  <a:pt x="1922082" y="794650"/>
                </a:cubicBezTo>
                <a:lnTo>
                  <a:pt x="1916126" y="790680"/>
                </a:lnTo>
                <a:lnTo>
                  <a:pt x="1937361" y="777741"/>
                </a:lnTo>
                <a:lnTo>
                  <a:pt x="1943286" y="775954"/>
                </a:lnTo>
                <a:lnTo>
                  <a:pt x="1940886" y="783378"/>
                </a:lnTo>
                <a:cubicBezTo>
                  <a:pt x="1943473" y="791377"/>
                  <a:pt x="1955226" y="795013"/>
                  <a:pt x="1968391" y="770286"/>
                </a:cubicBezTo>
                <a:lnTo>
                  <a:pt x="1961258" y="770534"/>
                </a:lnTo>
                <a:lnTo>
                  <a:pt x="1988607" y="762287"/>
                </a:lnTo>
                <a:cubicBezTo>
                  <a:pt x="2004592" y="760105"/>
                  <a:pt x="2019753" y="759923"/>
                  <a:pt x="2034917" y="758833"/>
                </a:cubicBezTo>
                <a:lnTo>
                  <a:pt x="2072900" y="751526"/>
                </a:lnTo>
                <a:lnTo>
                  <a:pt x="2075333" y="752941"/>
                </a:lnTo>
                <a:cubicBezTo>
                  <a:pt x="2077144" y="753015"/>
                  <a:pt x="2079112" y="752106"/>
                  <a:pt x="2081228" y="749924"/>
                </a:cubicBezTo>
                <a:lnTo>
                  <a:pt x="2072900" y="751526"/>
                </a:lnTo>
                <a:lnTo>
                  <a:pt x="2070385" y="750061"/>
                </a:lnTo>
                <a:cubicBezTo>
                  <a:pt x="2061480" y="739561"/>
                  <a:pt x="2058659" y="704108"/>
                  <a:pt x="2064301" y="706289"/>
                </a:cubicBezTo>
                <a:cubicBezTo>
                  <a:pt x="2136703" y="698654"/>
                  <a:pt x="2463957" y="664292"/>
                  <a:pt x="2557237" y="681154"/>
                </a:cubicBezTo>
                <a:lnTo>
                  <a:pt x="2576693" y="689659"/>
                </a:lnTo>
                <a:lnTo>
                  <a:pt x="2583783" y="689465"/>
                </a:lnTo>
                <a:lnTo>
                  <a:pt x="2599998" y="673512"/>
                </a:lnTo>
                <a:cubicBezTo>
                  <a:pt x="2637589" y="645475"/>
                  <a:pt x="2638823" y="708471"/>
                  <a:pt x="2671734" y="642292"/>
                </a:cubicBezTo>
                <a:cubicBezTo>
                  <a:pt x="2679255" y="662656"/>
                  <a:pt x="2673613" y="677201"/>
                  <a:pt x="2656689" y="680109"/>
                </a:cubicBezTo>
                <a:cubicBezTo>
                  <a:pt x="2684898" y="653928"/>
                  <a:pt x="2737438" y="657201"/>
                  <a:pt x="2773846" y="648201"/>
                </a:cubicBezTo>
                <a:lnTo>
                  <a:pt x="2801366" y="634561"/>
                </a:lnTo>
                <a:lnTo>
                  <a:pt x="2803375" y="659746"/>
                </a:lnTo>
                <a:cubicBezTo>
                  <a:pt x="2809017" y="665564"/>
                  <a:pt x="2803375" y="627747"/>
                  <a:pt x="2848510" y="624839"/>
                </a:cubicBezTo>
                <a:cubicBezTo>
                  <a:pt x="2836755" y="621930"/>
                  <a:pt x="2827470" y="620658"/>
                  <a:pt x="2820300" y="620885"/>
                </a:cubicBezTo>
                <a:lnTo>
                  <a:pt x="2801330" y="631458"/>
                </a:lnTo>
                <a:lnTo>
                  <a:pt x="2797734" y="627748"/>
                </a:lnTo>
                <a:cubicBezTo>
                  <a:pt x="2793501" y="623384"/>
                  <a:pt x="2787389" y="617566"/>
                  <a:pt x="2780810" y="613202"/>
                </a:cubicBezTo>
                <a:cubicBezTo>
                  <a:pt x="2771404" y="616112"/>
                  <a:pt x="2818419" y="604476"/>
                  <a:pt x="2797735" y="601567"/>
                </a:cubicBezTo>
                <a:cubicBezTo>
                  <a:pt x="2812777" y="601567"/>
                  <a:pt x="2841926" y="593568"/>
                  <a:pt x="2868959" y="587385"/>
                </a:cubicBezTo>
                <a:lnTo>
                  <a:pt x="2871623" y="586904"/>
                </a:lnTo>
                <a:lnTo>
                  <a:pt x="2871146" y="587562"/>
                </a:lnTo>
                <a:cubicBezTo>
                  <a:pt x="2868549" y="591704"/>
                  <a:pt x="2865436" y="597204"/>
                  <a:pt x="2861673" y="604476"/>
                </a:cubicBezTo>
                <a:cubicBezTo>
                  <a:pt x="2884242" y="613202"/>
                  <a:pt x="2906807" y="607385"/>
                  <a:pt x="2927495" y="584114"/>
                </a:cubicBezTo>
                <a:cubicBezTo>
                  <a:pt x="2924202" y="580477"/>
                  <a:pt x="2916330" y="579750"/>
                  <a:pt x="2905897" y="580704"/>
                </a:cubicBezTo>
                <a:lnTo>
                  <a:pt x="2871623" y="586904"/>
                </a:lnTo>
                <a:lnTo>
                  <a:pt x="2877511" y="578795"/>
                </a:lnTo>
                <a:cubicBezTo>
                  <a:pt x="2887649" y="567751"/>
                  <a:pt x="2883768" y="590658"/>
                  <a:pt x="2893644" y="557933"/>
                </a:cubicBezTo>
                <a:cubicBezTo>
                  <a:pt x="2923731" y="569569"/>
                  <a:pt x="2972629" y="587022"/>
                  <a:pt x="2995197" y="546297"/>
                </a:cubicBezTo>
                <a:lnTo>
                  <a:pt x="2995195" y="556717"/>
                </a:lnTo>
                <a:lnTo>
                  <a:pt x="2981648" y="563523"/>
                </a:lnTo>
                <a:lnTo>
                  <a:pt x="2971227" y="575587"/>
                </a:lnTo>
                <a:lnTo>
                  <a:pt x="2959232" y="580658"/>
                </a:lnTo>
                <a:cubicBezTo>
                  <a:pt x="2955585" y="582840"/>
                  <a:pt x="2955234" y="584840"/>
                  <a:pt x="2961346" y="587022"/>
                </a:cubicBezTo>
                <a:lnTo>
                  <a:pt x="2971227" y="575587"/>
                </a:lnTo>
                <a:lnTo>
                  <a:pt x="2976859" y="573205"/>
                </a:lnTo>
                <a:cubicBezTo>
                  <a:pt x="2983913" y="570296"/>
                  <a:pt x="2991083" y="566842"/>
                  <a:pt x="2995194" y="562478"/>
                </a:cubicBezTo>
                <a:lnTo>
                  <a:pt x="2995195" y="556717"/>
                </a:lnTo>
                <a:lnTo>
                  <a:pt x="3013768" y="547388"/>
                </a:lnTo>
                <a:cubicBezTo>
                  <a:pt x="3037038" y="539752"/>
                  <a:pt x="3061956" y="539024"/>
                  <a:pt x="3076061" y="549205"/>
                </a:cubicBezTo>
                <a:cubicBezTo>
                  <a:pt x="3077941" y="546297"/>
                  <a:pt x="3057256" y="563750"/>
                  <a:pt x="3061016" y="566660"/>
                </a:cubicBezTo>
                <a:cubicBezTo>
                  <a:pt x="3079823" y="584114"/>
                  <a:pt x="3085462" y="508480"/>
                  <a:pt x="3121197" y="543388"/>
                </a:cubicBezTo>
                <a:cubicBezTo>
                  <a:pt x="3124488" y="554297"/>
                  <a:pt x="3113675" y="564114"/>
                  <a:pt x="3097189" y="572341"/>
                </a:cubicBezTo>
                <a:lnTo>
                  <a:pt x="3041334" y="591020"/>
                </a:lnTo>
                <a:lnTo>
                  <a:pt x="3039420" y="590885"/>
                </a:lnTo>
                <a:cubicBezTo>
                  <a:pt x="3030220" y="590295"/>
                  <a:pt x="3023875" y="589931"/>
                  <a:pt x="3023405" y="589931"/>
                </a:cubicBezTo>
                <a:cubicBezTo>
                  <a:pt x="2972630" y="601568"/>
                  <a:pt x="3000367" y="600839"/>
                  <a:pt x="3039156" y="591749"/>
                </a:cubicBezTo>
                <a:lnTo>
                  <a:pt x="3041334" y="591020"/>
                </a:lnTo>
                <a:lnTo>
                  <a:pt x="3072534" y="593204"/>
                </a:lnTo>
                <a:lnTo>
                  <a:pt x="3097196" y="595407"/>
                </a:lnTo>
                <a:lnTo>
                  <a:pt x="3096748" y="595749"/>
                </a:lnTo>
                <a:lnTo>
                  <a:pt x="3098104" y="595488"/>
                </a:lnTo>
                <a:lnTo>
                  <a:pt x="3104595" y="596068"/>
                </a:lnTo>
                <a:cubicBezTo>
                  <a:pt x="3113087" y="597023"/>
                  <a:pt x="3118376" y="597931"/>
                  <a:pt x="3117435" y="598658"/>
                </a:cubicBezTo>
                <a:lnTo>
                  <a:pt x="3112884" y="589680"/>
                </a:lnTo>
                <a:lnTo>
                  <a:pt x="3123309" y="582114"/>
                </a:lnTo>
                <a:cubicBezTo>
                  <a:pt x="3152990" y="557570"/>
                  <a:pt x="3194422" y="513707"/>
                  <a:pt x="3194348" y="552796"/>
                </a:cubicBezTo>
                <a:lnTo>
                  <a:pt x="3189721" y="581855"/>
                </a:lnTo>
                <a:lnTo>
                  <a:pt x="3185371" y="590295"/>
                </a:lnTo>
                <a:cubicBezTo>
                  <a:pt x="3185604" y="597931"/>
                  <a:pt x="3192659" y="604476"/>
                  <a:pt x="3205822" y="587022"/>
                </a:cubicBezTo>
                <a:lnTo>
                  <a:pt x="3201037" y="585140"/>
                </a:lnTo>
                <a:lnTo>
                  <a:pt x="3203267" y="584795"/>
                </a:lnTo>
                <a:cubicBezTo>
                  <a:pt x="3224512" y="580841"/>
                  <a:pt x="3260830" y="573205"/>
                  <a:pt x="3262240" y="575386"/>
                </a:cubicBezTo>
                <a:cubicBezTo>
                  <a:pt x="3258481" y="575386"/>
                  <a:pt x="3247194" y="552114"/>
                  <a:pt x="3245314" y="557933"/>
                </a:cubicBezTo>
                <a:cubicBezTo>
                  <a:pt x="3305493" y="467755"/>
                  <a:pt x="3527403" y="520117"/>
                  <a:pt x="3604508" y="496844"/>
                </a:cubicBezTo>
                <a:cubicBezTo>
                  <a:pt x="3589462" y="496844"/>
                  <a:pt x="3581942" y="508480"/>
                  <a:pt x="3583821" y="531752"/>
                </a:cubicBezTo>
                <a:cubicBezTo>
                  <a:pt x="3617673" y="552115"/>
                  <a:pt x="3704181" y="502663"/>
                  <a:pt x="3741791" y="511389"/>
                </a:cubicBezTo>
                <a:cubicBezTo>
                  <a:pt x="3715463" y="491027"/>
                  <a:pt x="3692894" y="496844"/>
                  <a:pt x="3659047" y="508480"/>
                </a:cubicBezTo>
                <a:cubicBezTo>
                  <a:pt x="3734270" y="444483"/>
                  <a:pt x="4025760" y="397940"/>
                  <a:pt x="4116030" y="438666"/>
                </a:cubicBezTo>
                <a:cubicBezTo>
                  <a:pt x="4115090" y="448847"/>
                  <a:pt x="4089234" y="455392"/>
                  <a:pt x="4080302" y="457938"/>
                </a:cubicBezTo>
                <a:lnTo>
                  <a:pt x="4079230" y="458366"/>
                </a:lnTo>
                <a:lnTo>
                  <a:pt x="4070896" y="453209"/>
                </a:lnTo>
                <a:cubicBezTo>
                  <a:pt x="4067606" y="453937"/>
                  <a:pt x="4064313" y="456118"/>
                  <a:pt x="4061493" y="456119"/>
                </a:cubicBezTo>
                <a:cubicBezTo>
                  <a:pt x="4057732" y="464846"/>
                  <a:pt x="4074657" y="464846"/>
                  <a:pt x="4080301" y="459028"/>
                </a:cubicBezTo>
                <a:lnTo>
                  <a:pt x="4080172" y="458950"/>
                </a:lnTo>
                <a:lnTo>
                  <a:pt x="4084824" y="458710"/>
                </a:lnTo>
                <a:cubicBezTo>
                  <a:pt x="4094053" y="457938"/>
                  <a:pt x="4112738" y="456120"/>
                  <a:pt x="4146120" y="453210"/>
                </a:cubicBezTo>
                <a:cubicBezTo>
                  <a:pt x="4132953" y="447392"/>
                  <a:pt x="4443251" y="351397"/>
                  <a:pt x="4490266" y="409576"/>
                </a:cubicBezTo>
                <a:cubicBezTo>
                  <a:pt x="4494028" y="392121"/>
                  <a:pt x="4531639" y="374668"/>
                  <a:pt x="4471461" y="365941"/>
                </a:cubicBezTo>
                <a:cubicBezTo>
                  <a:pt x="4507191" y="363033"/>
                  <a:pt x="4514714" y="365941"/>
                  <a:pt x="4497788" y="371759"/>
                </a:cubicBezTo>
                <a:cubicBezTo>
                  <a:pt x="4544803" y="429938"/>
                  <a:pt x="4606865" y="351397"/>
                  <a:pt x="4674563" y="377578"/>
                </a:cubicBezTo>
                <a:cubicBezTo>
                  <a:pt x="4717819" y="304853"/>
                  <a:pt x="5009311" y="400849"/>
                  <a:pt x="5011191" y="313580"/>
                </a:cubicBezTo>
                <a:cubicBezTo>
                  <a:pt x="5014717" y="356123"/>
                  <a:pt x="5026443" y="354078"/>
                  <a:pt x="5042893" y="339505"/>
                </a:cubicBezTo>
                <a:lnTo>
                  <a:pt x="5043340" y="339066"/>
                </a:lnTo>
                <a:lnTo>
                  <a:pt x="5045277" y="344851"/>
                </a:lnTo>
                <a:cubicBezTo>
                  <a:pt x="5052094" y="349215"/>
                  <a:pt x="5065728" y="349942"/>
                  <a:pt x="5065728" y="333943"/>
                </a:cubicBezTo>
                <a:lnTo>
                  <a:pt x="5045652" y="336798"/>
                </a:lnTo>
                <a:lnTo>
                  <a:pt x="5060792" y="321944"/>
                </a:lnTo>
                <a:cubicBezTo>
                  <a:pt x="5086415" y="296127"/>
                  <a:pt x="5118385" y="267037"/>
                  <a:pt x="5148474" y="310671"/>
                </a:cubicBezTo>
                <a:cubicBezTo>
                  <a:pt x="5154116" y="301944"/>
                  <a:pt x="5114622" y="328124"/>
                  <a:pt x="5118383" y="336852"/>
                </a:cubicBezTo>
                <a:cubicBezTo>
                  <a:pt x="5142832" y="345579"/>
                  <a:pt x="5161639" y="336852"/>
                  <a:pt x="5180445" y="304853"/>
                </a:cubicBezTo>
                <a:cubicBezTo>
                  <a:pt x="5182326" y="325216"/>
                  <a:pt x="5174804" y="336852"/>
                  <a:pt x="5161639" y="339760"/>
                </a:cubicBezTo>
                <a:cubicBezTo>
                  <a:pt x="5336534" y="278672"/>
                  <a:pt x="5549040" y="377578"/>
                  <a:pt x="5752145" y="246674"/>
                </a:cubicBezTo>
                <a:cubicBezTo>
                  <a:pt x="5748383" y="232130"/>
                  <a:pt x="5740862" y="229220"/>
                  <a:pt x="5727697" y="237947"/>
                </a:cubicBezTo>
                <a:lnTo>
                  <a:pt x="5749989" y="229037"/>
                </a:lnTo>
                <a:lnTo>
                  <a:pt x="5748383" y="235038"/>
                </a:lnTo>
                <a:cubicBezTo>
                  <a:pt x="5793518" y="226311"/>
                  <a:pt x="5838653" y="197221"/>
                  <a:pt x="5883787" y="191404"/>
                </a:cubicBezTo>
                <a:cubicBezTo>
                  <a:pt x="5883787" y="214675"/>
                  <a:pt x="5731457" y="296127"/>
                  <a:pt x="5930801" y="200130"/>
                </a:cubicBezTo>
                <a:cubicBezTo>
                  <a:pt x="5921400" y="208857"/>
                  <a:pt x="5913879" y="217585"/>
                  <a:pt x="5906353" y="229220"/>
                </a:cubicBezTo>
                <a:cubicBezTo>
                  <a:pt x="5938324" y="223402"/>
                  <a:pt x="6062443" y="156496"/>
                  <a:pt x="6043637" y="168133"/>
                </a:cubicBezTo>
                <a:cubicBezTo>
                  <a:pt x="6022950" y="171041"/>
                  <a:pt x="6083129" y="173950"/>
                  <a:pt x="6083129" y="173950"/>
                </a:cubicBezTo>
                <a:cubicBezTo>
                  <a:pt x="6101935" y="147769"/>
                  <a:pt x="6037994" y="156496"/>
                  <a:pt x="6045519" y="147769"/>
                </a:cubicBezTo>
                <a:cubicBezTo>
                  <a:pt x="6066674" y="143406"/>
                  <a:pt x="6195730" y="147224"/>
                  <a:pt x="6257348" y="151860"/>
                </a:cubicBezTo>
                <a:lnTo>
                  <a:pt x="6271620" y="153887"/>
                </a:lnTo>
                <a:lnTo>
                  <a:pt x="6258964" y="156496"/>
                </a:lnTo>
                <a:cubicBezTo>
                  <a:pt x="6254263" y="157951"/>
                  <a:pt x="6249561" y="160860"/>
                  <a:pt x="6244859" y="168132"/>
                </a:cubicBezTo>
                <a:cubicBezTo>
                  <a:pt x="6249561" y="171041"/>
                  <a:pt x="6256143" y="169587"/>
                  <a:pt x="6261786" y="166314"/>
                </a:cubicBezTo>
                <a:lnTo>
                  <a:pt x="6272672" y="154036"/>
                </a:lnTo>
                <a:lnTo>
                  <a:pt x="6289994" y="156496"/>
                </a:lnTo>
                <a:cubicBezTo>
                  <a:pt x="6340771" y="130315"/>
                  <a:pt x="6391547" y="107044"/>
                  <a:pt x="6444203" y="89591"/>
                </a:cubicBezTo>
                <a:cubicBezTo>
                  <a:pt x="6393427" y="45956"/>
                  <a:pt x="6340770" y="147769"/>
                  <a:pt x="6303159" y="141952"/>
                </a:cubicBezTo>
                <a:cubicBezTo>
                  <a:pt x="6324551" y="106317"/>
                  <a:pt x="6536000" y="10549"/>
                  <a:pt x="6596088" y="804"/>
                </a:cubicBezTo>
                <a:cubicBezTo>
                  <a:pt x="6604671" y="-588"/>
                  <a:pt x="6610165" y="-225"/>
                  <a:pt x="6611576" y="2321"/>
                </a:cubicBezTo>
                <a:cubicBezTo>
                  <a:pt x="6596531" y="101226"/>
                  <a:pt x="6607815" y="-76221"/>
                  <a:pt x="6581486" y="66318"/>
                </a:cubicBezTo>
                <a:cubicBezTo>
                  <a:pt x="6711248" y="104134"/>
                  <a:pt x="6797755" y="-26768"/>
                  <a:pt x="6893665" y="57592"/>
                </a:cubicBezTo>
                <a:lnTo>
                  <a:pt x="6889759" y="64496"/>
                </a:lnTo>
                <a:lnTo>
                  <a:pt x="6885966" y="65409"/>
                </a:lnTo>
                <a:cubicBezTo>
                  <a:pt x="6880032" y="67045"/>
                  <a:pt x="6875330" y="68500"/>
                  <a:pt x="6872979" y="69227"/>
                </a:cubicBezTo>
                <a:cubicBezTo>
                  <a:pt x="6877680" y="77955"/>
                  <a:pt x="6881912" y="76500"/>
                  <a:pt x="6885438" y="72136"/>
                </a:cubicBezTo>
                <a:lnTo>
                  <a:pt x="6889759" y="64496"/>
                </a:lnTo>
                <a:lnTo>
                  <a:pt x="6906359" y="60501"/>
                </a:lnTo>
                <a:cubicBezTo>
                  <a:pt x="6920933" y="57591"/>
                  <a:pt x="6935978" y="56137"/>
                  <a:pt x="6942560" y="60501"/>
                </a:cubicBezTo>
                <a:cubicBezTo>
                  <a:pt x="6942560" y="60501"/>
                  <a:pt x="6912471" y="112862"/>
                  <a:pt x="6918113" y="115771"/>
                </a:cubicBezTo>
                <a:cubicBezTo>
                  <a:pt x="6919993" y="112862"/>
                  <a:pt x="7089247" y="22684"/>
                  <a:pt x="7106172" y="43047"/>
                </a:cubicBezTo>
                <a:cubicBezTo>
                  <a:pt x="7068561" y="40137"/>
                  <a:pt x="7055396" y="51773"/>
                  <a:pt x="7064799" y="77954"/>
                </a:cubicBezTo>
                <a:cubicBezTo>
                  <a:pt x="7277306" y="-23860"/>
                  <a:pt x="7153188" y="45956"/>
                  <a:pt x="7132500" y="92499"/>
                </a:cubicBezTo>
                <a:cubicBezTo>
                  <a:pt x="7207725" y="168133"/>
                  <a:pt x="7339366" y="43047"/>
                  <a:pt x="7423993" y="107044"/>
                </a:cubicBezTo>
                <a:cubicBezTo>
                  <a:pt x="7416470" y="200130"/>
                  <a:pt x="7192680" y="197221"/>
                  <a:pt x="7136261" y="232130"/>
                </a:cubicBezTo>
                <a:cubicBezTo>
                  <a:pt x="7098650" y="220494"/>
                  <a:pt x="6967007" y="304853"/>
                  <a:pt x="6861695" y="325216"/>
                </a:cubicBezTo>
                <a:cubicBezTo>
                  <a:pt x="6859815" y="319398"/>
                  <a:pt x="6951964" y="374668"/>
                  <a:pt x="6940680" y="351397"/>
                </a:cubicBezTo>
                <a:cubicBezTo>
                  <a:pt x="6991456" y="339760"/>
                  <a:pt x="7077963" y="339760"/>
                  <a:pt x="7136261" y="389213"/>
                </a:cubicBezTo>
                <a:cubicBezTo>
                  <a:pt x="7059157" y="427030"/>
                  <a:pt x="6839127" y="429938"/>
                  <a:pt x="6903068" y="461937"/>
                </a:cubicBezTo>
                <a:cubicBezTo>
                  <a:pt x="6782710" y="525934"/>
                  <a:pt x="6837247" y="493936"/>
                  <a:pt x="6833487" y="479391"/>
                </a:cubicBezTo>
                <a:cubicBezTo>
                  <a:pt x="6833487" y="479391"/>
                  <a:pt x="6743217" y="514298"/>
                  <a:pt x="6743217" y="531752"/>
                </a:cubicBezTo>
                <a:cubicBezTo>
                  <a:pt x="6758263" y="540479"/>
                  <a:pt x="6763904" y="496844"/>
                  <a:pt x="6778948" y="514298"/>
                </a:cubicBezTo>
                <a:cubicBezTo>
                  <a:pt x="6775188" y="520117"/>
                  <a:pt x="6752620" y="555024"/>
                  <a:pt x="6763905" y="566659"/>
                </a:cubicBezTo>
                <a:cubicBezTo>
                  <a:pt x="6829725" y="485208"/>
                  <a:pt x="6967007" y="485208"/>
                  <a:pt x="7049755" y="470663"/>
                </a:cubicBezTo>
                <a:cubicBezTo>
                  <a:pt x="6980172" y="546297"/>
                  <a:pt x="7087366" y="485208"/>
                  <a:pt x="7132500" y="499753"/>
                </a:cubicBezTo>
                <a:cubicBezTo>
                  <a:pt x="7102411" y="531752"/>
                  <a:pt x="7226530" y="531752"/>
                  <a:pt x="7226530" y="488118"/>
                </a:cubicBezTo>
                <a:cubicBezTo>
                  <a:pt x="7235934" y="601567"/>
                  <a:pt x="7303635" y="397940"/>
                  <a:pt x="7363814" y="485208"/>
                </a:cubicBezTo>
                <a:cubicBezTo>
                  <a:pt x="7369456" y="476482"/>
                  <a:pt x="7329963" y="502662"/>
                  <a:pt x="7333724" y="511389"/>
                </a:cubicBezTo>
                <a:cubicBezTo>
                  <a:pt x="7358173" y="520117"/>
                  <a:pt x="7376978" y="511389"/>
                  <a:pt x="7395784" y="479391"/>
                </a:cubicBezTo>
                <a:cubicBezTo>
                  <a:pt x="7397665" y="499753"/>
                  <a:pt x="7390142" y="511389"/>
                  <a:pt x="7376978" y="514298"/>
                </a:cubicBezTo>
                <a:cubicBezTo>
                  <a:pt x="7551873" y="453210"/>
                  <a:pt x="7764381" y="552115"/>
                  <a:pt x="7967484" y="421211"/>
                </a:cubicBezTo>
                <a:cubicBezTo>
                  <a:pt x="7963723" y="406666"/>
                  <a:pt x="7956200" y="403757"/>
                  <a:pt x="7943037" y="412485"/>
                </a:cubicBezTo>
                <a:lnTo>
                  <a:pt x="7965329" y="403575"/>
                </a:lnTo>
                <a:lnTo>
                  <a:pt x="7963723" y="409576"/>
                </a:lnTo>
                <a:cubicBezTo>
                  <a:pt x="8008858" y="400849"/>
                  <a:pt x="8053992" y="371759"/>
                  <a:pt x="8099126" y="365941"/>
                </a:cubicBezTo>
                <a:cubicBezTo>
                  <a:pt x="8099126" y="389213"/>
                  <a:pt x="7946798" y="470663"/>
                  <a:pt x="8146142" y="374668"/>
                </a:cubicBezTo>
                <a:cubicBezTo>
                  <a:pt x="8136738" y="383395"/>
                  <a:pt x="8129216" y="392121"/>
                  <a:pt x="8121693" y="403757"/>
                </a:cubicBezTo>
                <a:cubicBezTo>
                  <a:pt x="8153663" y="397940"/>
                  <a:pt x="8277782" y="331034"/>
                  <a:pt x="8258977" y="342669"/>
                </a:cubicBezTo>
                <a:cubicBezTo>
                  <a:pt x="8238290" y="345579"/>
                  <a:pt x="8298470" y="348488"/>
                  <a:pt x="8298470" y="348488"/>
                </a:cubicBezTo>
                <a:cubicBezTo>
                  <a:pt x="8317276" y="322307"/>
                  <a:pt x="8253335" y="331034"/>
                  <a:pt x="8260858" y="322307"/>
                </a:cubicBezTo>
                <a:cubicBezTo>
                  <a:pt x="8282014" y="317943"/>
                  <a:pt x="8411070" y="321762"/>
                  <a:pt x="8472688" y="326398"/>
                </a:cubicBezTo>
                <a:lnTo>
                  <a:pt x="8491664" y="328229"/>
                </a:lnTo>
                <a:lnTo>
                  <a:pt x="8478065" y="331034"/>
                </a:lnTo>
                <a:cubicBezTo>
                  <a:pt x="8473365" y="332488"/>
                  <a:pt x="8468663" y="335398"/>
                  <a:pt x="8463961" y="342669"/>
                </a:cubicBezTo>
                <a:cubicBezTo>
                  <a:pt x="8468663" y="345579"/>
                  <a:pt x="8475245" y="344124"/>
                  <a:pt x="8480886" y="340852"/>
                </a:cubicBezTo>
                <a:lnTo>
                  <a:pt x="8492045" y="328266"/>
                </a:lnTo>
                <a:lnTo>
                  <a:pt x="8497067" y="328750"/>
                </a:lnTo>
                <a:cubicBezTo>
                  <a:pt x="8502778" y="329534"/>
                  <a:pt x="8505805" y="330306"/>
                  <a:pt x="8505335" y="331034"/>
                </a:cubicBezTo>
                <a:cubicBezTo>
                  <a:pt x="8556110" y="304853"/>
                  <a:pt x="8606887" y="281582"/>
                  <a:pt x="8659543" y="264127"/>
                </a:cubicBezTo>
                <a:cubicBezTo>
                  <a:pt x="8608767" y="220494"/>
                  <a:pt x="8556110" y="322307"/>
                  <a:pt x="8518498" y="316489"/>
                </a:cubicBezTo>
                <a:cubicBezTo>
                  <a:pt x="8542946" y="275763"/>
                  <a:pt x="8815633" y="156496"/>
                  <a:pt x="8826917" y="176859"/>
                </a:cubicBezTo>
                <a:cubicBezTo>
                  <a:pt x="8811871" y="275763"/>
                  <a:pt x="8823155" y="98317"/>
                  <a:pt x="8796827" y="240856"/>
                </a:cubicBezTo>
                <a:cubicBezTo>
                  <a:pt x="8926587" y="278672"/>
                  <a:pt x="9013094" y="147769"/>
                  <a:pt x="9109005" y="232130"/>
                </a:cubicBezTo>
                <a:lnTo>
                  <a:pt x="9105099" y="239034"/>
                </a:lnTo>
                <a:lnTo>
                  <a:pt x="9101307" y="239947"/>
                </a:lnTo>
                <a:cubicBezTo>
                  <a:pt x="9095371" y="241583"/>
                  <a:pt x="9090669" y="243038"/>
                  <a:pt x="9088319" y="243765"/>
                </a:cubicBezTo>
                <a:cubicBezTo>
                  <a:pt x="9093020" y="252492"/>
                  <a:pt x="9097251" y="251037"/>
                  <a:pt x="9100777" y="246674"/>
                </a:cubicBezTo>
                <a:lnTo>
                  <a:pt x="9105099" y="239034"/>
                </a:lnTo>
                <a:lnTo>
                  <a:pt x="9121699" y="235038"/>
                </a:lnTo>
                <a:cubicBezTo>
                  <a:pt x="9136274" y="232129"/>
                  <a:pt x="9151318" y="230675"/>
                  <a:pt x="9157900" y="235038"/>
                </a:cubicBezTo>
                <a:cubicBezTo>
                  <a:pt x="9157900" y="235038"/>
                  <a:pt x="9127810" y="287399"/>
                  <a:pt x="9133452" y="290308"/>
                </a:cubicBezTo>
                <a:cubicBezTo>
                  <a:pt x="9135333" y="287399"/>
                  <a:pt x="9304586" y="197221"/>
                  <a:pt x="9321512" y="217585"/>
                </a:cubicBezTo>
                <a:cubicBezTo>
                  <a:pt x="9283900" y="214675"/>
                  <a:pt x="9270736" y="226311"/>
                  <a:pt x="9280139" y="252492"/>
                </a:cubicBezTo>
                <a:cubicBezTo>
                  <a:pt x="9492646" y="150678"/>
                  <a:pt x="9368527" y="220494"/>
                  <a:pt x="9347841" y="267037"/>
                </a:cubicBezTo>
                <a:cubicBezTo>
                  <a:pt x="9423065" y="342669"/>
                  <a:pt x="9554706" y="217585"/>
                  <a:pt x="9639333" y="281582"/>
                </a:cubicBezTo>
                <a:cubicBezTo>
                  <a:pt x="9631810" y="374668"/>
                  <a:pt x="9408019" y="371759"/>
                  <a:pt x="9351602" y="406666"/>
                </a:cubicBezTo>
                <a:cubicBezTo>
                  <a:pt x="9313990" y="395031"/>
                  <a:pt x="9182348" y="479391"/>
                  <a:pt x="9077035" y="499753"/>
                </a:cubicBezTo>
                <a:lnTo>
                  <a:pt x="9083601" y="508068"/>
                </a:lnTo>
                <a:lnTo>
                  <a:pt x="9078915" y="511389"/>
                </a:lnTo>
                <a:cubicBezTo>
                  <a:pt x="9087378" y="518662"/>
                  <a:pt x="9091844" y="521025"/>
                  <a:pt x="9093725" y="520798"/>
                </a:cubicBezTo>
                <a:lnTo>
                  <a:pt x="9093390" y="517884"/>
                </a:lnTo>
                <a:lnTo>
                  <a:pt x="9117673" y="521208"/>
                </a:lnTo>
                <a:cubicBezTo>
                  <a:pt x="9180349" y="516844"/>
                  <a:pt x="9291422" y="450301"/>
                  <a:pt x="9291422" y="459028"/>
                </a:cubicBezTo>
                <a:cubicBezTo>
                  <a:pt x="9300826" y="572478"/>
                  <a:pt x="9368527" y="368850"/>
                  <a:pt x="9428706" y="456118"/>
                </a:cubicBezTo>
                <a:cubicBezTo>
                  <a:pt x="9434348" y="447392"/>
                  <a:pt x="9394856" y="473573"/>
                  <a:pt x="9398616" y="482299"/>
                </a:cubicBezTo>
                <a:cubicBezTo>
                  <a:pt x="9423065" y="491027"/>
                  <a:pt x="9441871" y="482299"/>
                  <a:pt x="9460677" y="450301"/>
                </a:cubicBezTo>
                <a:cubicBezTo>
                  <a:pt x="9462556" y="470663"/>
                  <a:pt x="9455034" y="482299"/>
                  <a:pt x="9441871" y="485208"/>
                </a:cubicBezTo>
                <a:cubicBezTo>
                  <a:pt x="9616766" y="424121"/>
                  <a:pt x="9829273" y="523025"/>
                  <a:pt x="10032377" y="392121"/>
                </a:cubicBezTo>
                <a:cubicBezTo>
                  <a:pt x="10028615" y="377578"/>
                  <a:pt x="10021093" y="374668"/>
                  <a:pt x="10007929" y="383395"/>
                </a:cubicBezTo>
                <a:lnTo>
                  <a:pt x="10030219" y="374485"/>
                </a:lnTo>
                <a:lnTo>
                  <a:pt x="10028615" y="380486"/>
                </a:lnTo>
                <a:cubicBezTo>
                  <a:pt x="10073750" y="371759"/>
                  <a:pt x="10118884" y="342669"/>
                  <a:pt x="10164018" y="336852"/>
                </a:cubicBezTo>
                <a:cubicBezTo>
                  <a:pt x="10164018" y="360124"/>
                  <a:pt x="10011691" y="441575"/>
                  <a:pt x="10211033" y="345579"/>
                </a:cubicBezTo>
                <a:cubicBezTo>
                  <a:pt x="10201630" y="354305"/>
                  <a:pt x="10194109" y="363033"/>
                  <a:pt x="10186586" y="374669"/>
                </a:cubicBezTo>
                <a:cubicBezTo>
                  <a:pt x="10218556" y="368850"/>
                  <a:pt x="10342675" y="301944"/>
                  <a:pt x="10323869" y="313579"/>
                </a:cubicBezTo>
                <a:cubicBezTo>
                  <a:pt x="10303183" y="316489"/>
                  <a:pt x="10363362" y="319398"/>
                  <a:pt x="10363362" y="319398"/>
                </a:cubicBezTo>
                <a:cubicBezTo>
                  <a:pt x="10382168" y="293217"/>
                  <a:pt x="10318227" y="301944"/>
                  <a:pt x="10325749" y="293217"/>
                </a:cubicBezTo>
                <a:cubicBezTo>
                  <a:pt x="10346907" y="288854"/>
                  <a:pt x="10475962" y="292672"/>
                  <a:pt x="10537581" y="297308"/>
                </a:cubicBezTo>
                <a:lnTo>
                  <a:pt x="10559124" y="299386"/>
                </a:lnTo>
                <a:lnTo>
                  <a:pt x="10546720" y="301945"/>
                </a:lnTo>
                <a:cubicBezTo>
                  <a:pt x="10542018" y="303398"/>
                  <a:pt x="10537317" y="306308"/>
                  <a:pt x="10532616" y="313580"/>
                </a:cubicBezTo>
                <a:cubicBezTo>
                  <a:pt x="10537317" y="316489"/>
                  <a:pt x="10543899" y="315034"/>
                  <a:pt x="10549540" y="311762"/>
                </a:cubicBezTo>
                <a:lnTo>
                  <a:pt x="10560404" y="299510"/>
                </a:lnTo>
                <a:lnTo>
                  <a:pt x="10561959" y="299661"/>
                </a:lnTo>
                <a:cubicBezTo>
                  <a:pt x="10567671" y="300444"/>
                  <a:pt x="10570697" y="301216"/>
                  <a:pt x="10570227" y="301944"/>
                </a:cubicBezTo>
                <a:cubicBezTo>
                  <a:pt x="10621002" y="275763"/>
                  <a:pt x="10671778" y="252492"/>
                  <a:pt x="10724435" y="235038"/>
                </a:cubicBezTo>
                <a:cubicBezTo>
                  <a:pt x="10673660" y="191404"/>
                  <a:pt x="10621002" y="293217"/>
                  <a:pt x="10583391" y="287399"/>
                </a:cubicBezTo>
                <a:cubicBezTo>
                  <a:pt x="10607839" y="246674"/>
                  <a:pt x="10880525" y="127407"/>
                  <a:pt x="10891808" y="147769"/>
                </a:cubicBezTo>
                <a:cubicBezTo>
                  <a:pt x="10876763" y="246675"/>
                  <a:pt x="10888047" y="69227"/>
                  <a:pt x="10861719" y="211766"/>
                </a:cubicBezTo>
                <a:cubicBezTo>
                  <a:pt x="10991480" y="249583"/>
                  <a:pt x="11077987" y="118679"/>
                  <a:pt x="11173898" y="203040"/>
                </a:cubicBezTo>
                <a:lnTo>
                  <a:pt x="11169992" y="209944"/>
                </a:lnTo>
                <a:lnTo>
                  <a:pt x="11166200" y="210858"/>
                </a:lnTo>
                <a:cubicBezTo>
                  <a:pt x="11160264" y="212493"/>
                  <a:pt x="11155562" y="213948"/>
                  <a:pt x="11153211" y="214675"/>
                </a:cubicBezTo>
                <a:cubicBezTo>
                  <a:pt x="11157912" y="223403"/>
                  <a:pt x="11162144" y="221948"/>
                  <a:pt x="11165670" y="217585"/>
                </a:cubicBezTo>
                <a:lnTo>
                  <a:pt x="11169992" y="209944"/>
                </a:lnTo>
                <a:lnTo>
                  <a:pt x="11186591" y="205949"/>
                </a:lnTo>
                <a:cubicBezTo>
                  <a:pt x="11201166" y="203040"/>
                  <a:pt x="11216210" y="201585"/>
                  <a:pt x="11222792" y="205949"/>
                </a:cubicBezTo>
                <a:cubicBezTo>
                  <a:pt x="11222792" y="205949"/>
                  <a:pt x="11192704" y="258310"/>
                  <a:pt x="11198345" y="261218"/>
                </a:cubicBezTo>
                <a:cubicBezTo>
                  <a:pt x="11200227" y="258310"/>
                  <a:pt x="11369480" y="168133"/>
                  <a:pt x="11386403" y="188495"/>
                </a:cubicBezTo>
                <a:cubicBezTo>
                  <a:pt x="11348793" y="185586"/>
                  <a:pt x="11335628" y="197221"/>
                  <a:pt x="11345031" y="223402"/>
                </a:cubicBezTo>
                <a:cubicBezTo>
                  <a:pt x="11424721" y="185222"/>
                  <a:pt x="11457074" y="171177"/>
                  <a:pt x="11465295" y="17099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6931011" y="5255269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aphic 14"/>
          <p:cNvGrpSpPr/>
          <p:nvPr userDrawn="1"/>
        </p:nvGrpSpPr>
        <p:grpSpPr>
          <a:xfrm>
            <a:off x="6568172" y="1545963"/>
            <a:ext cx="4939934" cy="3885342"/>
            <a:chOff x="2444748" y="555045"/>
            <a:chExt cx="7282048" cy="5727454"/>
          </a:xfrm>
        </p:grpSpPr>
        <p:sp>
          <p:nvSpPr>
            <p:cNvPr id="4" name="Freeform: Shape 3"/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/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/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-1" fmla="*/ 2536444 w 3976489"/>
                <a:gd name="connsiteY0-2" fmla="*/ 0 h 4238316"/>
                <a:gd name="connsiteX1-3" fmla="*/ 3976489 w 3976489"/>
                <a:gd name="connsiteY1-4" fmla="*/ 241371 h 4238316"/>
                <a:gd name="connsiteX2-5" fmla="*/ 3968307 w 3976489"/>
                <a:gd name="connsiteY2-6" fmla="*/ 4238316 h 4238316"/>
                <a:gd name="connsiteX3-7" fmla="*/ 0 w 3976489"/>
                <a:gd name="connsiteY3-8" fmla="*/ 4238316 h 4238316"/>
                <a:gd name="connsiteX0-9" fmla="*/ 2536444 w 3976489"/>
                <a:gd name="connsiteY0-10" fmla="*/ 0 h 4238316"/>
                <a:gd name="connsiteX1-11" fmla="*/ 3976489 w 3976489"/>
                <a:gd name="connsiteY1-12" fmla="*/ 213683 h 4238316"/>
                <a:gd name="connsiteX2-13" fmla="*/ 3968307 w 3976489"/>
                <a:gd name="connsiteY2-14" fmla="*/ 4238316 h 4238316"/>
                <a:gd name="connsiteX3-15" fmla="*/ 0 w 3976489"/>
                <a:gd name="connsiteY3-16" fmla="*/ 4238316 h 4238316"/>
                <a:gd name="connsiteX0-17" fmla="*/ 2473335 w 3976489"/>
                <a:gd name="connsiteY0-18" fmla="*/ 0 h 4035268"/>
                <a:gd name="connsiteX1-19" fmla="*/ 3976489 w 3976489"/>
                <a:gd name="connsiteY1-20" fmla="*/ 10635 h 4035268"/>
                <a:gd name="connsiteX2-21" fmla="*/ 3968307 w 3976489"/>
                <a:gd name="connsiteY2-22" fmla="*/ 4035268 h 4035268"/>
                <a:gd name="connsiteX3-23" fmla="*/ 0 w 3976489"/>
                <a:gd name="connsiteY3-24" fmla="*/ 4035268 h 40352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" name="Picture Placeholder 2"/>
          <p:cNvSpPr>
            <a:spLocks noGrp="1"/>
          </p:cNvSpPr>
          <p:nvPr>
            <p:ph type="pic" idx="22" hasCustomPrompt="1"/>
          </p:nvPr>
        </p:nvSpPr>
        <p:spPr>
          <a:xfrm>
            <a:off x="-1" y="1658054"/>
            <a:ext cx="6593151" cy="27894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6708913" y="1658054"/>
            <a:ext cx="4650938" cy="27894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23" hasCustomPrompt="1"/>
          </p:nvPr>
        </p:nvSpPr>
        <p:spPr>
          <a:xfrm>
            <a:off x="11495316" y="1658054"/>
            <a:ext cx="696686" cy="27894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30866" y="-8359"/>
            <a:ext cx="7561133" cy="6866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  <a:endParaRPr lang="en-US" altLang="ko-KR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58486" y="1276719"/>
            <a:ext cx="2265937" cy="34074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28208" y="1276719"/>
            <a:ext cx="2265937" cy="34074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097929" y="1276719"/>
            <a:ext cx="2265937" cy="34074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2192572" cy="6575753"/>
          </a:xfrm>
          <a:custGeom>
            <a:avLst/>
            <a:gdLst>
              <a:gd name="connsiteX0" fmla="*/ 3673737 w 12192572"/>
              <a:gd name="connsiteY0" fmla="*/ 5517849 h 6575753"/>
              <a:gd name="connsiteX1" fmla="*/ 3660078 w 12192572"/>
              <a:gd name="connsiteY1" fmla="*/ 5541801 h 6575753"/>
              <a:gd name="connsiteX2" fmla="*/ 3643242 w 12192572"/>
              <a:gd name="connsiteY2" fmla="*/ 5682527 h 6575753"/>
              <a:gd name="connsiteX3" fmla="*/ 3597498 w 12192572"/>
              <a:gd name="connsiteY3" fmla="*/ 6105594 h 6575753"/>
              <a:gd name="connsiteX4" fmla="*/ 3575452 w 12192572"/>
              <a:gd name="connsiteY4" fmla="*/ 6262457 h 6575753"/>
              <a:gd name="connsiteX5" fmla="*/ 3443112 w 12192572"/>
              <a:gd name="connsiteY5" fmla="*/ 6253118 h 6575753"/>
              <a:gd name="connsiteX6" fmla="*/ 3386631 w 12192572"/>
              <a:gd name="connsiteY6" fmla="*/ 6537047 h 6575753"/>
              <a:gd name="connsiteX7" fmla="*/ 3792608 w 12192572"/>
              <a:gd name="connsiteY7" fmla="*/ 6555662 h 6575753"/>
              <a:gd name="connsiteX8" fmla="*/ 3777042 w 12192572"/>
              <a:gd name="connsiteY8" fmla="*/ 6264681 h 6575753"/>
              <a:gd name="connsiteX9" fmla="*/ 3645465 w 12192572"/>
              <a:gd name="connsiteY9" fmla="*/ 6264681 h 6575753"/>
              <a:gd name="connsiteX10" fmla="*/ 3685682 w 12192572"/>
              <a:gd name="connsiteY10" fmla="*/ 5523631 h 6575753"/>
              <a:gd name="connsiteX11" fmla="*/ 3673737 w 12192572"/>
              <a:gd name="connsiteY11" fmla="*/ 5517849 h 6575753"/>
              <a:gd name="connsiteX12" fmla="*/ 3913257 w 12192572"/>
              <a:gd name="connsiteY12" fmla="*/ 5506477 h 6575753"/>
              <a:gd name="connsiteX13" fmla="*/ 3835366 w 12192572"/>
              <a:gd name="connsiteY13" fmla="*/ 5520899 h 6575753"/>
              <a:gd name="connsiteX14" fmla="*/ 3927235 w 12192572"/>
              <a:gd name="connsiteY14" fmla="*/ 6260297 h 6575753"/>
              <a:gd name="connsiteX15" fmla="*/ 3800613 w 12192572"/>
              <a:gd name="connsiteY15" fmla="*/ 6267476 h 6575753"/>
              <a:gd name="connsiteX16" fmla="*/ 3814971 w 12192572"/>
              <a:gd name="connsiteY16" fmla="*/ 6553820 h 6575753"/>
              <a:gd name="connsiteX17" fmla="*/ 4216946 w 12192572"/>
              <a:gd name="connsiteY17" fmla="*/ 6508775 h 6575753"/>
              <a:gd name="connsiteX18" fmla="*/ 3913257 w 12192572"/>
              <a:gd name="connsiteY18" fmla="*/ 5506477 h 6575753"/>
              <a:gd name="connsiteX19" fmla="*/ 4030857 w 12192572"/>
              <a:gd name="connsiteY19" fmla="*/ 5482842 h 6575753"/>
              <a:gd name="connsiteX20" fmla="*/ 3935303 w 12192572"/>
              <a:gd name="connsiteY20" fmla="*/ 5505651 h 6575753"/>
              <a:gd name="connsiteX21" fmla="*/ 4240262 w 12192572"/>
              <a:gd name="connsiteY21" fmla="*/ 6512269 h 6575753"/>
              <a:gd name="connsiteX22" fmla="*/ 4637662 w 12192572"/>
              <a:gd name="connsiteY22" fmla="*/ 6410108 h 6575753"/>
              <a:gd name="connsiteX23" fmla="*/ 4482641 w 12192572"/>
              <a:gd name="connsiteY23" fmla="*/ 6149178 h 6575753"/>
              <a:gd name="connsiteX24" fmla="*/ 4365994 w 12192572"/>
              <a:gd name="connsiteY24" fmla="*/ 6182532 h 6575753"/>
              <a:gd name="connsiteX25" fmla="*/ 4030857 w 12192572"/>
              <a:gd name="connsiteY25" fmla="*/ 5482842 h 6575753"/>
              <a:gd name="connsiteX26" fmla="*/ 3378563 w 12192572"/>
              <a:gd name="connsiteY26" fmla="*/ 5477379 h 6575753"/>
              <a:gd name="connsiteX27" fmla="*/ 2993679 w 12192572"/>
              <a:gd name="connsiteY27" fmla="*/ 6469067 h 6575753"/>
              <a:gd name="connsiteX28" fmla="*/ 3366301 w 12192572"/>
              <a:gd name="connsiteY28" fmla="*/ 6533172 h 6575753"/>
              <a:gd name="connsiteX29" fmla="*/ 3419732 w 12192572"/>
              <a:gd name="connsiteY29" fmla="*/ 6249877 h 6575753"/>
              <a:gd name="connsiteX30" fmla="*/ 3305246 w 12192572"/>
              <a:gd name="connsiteY30" fmla="*/ 6231135 h 6575753"/>
              <a:gd name="connsiteX31" fmla="*/ 3496925 w 12192572"/>
              <a:gd name="connsiteY31" fmla="*/ 5501204 h 6575753"/>
              <a:gd name="connsiteX32" fmla="*/ 3378563 w 12192572"/>
              <a:gd name="connsiteY32" fmla="*/ 5477379 h 6575753"/>
              <a:gd name="connsiteX33" fmla="*/ 3245270 w 12192572"/>
              <a:gd name="connsiteY33" fmla="*/ 5443198 h 6575753"/>
              <a:gd name="connsiteX34" fmla="*/ 3065027 w 12192572"/>
              <a:gd name="connsiteY34" fmla="*/ 5806988 h 6575753"/>
              <a:gd name="connsiteX35" fmla="*/ 2911468 w 12192572"/>
              <a:gd name="connsiteY35" fmla="*/ 6116966 h 6575753"/>
              <a:gd name="connsiteX36" fmla="*/ 2871696 w 12192572"/>
              <a:gd name="connsiteY36" fmla="*/ 6134184 h 6575753"/>
              <a:gd name="connsiteX37" fmla="*/ 2790755 w 12192572"/>
              <a:gd name="connsiteY37" fmla="*/ 6109469 h 6575753"/>
              <a:gd name="connsiteX38" fmla="*/ 2645582 w 12192572"/>
              <a:gd name="connsiteY38" fmla="*/ 6375927 h 6575753"/>
              <a:gd name="connsiteX39" fmla="*/ 2973349 w 12192572"/>
              <a:gd name="connsiteY39" fmla="*/ 6462650 h 6575753"/>
              <a:gd name="connsiteX40" fmla="*/ 3357470 w 12192572"/>
              <a:gd name="connsiteY40" fmla="*/ 5472931 h 6575753"/>
              <a:gd name="connsiteX41" fmla="*/ 3245270 w 12192572"/>
              <a:gd name="connsiteY41" fmla="*/ 5443198 h 6575753"/>
              <a:gd name="connsiteX42" fmla="*/ 4174505 w 12192572"/>
              <a:gd name="connsiteY42" fmla="*/ 5431929 h 6575753"/>
              <a:gd name="connsiteX43" fmla="*/ 4158813 w 12192572"/>
              <a:gd name="connsiteY43" fmla="*/ 5438115 h 6575753"/>
              <a:gd name="connsiteX44" fmla="*/ 4224316 w 12192572"/>
              <a:gd name="connsiteY44" fmla="*/ 5531636 h 6575753"/>
              <a:gd name="connsiteX45" fmla="*/ 4606403 w 12192572"/>
              <a:gd name="connsiteY45" fmla="*/ 6062900 h 6575753"/>
              <a:gd name="connsiteX46" fmla="*/ 4621334 w 12192572"/>
              <a:gd name="connsiteY46" fmla="*/ 6093015 h 6575753"/>
              <a:gd name="connsiteX47" fmla="*/ 4503226 w 12192572"/>
              <a:gd name="connsiteY47" fmla="*/ 6142634 h 6575753"/>
              <a:gd name="connsiteX48" fmla="*/ 4658819 w 12192572"/>
              <a:gd name="connsiteY48" fmla="*/ 6404453 h 6575753"/>
              <a:gd name="connsiteX49" fmla="*/ 5030614 w 12192572"/>
              <a:gd name="connsiteY49" fmla="*/ 6236408 h 6575753"/>
              <a:gd name="connsiteX50" fmla="*/ 4812187 w 12192572"/>
              <a:gd name="connsiteY50" fmla="*/ 6003814 h 6575753"/>
              <a:gd name="connsiteX51" fmla="*/ 4698210 w 12192572"/>
              <a:gd name="connsiteY51" fmla="*/ 6058579 h 6575753"/>
              <a:gd name="connsiteX52" fmla="*/ 4679212 w 12192572"/>
              <a:gd name="connsiteY52" fmla="*/ 6035708 h 6575753"/>
              <a:gd name="connsiteX53" fmla="*/ 4441409 w 12192572"/>
              <a:gd name="connsiteY53" fmla="*/ 5744218 h 6575753"/>
              <a:gd name="connsiteX54" fmla="*/ 4200173 w 12192572"/>
              <a:gd name="connsiteY54" fmla="*/ 5449297 h 6575753"/>
              <a:gd name="connsiteX55" fmla="*/ 4174505 w 12192572"/>
              <a:gd name="connsiteY55" fmla="*/ 5431929 h 6575753"/>
              <a:gd name="connsiteX56" fmla="*/ 3033769 w 12192572"/>
              <a:gd name="connsiteY56" fmla="*/ 5373820 h 6575753"/>
              <a:gd name="connsiteX57" fmla="*/ 2599838 w 12192572"/>
              <a:gd name="connsiteY57" fmla="*/ 6040854 h 6575753"/>
              <a:gd name="connsiteX58" fmla="*/ 2495516 w 12192572"/>
              <a:gd name="connsiteY58" fmla="*/ 6002416 h 6575753"/>
              <a:gd name="connsiteX59" fmla="*/ 2321309 w 12192572"/>
              <a:gd name="connsiteY59" fmla="*/ 6258518 h 6575753"/>
              <a:gd name="connsiteX60" fmla="*/ 2623726 w 12192572"/>
              <a:gd name="connsiteY60" fmla="*/ 6366080 h 6575753"/>
              <a:gd name="connsiteX61" fmla="*/ 2768582 w 12192572"/>
              <a:gd name="connsiteY61" fmla="*/ 6102862 h 6575753"/>
              <a:gd name="connsiteX62" fmla="*/ 2655556 w 12192572"/>
              <a:gd name="connsiteY62" fmla="*/ 6061502 h 6575753"/>
              <a:gd name="connsiteX63" fmla="*/ 3068585 w 12192572"/>
              <a:gd name="connsiteY63" fmla="*/ 5386082 h 6575753"/>
              <a:gd name="connsiteX64" fmla="*/ 3033769 w 12192572"/>
              <a:gd name="connsiteY64" fmla="*/ 5373820 h 6575753"/>
              <a:gd name="connsiteX65" fmla="*/ 4341383 w 12192572"/>
              <a:gd name="connsiteY65" fmla="*/ 5342395 h 6575753"/>
              <a:gd name="connsiteX66" fmla="*/ 4315739 w 12192572"/>
              <a:gd name="connsiteY66" fmla="*/ 5358572 h 6575753"/>
              <a:gd name="connsiteX67" fmla="*/ 4924069 w 12192572"/>
              <a:gd name="connsiteY67" fmla="*/ 5934372 h 6575753"/>
              <a:gd name="connsiteX68" fmla="*/ 4829595 w 12192572"/>
              <a:gd name="connsiteY68" fmla="*/ 5994284 h 6575753"/>
              <a:gd name="connsiteX69" fmla="*/ 5050120 w 12192572"/>
              <a:gd name="connsiteY69" fmla="*/ 6227196 h 6575753"/>
              <a:gd name="connsiteX70" fmla="*/ 5343324 w 12192572"/>
              <a:gd name="connsiteY70" fmla="*/ 6035898 h 6575753"/>
              <a:gd name="connsiteX71" fmla="*/ 5081123 w 12192572"/>
              <a:gd name="connsiteY71" fmla="*/ 5829924 h 6575753"/>
              <a:gd name="connsiteX72" fmla="*/ 4986141 w 12192572"/>
              <a:gd name="connsiteY72" fmla="*/ 5893711 h 6575753"/>
              <a:gd name="connsiteX73" fmla="*/ 4962253 w 12192572"/>
              <a:gd name="connsiteY73" fmla="*/ 5877192 h 6575753"/>
              <a:gd name="connsiteX74" fmla="*/ 4597001 w 12192572"/>
              <a:gd name="connsiteY74" fmla="*/ 5559845 h 6575753"/>
              <a:gd name="connsiteX75" fmla="*/ 4364978 w 12192572"/>
              <a:gd name="connsiteY75" fmla="*/ 5357619 h 6575753"/>
              <a:gd name="connsiteX76" fmla="*/ 4341383 w 12192572"/>
              <a:gd name="connsiteY76" fmla="*/ 5342395 h 6575753"/>
              <a:gd name="connsiteX77" fmla="*/ 2815660 w 12192572"/>
              <a:gd name="connsiteY77" fmla="*/ 5281506 h 6575753"/>
              <a:gd name="connsiteX78" fmla="*/ 2307077 w 12192572"/>
              <a:gd name="connsiteY78" fmla="*/ 5917091 h 6575753"/>
              <a:gd name="connsiteX79" fmla="*/ 2209681 w 12192572"/>
              <a:gd name="connsiteY79" fmla="*/ 5871792 h 6575753"/>
              <a:gd name="connsiteX80" fmla="*/ 2002309 w 12192572"/>
              <a:gd name="connsiteY80" fmla="*/ 6116776 h 6575753"/>
              <a:gd name="connsiteX81" fmla="*/ 2297103 w 12192572"/>
              <a:gd name="connsiteY81" fmla="*/ 6251021 h 6575753"/>
              <a:gd name="connsiteX82" fmla="*/ 2476457 w 12192572"/>
              <a:gd name="connsiteY82" fmla="*/ 5993903 h 6575753"/>
              <a:gd name="connsiteX83" fmla="*/ 2370674 w 12192572"/>
              <a:gd name="connsiteY83" fmla="*/ 5945300 h 6575753"/>
              <a:gd name="connsiteX84" fmla="*/ 2859243 w 12192572"/>
              <a:gd name="connsiteY84" fmla="*/ 5298660 h 6575753"/>
              <a:gd name="connsiteX85" fmla="*/ 2815660 w 12192572"/>
              <a:gd name="connsiteY85" fmla="*/ 5281506 h 6575753"/>
              <a:gd name="connsiteX86" fmla="*/ 4552972 w 12192572"/>
              <a:gd name="connsiteY86" fmla="*/ 5167401 h 6575753"/>
              <a:gd name="connsiteX87" fmla="*/ 4469871 w 12192572"/>
              <a:gd name="connsiteY87" fmla="*/ 5239638 h 6575753"/>
              <a:gd name="connsiteX88" fmla="*/ 5177502 w 12192572"/>
              <a:gd name="connsiteY88" fmla="*/ 5751651 h 6575753"/>
              <a:gd name="connsiteX89" fmla="*/ 5096434 w 12192572"/>
              <a:gd name="connsiteY89" fmla="*/ 5817789 h 6575753"/>
              <a:gd name="connsiteX90" fmla="*/ 5361685 w 12192572"/>
              <a:gd name="connsiteY90" fmla="*/ 6026114 h 6575753"/>
              <a:gd name="connsiteX91" fmla="*/ 5595995 w 12192572"/>
              <a:gd name="connsiteY91" fmla="*/ 5830115 h 6575753"/>
              <a:gd name="connsiteX92" fmla="*/ 4552972 w 12192572"/>
              <a:gd name="connsiteY92" fmla="*/ 5167401 h 6575753"/>
              <a:gd name="connsiteX93" fmla="*/ 2530777 w 12192572"/>
              <a:gd name="connsiteY93" fmla="*/ 5130425 h 6575753"/>
              <a:gd name="connsiteX94" fmla="*/ 1709803 w 12192572"/>
              <a:gd name="connsiteY94" fmla="*/ 5957308 h 6575753"/>
              <a:gd name="connsiteX95" fmla="*/ 1984266 w 12192572"/>
              <a:gd name="connsiteY95" fmla="*/ 6106610 h 6575753"/>
              <a:gd name="connsiteX96" fmla="*/ 2190240 w 12192572"/>
              <a:gd name="connsiteY96" fmla="*/ 5863533 h 6575753"/>
              <a:gd name="connsiteX97" fmla="*/ 2090811 w 12192572"/>
              <a:gd name="connsiteY97" fmla="*/ 5808704 h 6575753"/>
              <a:gd name="connsiteX98" fmla="*/ 2644184 w 12192572"/>
              <a:gd name="connsiteY98" fmla="*/ 5194593 h 6575753"/>
              <a:gd name="connsiteX99" fmla="*/ 2530777 w 12192572"/>
              <a:gd name="connsiteY99" fmla="*/ 5130425 h 6575753"/>
              <a:gd name="connsiteX100" fmla="*/ 4652528 w 12192572"/>
              <a:gd name="connsiteY100" fmla="*/ 5076675 h 6575753"/>
              <a:gd name="connsiteX101" fmla="*/ 4568347 w 12192572"/>
              <a:gd name="connsiteY101" fmla="*/ 5155583 h 6575753"/>
              <a:gd name="connsiteX102" fmla="*/ 5607812 w 12192572"/>
              <a:gd name="connsiteY102" fmla="*/ 5816264 h 6575753"/>
              <a:gd name="connsiteX103" fmla="*/ 5805464 w 12192572"/>
              <a:gd name="connsiteY103" fmla="*/ 5614420 h 6575753"/>
              <a:gd name="connsiteX104" fmla="*/ 5494469 w 12192572"/>
              <a:gd name="connsiteY104" fmla="*/ 5447073 h 6575753"/>
              <a:gd name="connsiteX105" fmla="*/ 5474647 w 12192572"/>
              <a:gd name="connsiteY105" fmla="*/ 5473249 h 6575753"/>
              <a:gd name="connsiteX106" fmla="*/ 5382842 w 12192572"/>
              <a:gd name="connsiteY106" fmla="*/ 5489069 h 6575753"/>
              <a:gd name="connsiteX107" fmla="*/ 4694460 w 12192572"/>
              <a:gd name="connsiteY107" fmla="*/ 5098213 h 6575753"/>
              <a:gd name="connsiteX108" fmla="*/ 4652528 w 12192572"/>
              <a:gd name="connsiteY108" fmla="*/ 5076675 h 6575753"/>
              <a:gd name="connsiteX109" fmla="*/ 2402822 w 12192572"/>
              <a:gd name="connsiteY109" fmla="*/ 5054375 h 6575753"/>
              <a:gd name="connsiteX110" fmla="*/ 1780642 w 12192572"/>
              <a:gd name="connsiteY110" fmla="*/ 5628524 h 6575753"/>
              <a:gd name="connsiteX111" fmla="*/ 1693411 w 12192572"/>
              <a:gd name="connsiteY111" fmla="*/ 5574076 h 6575753"/>
              <a:gd name="connsiteX112" fmla="*/ 1446013 w 12192572"/>
              <a:gd name="connsiteY112" fmla="*/ 5791423 h 6575753"/>
              <a:gd name="connsiteX113" fmla="*/ 1693411 w 12192572"/>
              <a:gd name="connsiteY113" fmla="*/ 5946444 h 6575753"/>
              <a:gd name="connsiteX114" fmla="*/ 2513179 w 12192572"/>
              <a:gd name="connsiteY114" fmla="*/ 5120259 h 6575753"/>
              <a:gd name="connsiteX115" fmla="*/ 2402822 w 12192572"/>
              <a:gd name="connsiteY115" fmla="*/ 5054375 h 6575753"/>
              <a:gd name="connsiteX116" fmla="*/ 2211683 w 12192572"/>
              <a:gd name="connsiteY116" fmla="*/ 4931931 h 6575753"/>
              <a:gd name="connsiteX117" fmla="*/ 2186555 w 12192572"/>
              <a:gd name="connsiteY117" fmla="*/ 4945353 h 6575753"/>
              <a:gd name="connsiteX118" fmla="*/ 1796335 w 12192572"/>
              <a:gd name="connsiteY118" fmla="*/ 5263780 h 6575753"/>
              <a:gd name="connsiteX119" fmla="*/ 1543791 w 12192572"/>
              <a:gd name="connsiteY119" fmla="*/ 5467849 h 6575753"/>
              <a:gd name="connsiteX120" fmla="*/ 1452621 w 12192572"/>
              <a:gd name="connsiteY120" fmla="*/ 5403172 h 6575753"/>
              <a:gd name="connsiteX121" fmla="*/ 1186671 w 12192572"/>
              <a:gd name="connsiteY121" fmla="*/ 5608511 h 6575753"/>
              <a:gd name="connsiteX122" fmla="*/ 1411832 w 12192572"/>
              <a:gd name="connsiteY122" fmla="*/ 5768424 h 6575753"/>
              <a:gd name="connsiteX123" fmla="*/ 1454209 w 12192572"/>
              <a:gd name="connsiteY123" fmla="*/ 5759021 h 6575753"/>
              <a:gd name="connsiteX124" fmla="*/ 1582228 w 12192572"/>
              <a:gd name="connsiteY124" fmla="*/ 5645678 h 6575753"/>
              <a:gd name="connsiteX125" fmla="*/ 1676448 w 12192572"/>
              <a:gd name="connsiteY125" fmla="*/ 5561878 h 6575753"/>
              <a:gd name="connsiteX126" fmla="*/ 1587184 w 12192572"/>
              <a:gd name="connsiteY126" fmla="*/ 5499552 h 6575753"/>
              <a:gd name="connsiteX127" fmla="*/ 2240050 w 12192572"/>
              <a:gd name="connsiteY127" fmla="*/ 4950054 h 6575753"/>
              <a:gd name="connsiteX128" fmla="*/ 2211683 w 12192572"/>
              <a:gd name="connsiteY128" fmla="*/ 4931931 h 6575753"/>
              <a:gd name="connsiteX129" fmla="*/ 4798845 w 12192572"/>
              <a:gd name="connsiteY129" fmla="*/ 4908249 h 6575753"/>
              <a:gd name="connsiteX130" fmla="*/ 4770001 w 12192572"/>
              <a:gd name="connsiteY130" fmla="*/ 4942748 h 6575753"/>
              <a:gd name="connsiteX131" fmla="*/ 5579413 w 12192572"/>
              <a:gd name="connsiteY131" fmla="*/ 5355141 h 6575753"/>
              <a:gd name="connsiteX132" fmla="*/ 5512830 w 12192572"/>
              <a:gd name="connsiteY132" fmla="*/ 5436209 h 6575753"/>
              <a:gd name="connsiteX133" fmla="*/ 5818361 w 12192572"/>
              <a:gd name="connsiteY133" fmla="*/ 5600633 h 6575753"/>
              <a:gd name="connsiteX134" fmla="*/ 5998286 w 12192572"/>
              <a:gd name="connsiteY134" fmla="*/ 5389512 h 6575753"/>
              <a:gd name="connsiteX135" fmla="*/ 5678969 w 12192572"/>
              <a:gd name="connsiteY135" fmla="*/ 5240210 h 6575753"/>
              <a:gd name="connsiteX136" fmla="*/ 5618614 w 12192572"/>
              <a:gd name="connsiteY136" fmla="*/ 5309080 h 6575753"/>
              <a:gd name="connsiteX137" fmla="*/ 4798845 w 12192572"/>
              <a:gd name="connsiteY137" fmla="*/ 4908249 h 6575753"/>
              <a:gd name="connsiteX138" fmla="*/ 1956502 w 12192572"/>
              <a:gd name="connsiteY138" fmla="*/ 4725274 h 6575753"/>
              <a:gd name="connsiteX139" fmla="*/ 947850 w 12192572"/>
              <a:gd name="connsiteY139" fmla="*/ 5409970 h 6575753"/>
              <a:gd name="connsiteX140" fmla="*/ 1175680 w 12192572"/>
              <a:gd name="connsiteY140" fmla="*/ 5593009 h 6575753"/>
              <a:gd name="connsiteX141" fmla="*/ 1436166 w 12192572"/>
              <a:gd name="connsiteY141" fmla="*/ 5391545 h 6575753"/>
              <a:gd name="connsiteX142" fmla="*/ 1363039 w 12192572"/>
              <a:gd name="connsiteY142" fmla="*/ 5329410 h 6575753"/>
              <a:gd name="connsiteX143" fmla="*/ 2061141 w 12192572"/>
              <a:gd name="connsiteY143" fmla="*/ 4811679 h 6575753"/>
              <a:gd name="connsiteX144" fmla="*/ 1956502 w 12192572"/>
              <a:gd name="connsiteY144" fmla="*/ 4725274 h 6575753"/>
              <a:gd name="connsiteX145" fmla="*/ 4985251 w 12192572"/>
              <a:gd name="connsiteY145" fmla="*/ 4665934 h 6575753"/>
              <a:gd name="connsiteX146" fmla="*/ 4911934 w 12192572"/>
              <a:gd name="connsiteY146" fmla="*/ 4766634 h 6575753"/>
              <a:gd name="connsiteX147" fmla="*/ 5750253 w 12192572"/>
              <a:gd name="connsiteY147" fmla="*/ 5143004 h 6575753"/>
              <a:gd name="connsiteX148" fmla="*/ 5690151 w 12192572"/>
              <a:gd name="connsiteY148" fmla="*/ 5225533 h 6575753"/>
              <a:gd name="connsiteX149" fmla="*/ 6012646 w 12192572"/>
              <a:gd name="connsiteY149" fmla="*/ 5376615 h 6575753"/>
              <a:gd name="connsiteX150" fmla="*/ 6172494 w 12192572"/>
              <a:gd name="connsiteY150" fmla="*/ 5165304 h 6575753"/>
              <a:gd name="connsiteX151" fmla="*/ 4985251 w 12192572"/>
              <a:gd name="connsiteY151" fmla="*/ 4665934 h 6575753"/>
              <a:gd name="connsiteX152" fmla="*/ 1850401 w 12192572"/>
              <a:gd name="connsiteY152" fmla="*/ 4631054 h 6575753"/>
              <a:gd name="connsiteX153" fmla="*/ 1097471 w 12192572"/>
              <a:gd name="connsiteY153" fmla="*/ 5100119 h 6575753"/>
              <a:gd name="connsiteX154" fmla="*/ 1023836 w 12192572"/>
              <a:gd name="connsiteY154" fmla="*/ 5034998 h 6575753"/>
              <a:gd name="connsiteX155" fmla="*/ 723896 w 12192572"/>
              <a:gd name="connsiteY155" fmla="*/ 5212382 h 6575753"/>
              <a:gd name="connsiteX156" fmla="*/ 918561 w 12192572"/>
              <a:gd name="connsiteY156" fmla="*/ 5385637 h 6575753"/>
              <a:gd name="connsiteX157" fmla="*/ 949248 w 12192572"/>
              <a:gd name="connsiteY157" fmla="*/ 5386526 h 6575753"/>
              <a:gd name="connsiteX158" fmla="*/ 977584 w 12192572"/>
              <a:gd name="connsiteY158" fmla="*/ 5367657 h 6575753"/>
              <a:gd name="connsiteX159" fmla="*/ 1770858 w 12192572"/>
              <a:gd name="connsiteY159" fmla="*/ 4829595 h 6575753"/>
              <a:gd name="connsiteX160" fmla="*/ 1942334 w 12192572"/>
              <a:gd name="connsiteY160" fmla="*/ 4712059 h 6575753"/>
              <a:gd name="connsiteX161" fmla="*/ 1850401 w 12192572"/>
              <a:gd name="connsiteY161" fmla="*/ 4631054 h 6575753"/>
              <a:gd name="connsiteX162" fmla="*/ 5069051 w 12192572"/>
              <a:gd name="connsiteY162" fmla="*/ 4545793 h 6575753"/>
              <a:gd name="connsiteX163" fmla="*/ 4996307 w 12192572"/>
              <a:gd name="connsiteY163" fmla="*/ 4651703 h 6575753"/>
              <a:gd name="connsiteX164" fmla="*/ 6181770 w 12192572"/>
              <a:gd name="connsiteY164" fmla="*/ 5150247 h 6575753"/>
              <a:gd name="connsiteX165" fmla="*/ 6323766 w 12192572"/>
              <a:gd name="connsiteY165" fmla="*/ 4938427 h 6575753"/>
              <a:gd name="connsiteX166" fmla="*/ 5988629 w 12192572"/>
              <a:gd name="connsiteY166" fmla="*/ 4809455 h 6575753"/>
              <a:gd name="connsiteX167" fmla="*/ 5932212 w 12192572"/>
              <a:gd name="connsiteY167" fmla="*/ 4888618 h 6575753"/>
              <a:gd name="connsiteX168" fmla="*/ 5069051 w 12192572"/>
              <a:gd name="connsiteY168" fmla="*/ 4545793 h 6575753"/>
              <a:gd name="connsiteX169" fmla="*/ 1698748 w 12192572"/>
              <a:gd name="connsiteY169" fmla="*/ 4478448 h 6575753"/>
              <a:gd name="connsiteX170" fmla="*/ 903186 w 12192572"/>
              <a:gd name="connsiteY170" fmla="*/ 4906724 h 6575753"/>
              <a:gd name="connsiteX171" fmla="*/ 830886 w 12192572"/>
              <a:gd name="connsiteY171" fmla="*/ 4828579 h 6575753"/>
              <a:gd name="connsiteX172" fmla="*/ 512077 w 12192572"/>
              <a:gd name="connsiteY172" fmla="*/ 4990842 h 6575753"/>
              <a:gd name="connsiteX173" fmla="*/ 710872 w 12192572"/>
              <a:gd name="connsiteY173" fmla="*/ 5199421 h 6575753"/>
              <a:gd name="connsiteX174" fmla="*/ 1009350 w 12192572"/>
              <a:gd name="connsiteY174" fmla="*/ 5021656 h 6575753"/>
              <a:gd name="connsiteX175" fmla="*/ 940544 w 12192572"/>
              <a:gd name="connsiteY175" fmla="*/ 4944146 h 6575753"/>
              <a:gd name="connsiteX176" fmla="*/ 1721937 w 12192572"/>
              <a:gd name="connsiteY176" fmla="*/ 4504814 h 6575753"/>
              <a:gd name="connsiteX177" fmla="*/ 1698748 w 12192572"/>
              <a:gd name="connsiteY177" fmla="*/ 4478448 h 6575753"/>
              <a:gd name="connsiteX178" fmla="*/ 5202280 w 12192572"/>
              <a:gd name="connsiteY178" fmla="*/ 4348840 h 6575753"/>
              <a:gd name="connsiteX179" fmla="*/ 5170577 w 12192572"/>
              <a:gd name="connsiteY179" fmla="*/ 4388930 h 6575753"/>
              <a:gd name="connsiteX180" fmla="*/ 6044856 w 12192572"/>
              <a:gd name="connsiteY180" fmla="*/ 4719048 h 6575753"/>
              <a:gd name="connsiteX181" fmla="*/ 5999112 w 12192572"/>
              <a:gd name="connsiteY181" fmla="*/ 4794207 h 6575753"/>
              <a:gd name="connsiteX182" fmla="*/ 6336346 w 12192572"/>
              <a:gd name="connsiteY182" fmla="*/ 4924577 h 6575753"/>
              <a:gd name="connsiteX183" fmla="*/ 6468685 w 12192572"/>
              <a:gd name="connsiteY183" fmla="*/ 4715808 h 6575753"/>
              <a:gd name="connsiteX184" fmla="*/ 6127703 w 12192572"/>
              <a:gd name="connsiteY184" fmla="*/ 4592236 h 6575753"/>
              <a:gd name="connsiteX185" fmla="*/ 6073382 w 12192572"/>
              <a:gd name="connsiteY185" fmla="*/ 4671080 h 6575753"/>
              <a:gd name="connsiteX186" fmla="*/ 5202280 w 12192572"/>
              <a:gd name="connsiteY186" fmla="*/ 4348840 h 6575753"/>
              <a:gd name="connsiteX187" fmla="*/ 1563613 w 12192572"/>
              <a:gd name="connsiteY187" fmla="*/ 4314469 h 6575753"/>
              <a:gd name="connsiteX188" fmla="*/ 723324 w 12192572"/>
              <a:gd name="connsiteY188" fmla="*/ 4693317 h 6575753"/>
              <a:gd name="connsiteX189" fmla="*/ 656615 w 12192572"/>
              <a:gd name="connsiteY189" fmla="*/ 4609390 h 6575753"/>
              <a:gd name="connsiteX190" fmla="*/ 323002 w 12192572"/>
              <a:gd name="connsiteY190" fmla="*/ 4748781 h 6575753"/>
              <a:gd name="connsiteX191" fmla="*/ 500260 w 12192572"/>
              <a:gd name="connsiteY191" fmla="*/ 4976357 h 6575753"/>
              <a:gd name="connsiteX192" fmla="*/ 660998 w 12192572"/>
              <a:gd name="connsiteY192" fmla="*/ 4894399 h 6575753"/>
              <a:gd name="connsiteX193" fmla="*/ 815511 w 12192572"/>
              <a:gd name="connsiteY193" fmla="*/ 4812950 h 6575753"/>
              <a:gd name="connsiteX194" fmla="*/ 762524 w 12192572"/>
              <a:gd name="connsiteY194" fmla="*/ 4741221 h 6575753"/>
              <a:gd name="connsiteX195" fmla="*/ 1584261 w 12192572"/>
              <a:gd name="connsiteY195" fmla="*/ 4348396 h 6575753"/>
              <a:gd name="connsiteX196" fmla="*/ 1563613 w 12192572"/>
              <a:gd name="connsiteY196" fmla="*/ 4314469 h 6575753"/>
              <a:gd name="connsiteX197" fmla="*/ 5334384 w 12192572"/>
              <a:gd name="connsiteY197" fmla="*/ 4156113 h 6575753"/>
              <a:gd name="connsiteX198" fmla="*/ 5305776 w 12192572"/>
              <a:gd name="connsiteY198" fmla="*/ 4188419 h 6575753"/>
              <a:gd name="connsiteX199" fmla="*/ 6179483 w 12192572"/>
              <a:gd name="connsiteY199" fmla="*/ 4501129 h 6575753"/>
              <a:gd name="connsiteX200" fmla="*/ 6136471 w 12192572"/>
              <a:gd name="connsiteY200" fmla="*/ 4576480 h 6575753"/>
              <a:gd name="connsiteX201" fmla="*/ 6478025 w 12192572"/>
              <a:gd name="connsiteY201" fmla="*/ 4700623 h 6575753"/>
              <a:gd name="connsiteX202" fmla="*/ 6596069 w 12192572"/>
              <a:gd name="connsiteY202" fmla="*/ 4502146 h 6575753"/>
              <a:gd name="connsiteX203" fmla="*/ 6255024 w 12192572"/>
              <a:gd name="connsiteY203" fmla="*/ 4383148 h 6575753"/>
              <a:gd name="connsiteX204" fmla="*/ 6203816 w 12192572"/>
              <a:gd name="connsiteY204" fmla="*/ 4460595 h 6575753"/>
              <a:gd name="connsiteX205" fmla="*/ 6183041 w 12192572"/>
              <a:gd name="connsiteY205" fmla="*/ 4454877 h 6575753"/>
              <a:gd name="connsiteX206" fmla="*/ 5634941 w 12192572"/>
              <a:gd name="connsiteY206" fmla="*/ 4261482 h 6575753"/>
              <a:gd name="connsiteX207" fmla="*/ 5353997 w 12192572"/>
              <a:gd name="connsiteY207" fmla="*/ 4162180 h 6575753"/>
              <a:gd name="connsiteX208" fmla="*/ 5334384 w 12192572"/>
              <a:gd name="connsiteY208" fmla="*/ 4156113 h 6575753"/>
              <a:gd name="connsiteX209" fmla="*/ 1417614 w 12192572"/>
              <a:gd name="connsiteY209" fmla="*/ 4096931 h 6575753"/>
              <a:gd name="connsiteX210" fmla="*/ 169951 w 12192572"/>
              <a:gd name="connsiteY210" fmla="*/ 4492044 h 6575753"/>
              <a:gd name="connsiteX211" fmla="*/ 317920 w 12192572"/>
              <a:gd name="connsiteY211" fmla="*/ 4731373 h 6575753"/>
              <a:gd name="connsiteX212" fmla="*/ 646386 w 12192572"/>
              <a:gd name="connsiteY212" fmla="*/ 4594777 h 6575753"/>
              <a:gd name="connsiteX213" fmla="*/ 597592 w 12192572"/>
              <a:gd name="connsiteY213" fmla="*/ 4516949 h 6575753"/>
              <a:gd name="connsiteX214" fmla="*/ 1470346 w 12192572"/>
              <a:gd name="connsiteY214" fmla="*/ 4182002 h 6575753"/>
              <a:gd name="connsiteX215" fmla="*/ 1417614 w 12192572"/>
              <a:gd name="connsiteY215" fmla="*/ 4096931 h 6575753"/>
              <a:gd name="connsiteX216" fmla="*/ 1350777 w 12192572"/>
              <a:gd name="connsiteY216" fmla="*/ 3952521 h 6575753"/>
              <a:gd name="connsiteX217" fmla="*/ 39899 w 12192572"/>
              <a:gd name="connsiteY217" fmla="*/ 4206209 h 6575753"/>
              <a:gd name="connsiteX218" fmla="*/ 163280 w 12192572"/>
              <a:gd name="connsiteY218" fmla="*/ 4475398 h 6575753"/>
              <a:gd name="connsiteX219" fmla="*/ 1409228 w 12192572"/>
              <a:gd name="connsiteY219" fmla="*/ 4082001 h 6575753"/>
              <a:gd name="connsiteX220" fmla="*/ 1350777 w 12192572"/>
              <a:gd name="connsiteY220" fmla="*/ 3952521 h 6575753"/>
              <a:gd name="connsiteX221" fmla="*/ 5498344 w 12192572"/>
              <a:gd name="connsiteY221" fmla="*/ 3848771 h 6575753"/>
              <a:gd name="connsiteX222" fmla="*/ 5420389 w 12192572"/>
              <a:gd name="connsiteY222" fmla="*/ 3983906 h 6575753"/>
              <a:gd name="connsiteX223" fmla="*/ 6304706 w 12192572"/>
              <a:gd name="connsiteY223" fmla="*/ 4292105 h 6575753"/>
              <a:gd name="connsiteX224" fmla="*/ 6264299 w 12192572"/>
              <a:gd name="connsiteY224" fmla="*/ 4367773 h 6575753"/>
              <a:gd name="connsiteX225" fmla="*/ 6606108 w 12192572"/>
              <a:gd name="connsiteY225" fmla="*/ 4486771 h 6575753"/>
              <a:gd name="connsiteX226" fmla="*/ 6729488 w 12192572"/>
              <a:gd name="connsiteY226" fmla="*/ 4278700 h 6575753"/>
              <a:gd name="connsiteX227" fmla="*/ 5498344 w 12192572"/>
              <a:gd name="connsiteY227" fmla="*/ 3848771 h 6575753"/>
              <a:gd name="connsiteX228" fmla="*/ 5586123 w 12192572"/>
              <a:gd name="connsiteY228" fmla="*/ 3724271 h 6575753"/>
              <a:gd name="connsiteX229" fmla="*/ 5566642 w 12192572"/>
              <a:gd name="connsiteY229" fmla="*/ 3737906 h 6575753"/>
              <a:gd name="connsiteX230" fmla="*/ 5509526 w 12192572"/>
              <a:gd name="connsiteY230" fmla="*/ 3834413 h 6575753"/>
              <a:gd name="connsiteX231" fmla="*/ 6739654 w 12192572"/>
              <a:gd name="connsiteY231" fmla="*/ 4264151 h 6575753"/>
              <a:gd name="connsiteX232" fmla="*/ 6849566 w 12192572"/>
              <a:gd name="connsiteY232" fmla="*/ 4083844 h 6575753"/>
              <a:gd name="connsiteX233" fmla="*/ 6510236 w 12192572"/>
              <a:gd name="connsiteY233" fmla="*/ 3958112 h 6575753"/>
              <a:gd name="connsiteX234" fmla="*/ 6458139 w 12192572"/>
              <a:gd name="connsiteY234" fmla="*/ 4030857 h 6575753"/>
              <a:gd name="connsiteX235" fmla="*/ 6419003 w 12192572"/>
              <a:gd name="connsiteY235" fmla="*/ 4018468 h 6575753"/>
              <a:gd name="connsiteX236" fmla="*/ 5774967 w 12192572"/>
              <a:gd name="connsiteY236" fmla="*/ 3788161 h 6575753"/>
              <a:gd name="connsiteX237" fmla="*/ 5609273 w 12192572"/>
              <a:gd name="connsiteY237" fmla="*/ 3729265 h 6575753"/>
              <a:gd name="connsiteX238" fmla="*/ 5586123 w 12192572"/>
              <a:gd name="connsiteY238" fmla="*/ 3724271 h 6575753"/>
              <a:gd name="connsiteX239" fmla="*/ 5722279 w 12192572"/>
              <a:gd name="connsiteY239" fmla="*/ 3511126 h 6575753"/>
              <a:gd name="connsiteX240" fmla="*/ 5691866 w 12192572"/>
              <a:gd name="connsiteY240" fmla="*/ 3545210 h 6575753"/>
              <a:gd name="connsiteX241" fmla="*/ 6560491 w 12192572"/>
              <a:gd name="connsiteY241" fmla="*/ 3868085 h 6575753"/>
              <a:gd name="connsiteX242" fmla="*/ 6520592 w 12192572"/>
              <a:gd name="connsiteY242" fmla="*/ 3943499 h 6575753"/>
              <a:gd name="connsiteX243" fmla="*/ 6860304 w 12192572"/>
              <a:gd name="connsiteY243" fmla="*/ 4068786 h 6575753"/>
              <a:gd name="connsiteX244" fmla="*/ 6975934 w 12192572"/>
              <a:gd name="connsiteY244" fmla="*/ 3878505 h 6575753"/>
              <a:gd name="connsiteX245" fmla="*/ 6639145 w 12192572"/>
              <a:gd name="connsiteY245" fmla="*/ 3753154 h 6575753"/>
              <a:gd name="connsiteX246" fmla="*/ 6585587 w 12192572"/>
              <a:gd name="connsiteY246" fmla="*/ 3829457 h 6575753"/>
              <a:gd name="connsiteX247" fmla="*/ 6471417 w 12192572"/>
              <a:gd name="connsiteY247" fmla="*/ 3788097 h 6575753"/>
              <a:gd name="connsiteX248" fmla="*/ 5743519 w 12192572"/>
              <a:gd name="connsiteY248" fmla="*/ 3518145 h 6575753"/>
              <a:gd name="connsiteX249" fmla="*/ 5722279 w 12192572"/>
              <a:gd name="connsiteY249" fmla="*/ 3511126 h 6575753"/>
              <a:gd name="connsiteX250" fmla="*/ 5902606 w 12192572"/>
              <a:gd name="connsiteY250" fmla="*/ 3200988 h 6575753"/>
              <a:gd name="connsiteX251" fmla="*/ 5817153 w 12192572"/>
              <a:gd name="connsiteY251" fmla="*/ 3336758 h 6575753"/>
              <a:gd name="connsiteX252" fmla="*/ 6689717 w 12192572"/>
              <a:gd name="connsiteY252" fmla="*/ 3663890 h 6575753"/>
              <a:gd name="connsiteX253" fmla="*/ 6648929 w 12192572"/>
              <a:gd name="connsiteY253" fmla="*/ 3738287 h 6575753"/>
              <a:gd name="connsiteX254" fmla="*/ 6987115 w 12192572"/>
              <a:gd name="connsiteY254" fmla="*/ 3863892 h 6575753"/>
              <a:gd name="connsiteX255" fmla="*/ 7113356 w 12192572"/>
              <a:gd name="connsiteY255" fmla="*/ 3662429 h 6575753"/>
              <a:gd name="connsiteX256" fmla="*/ 5902606 w 12192572"/>
              <a:gd name="connsiteY256" fmla="*/ 3200988 h 6575753"/>
              <a:gd name="connsiteX257" fmla="*/ 5986469 w 12192572"/>
              <a:gd name="connsiteY257" fmla="*/ 3072397 h 6575753"/>
              <a:gd name="connsiteX258" fmla="*/ 5913660 w 12192572"/>
              <a:gd name="connsiteY258" fmla="*/ 3186756 h 6575753"/>
              <a:gd name="connsiteX259" fmla="*/ 7124030 w 12192572"/>
              <a:gd name="connsiteY259" fmla="*/ 3647880 h 6575753"/>
              <a:gd name="connsiteX260" fmla="*/ 7242900 w 12192572"/>
              <a:gd name="connsiteY260" fmla="*/ 3466683 h 6575753"/>
              <a:gd name="connsiteX261" fmla="*/ 6910241 w 12192572"/>
              <a:gd name="connsiteY261" fmla="*/ 3335170 h 6575753"/>
              <a:gd name="connsiteX262" fmla="*/ 6854077 w 12192572"/>
              <a:gd name="connsiteY262" fmla="*/ 3409313 h 6575753"/>
              <a:gd name="connsiteX263" fmla="*/ 5986469 w 12192572"/>
              <a:gd name="connsiteY263" fmla="*/ 3072397 h 6575753"/>
              <a:gd name="connsiteX264" fmla="*/ 6131642 w 12192572"/>
              <a:gd name="connsiteY264" fmla="*/ 2861594 h 6575753"/>
              <a:gd name="connsiteX265" fmla="*/ 6105530 w 12192572"/>
              <a:gd name="connsiteY265" fmla="*/ 2900540 h 6575753"/>
              <a:gd name="connsiteX266" fmla="*/ 6965197 w 12192572"/>
              <a:gd name="connsiteY266" fmla="*/ 3249400 h 6575753"/>
              <a:gd name="connsiteX267" fmla="*/ 6919135 w 12192572"/>
              <a:gd name="connsiteY267" fmla="*/ 3319477 h 6575753"/>
              <a:gd name="connsiteX268" fmla="*/ 7253383 w 12192572"/>
              <a:gd name="connsiteY268" fmla="*/ 3452134 h 6575753"/>
              <a:gd name="connsiteX269" fmla="*/ 7369394 w 12192572"/>
              <a:gd name="connsiteY269" fmla="*/ 3283390 h 6575753"/>
              <a:gd name="connsiteX270" fmla="*/ 7039721 w 12192572"/>
              <a:gd name="connsiteY270" fmla="*/ 3145396 h 6575753"/>
              <a:gd name="connsiteX271" fmla="*/ 6990483 w 12192572"/>
              <a:gd name="connsiteY271" fmla="*/ 3212170 h 6575753"/>
              <a:gd name="connsiteX272" fmla="*/ 6131642 w 12192572"/>
              <a:gd name="connsiteY272" fmla="*/ 2861594 h 6575753"/>
              <a:gd name="connsiteX273" fmla="*/ 6283423 w 12192572"/>
              <a:gd name="connsiteY273" fmla="*/ 2649394 h 6575753"/>
              <a:gd name="connsiteX274" fmla="*/ 6255913 w 12192572"/>
              <a:gd name="connsiteY274" fmla="*/ 2689546 h 6575753"/>
              <a:gd name="connsiteX275" fmla="*/ 7101030 w 12192572"/>
              <a:gd name="connsiteY275" fmla="*/ 3052511 h 6575753"/>
              <a:gd name="connsiteX276" fmla="*/ 7051093 w 12192572"/>
              <a:gd name="connsiteY276" fmla="*/ 3131419 h 6575753"/>
              <a:gd name="connsiteX277" fmla="*/ 7380766 w 12192572"/>
              <a:gd name="connsiteY277" fmla="*/ 3268841 h 6575753"/>
              <a:gd name="connsiteX278" fmla="*/ 7510882 w 12192572"/>
              <a:gd name="connsiteY278" fmla="*/ 3091584 h 6575753"/>
              <a:gd name="connsiteX279" fmla="*/ 7186863 w 12192572"/>
              <a:gd name="connsiteY279" fmla="*/ 2946347 h 6575753"/>
              <a:gd name="connsiteX280" fmla="*/ 7127651 w 12192572"/>
              <a:gd name="connsiteY280" fmla="*/ 3017504 h 6575753"/>
              <a:gd name="connsiteX281" fmla="*/ 6283423 w 12192572"/>
              <a:gd name="connsiteY281" fmla="*/ 2649394 h 6575753"/>
              <a:gd name="connsiteX282" fmla="*/ 6527390 w 12192572"/>
              <a:gd name="connsiteY282" fmla="*/ 2339797 h 6575753"/>
              <a:gd name="connsiteX283" fmla="*/ 6490477 w 12192572"/>
              <a:gd name="connsiteY283" fmla="*/ 2381411 h 6575753"/>
              <a:gd name="connsiteX284" fmla="*/ 6414047 w 12192572"/>
              <a:gd name="connsiteY284" fmla="*/ 2476965 h 6575753"/>
              <a:gd name="connsiteX285" fmla="*/ 7246775 w 12192572"/>
              <a:gd name="connsiteY285" fmla="*/ 2862738 h 6575753"/>
              <a:gd name="connsiteX286" fmla="*/ 7198554 w 12192572"/>
              <a:gd name="connsiteY286" fmla="*/ 2931544 h 6575753"/>
              <a:gd name="connsiteX287" fmla="*/ 7521429 w 12192572"/>
              <a:gd name="connsiteY287" fmla="*/ 3076844 h 6575753"/>
              <a:gd name="connsiteX288" fmla="*/ 7617999 w 12192572"/>
              <a:gd name="connsiteY288" fmla="*/ 2958609 h 6575753"/>
              <a:gd name="connsiteX289" fmla="*/ 7662091 w 12192572"/>
              <a:gd name="connsiteY289" fmla="*/ 2900603 h 6575753"/>
              <a:gd name="connsiteX290" fmla="*/ 6527390 w 12192572"/>
              <a:gd name="connsiteY290" fmla="*/ 2339797 h 6575753"/>
              <a:gd name="connsiteX291" fmla="*/ 6636921 w 12192572"/>
              <a:gd name="connsiteY291" fmla="*/ 2210507 h 6575753"/>
              <a:gd name="connsiteX292" fmla="*/ 6537682 w 12192572"/>
              <a:gd name="connsiteY292" fmla="*/ 2325121 h 6575753"/>
              <a:gd name="connsiteX293" fmla="*/ 7674543 w 12192572"/>
              <a:gd name="connsiteY293" fmla="*/ 2886944 h 6575753"/>
              <a:gd name="connsiteX294" fmla="*/ 7804977 w 12192572"/>
              <a:gd name="connsiteY294" fmla="*/ 2741199 h 6575753"/>
              <a:gd name="connsiteX295" fmla="*/ 7769462 w 12192572"/>
              <a:gd name="connsiteY295" fmla="*/ 2719534 h 6575753"/>
              <a:gd name="connsiteX296" fmla="*/ 7563487 w 12192572"/>
              <a:gd name="connsiteY296" fmla="*/ 2607017 h 6575753"/>
              <a:gd name="connsiteX297" fmla="*/ 7448811 w 12192572"/>
              <a:gd name="connsiteY297" fmla="*/ 2624679 h 6575753"/>
              <a:gd name="connsiteX298" fmla="*/ 7435468 w 12192572"/>
              <a:gd name="connsiteY298" fmla="*/ 2629508 h 6575753"/>
              <a:gd name="connsiteX299" fmla="*/ 6636921 w 12192572"/>
              <a:gd name="connsiteY299" fmla="*/ 2210507 h 6575753"/>
              <a:gd name="connsiteX300" fmla="*/ 12073829 w 12192572"/>
              <a:gd name="connsiteY300" fmla="*/ 2097799 h 6575753"/>
              <a:gd name="connsiteX301" fmla="*/ 11228393 w 12192572"/>
              <a:gd name="connsiteY301" fmla="*/ 2463178 h 6575753"/>
              <a:gd name="connsiteX302" fmla="*/ 11201011 w 12192572"/>
              <a:gd name="connsiteY302" fmla="*/ 2431412 h 6575753"/>
              <a:gd name="connsiteX303" fmla="*/ 11174517 w 12192572"/>
              <a:gd name="connsiteY303" fmla="*/ 2402313 h 6575753"/>
              <a:gd name="connsiteX304" fmla="*/ 10857678 w 12192572"/>
              <a:gd name="connsiteY304" fmla="*/ 2551997 h 6575753"/>
              <a:gd name="connsiteX305" fmla="*/ 10951644 w 12192572"/>
              <a:gd name="connsiteY305" fmla="*/ 2684527 h 6575753"/>
              <a:gd name="connsiteX306" fmla="*/ 12157184 w 12192572"/>
              <a:gd name="connsiteY306" fmla="*/ 2234777 h 6575753"/>
              <a:gd name="connsiteX307" fmla="*/ 12073829 w 12192572"/>
              <a:gd name="connsiteY307" fmla="*/ 2097799 h 6575753"/>
              <a:gd name="connsiteX308" fmla="*/ 6829824 w 12192572"/>
              <a:gd name="connsiteY308" fmla="*/ 2009600 h 6575753"/>
              <a:gd name="connsiteX309" fmla="*/ 6800392 w 12192572"/>
              <a:gd name="connsiteY309" fmla="*/ 2046528 h 6575753"/>
              <a:gd name="connsiteX310" fmla="*/ 7573526 w 12192572"/>
              <a:gd name="connsiteY310" fmla="*/ 2487829 h 6575753"/>
              <a:gd name="connsiteX311" fmla="*/ 7510692 w 12192572"/>
              <a:gd name="connsiteY311" fmla="*/ 2557906 h 6575753"/>
              <a:gd name="connsiteX312" fmla="*/ 7818700 w 12192572"/>
              <a:gd name="connsiteY312" fmla="*/ 2726205 h 6575753"/>
              <a:gd name="connsiteX313" fmla="*/ 7966351 w 12192572"/>
              <a:gd name="connsiteY313" fmla="*/ 2573789 h 6575753"/>
              <a:gd name="connsiteX314" fmla="*/ 7671113 w 12192572"/>
              <a:gd name="connsiteY314" fmla="*/ 2395579 h 6575753"/>
              <a:gd name="connsiteX315" fmla="*/ 7606055 w 12192572"/>
              <a:gd name="connsiteY315" fmla="*/ 2456825 h 6575753"/>
              <a:gd name="connsiteX316" fmla="*/ 7553386 w 12192572"/>
              <a:gd name="connsiteY316" fmla="*/ 2427536 h 6575753"/>
              <a:gd name="connsiteX317" fmla="*/ 6870977 w 12192572"/>
              <a:gd name="connsiteY317" fmla="*/ 2025943 h 6575753"/>
              <a:gd name="connsiteX318" fmla="*/ 6829824 w 12192572"/>
              <a:gd name="connsiteY318" fmla="*/ 2009600 h 6575753"/>
              <a:gd name="connsiteX319" fmla="*/ 11810738 w 12192572"/>
              <a:gd name="connsiteY319" fmla="*/ 1777148 h 6575753"/>
              <a:gd name="connsiteX320" fmla="*/ 10727753 w 12192572"/>
              <a:gd name="connsiteY320" fmla="*/ 2405363 h 6575753"/>
              <a:gd name="connsiteX321" fmla="*/ 10845734 w 12192572"/>
              <a:gd name="connsiteY321" fmla="*/ 2537830 h 6575753"/>
              <a:gd name="connsiteX322" fmla="*/ 11162700 w 12192572"/>
              <a:gd name="connsiteY322" fmla="*/ 2387955 h 6575753"/>
              <a:gd name="connsiteX323" fmla="*/ 11113717 w 12192572"/>
              <a:gd name="connsiteY323" fmla="*/ 2319022 h 6575753"/>
              <a:gd name="connsiteX324" fmla="*/ 11921158 w 12192572"/>
              <a:gd name="connsiteY324" fmla="*/ 1906374 h 6575753"/>
              <a:gd name="connsiteX325" fmla="*/ 11852034 w 12192572"/>
              <a:gd name="connsiteY325" fmla="*/ 1828355 h 6575753"/>
              <a:gd name="connsiteX326" fmla="*/ 11810738 w 12192572"/>
              <a:gd name="connsiteY326" fmla="*/ 1777148 h 6575753"/>
              <a:gd name="connsiteX327" fmla="*/ 7134830 w 12192572"/>
              <a:gd name="connsiteY327" fmla="*/ 1725051 h 6575753"/>
              <a:gd name="connsiteX328" fmla="*/ 7003888 w 12192572"/>
              <a:gd name="connsiteY328" fmla="*/ 1839410 h 6575753"/>
              <a:gd name="connsiteX329" fmla="*/ 7750593 w 12192572"/>
              <a:gd name="connsiteY329" fmla="*/ 2322961 h 6575753"/>
              <a:gd name="connsiteX330" fmla="*/ 7682040 w 12192572"/>
              <a:gd name="connsiteY330" fmla="*/ 2377345 h 6575753"/>
              <a:gd name="connsiteX331" fmla="*/ 7980074 w 12192572"/>
              <a:gd name="connsiteY331" fmla="*/ 2561718 h 6575753"/>
              <a:gd name="connsiteX332" fmla="*/ 8129186 w 12192572"/>
              <a:gd name="connsiteY332" fmla="*/ 2427536 h 6575753"/>
              <a:gd name="connsiteX333" fmla="*/ 7134830 w 12192572"/>
              <a:gd name="connsiteY333" fmla="*/ 1725051 h 6575753"/>
              <a:gd name="connsiteX334" fmla="*/ 11651778 w 12192572"/>
              <a:gd name="connsiteY334" fmla="*/ 1631466 h 6575753"/>
              <a:gd name="connsiteX335" fmla="*/ 10915112 w 12192572"/>
              <a:gd name="connsiteY335" fmla="*/ 2121179 h 6575753"/>
              <a:gd name="connsiteX336" fmla="*/ 10848910 w 12192572"/>
              <a:gd name="connsiteY336" fmla="*/ 2068828 h 6575753"/>
              <a:gd name="connsiteX337" fmla="*/ 10574638 w 12192572"/>
              <a:gd name="connsiteY337" fmla="*/ 2265654 h 6575753"/>
              <a:gd name="connsiteX338" fmla="*/ 10714601 w 12192572"/>
              <a:gd name="connsiteY338" fmla="*/ 2392085 h 6575753"/>
              <a:gd name="connsiteX339" fmla="*/ 11793774 w 12192572"/>
              <a:gd name="connsiteY339" fmla="*/ 1766093 h 6575753"/>
              <a:gd name="connsiteX340" fmla="*/ 11651778 w 12192572"/>
              <a:gd name="connsiteY340" fmla="*/ 1631466 h 6575753"/>
              <a:gd name="connsiteX341" fmla="*/ 7282925 w 12192572"/>
              <a:gd name="connsiteY341" fmla="*/ 1606816 h 6575753"/>
              <a:gd name="connsiteX342" fmla="*/ 7149633 w 12192572"/>
              <a:gd name="connsiteY342" fmla="*/ 1712789 h 6575753"/>
              <a:gd name="connsiteX343" fmla="*/ 8143736 w 12192572"/>
              <a:gd name="connsiteY343" fmla="*/ 2415084 h 6575753"/>
              <a:gd name="connsiteX344" fmla="*/ 8300598 w 12192572"/>
              <a:gd name="connsiteY344" fmla="*/ 2293862 h 6575753"/>
              <a:gd name="connsiteX345" fmla="*/ 8045513 w 12192572"/>
              <a:gd name="connsiteY345" fmla="*/ 2083504 h 6575753"/>
              <a:gd name="connsiteX346" fmla="*/ 7968194 w 12192572"/>
              <a:gd name="connsiteY346" fmla="*/ 2137698 h 6575753"/>
              <a:gd name="connsiteX347" fmla="*/ 7282925 w 12192572"/>
              <a:gd name="connsiteY347" fmla="*/ 1606816 h 6575753"/>
              <a:gd name="connsiteX348" fmla="*/ 11399679 w 12192572"/>
              <a:gd name="connsiteY348" fmla="*/ 1427779 h 6575753"/>
              <a:gd name="connsiteX349" fmla="*/ 10731120 w 12192572"/>
              <a:gd name="connsiteY349" fmla="*/ 1973592 h 6575753"/>
              <a:gd name="connsiteX350" fmla="*/ 10651641 w 12192572"/>
              <a:gd name="connsiteY350" fmla="*/ 1921177 h 6575753"/>
              <a:gd name="connsiteX351" fmla="*/ 10406212 w 12192572"/>
              <a:gd name="connsiteY351" fmla="*/ 2139541 h 6575753"/>
              <a:gd name="connsiteX352" fmla="*/ 10558945 w 12192572"/>
              <a:gd name="connsiteY352" fmla="*/ 2253328 h 6575753"/>
              <a:gd name="connsiteX353" fmla="*/ 10832773 w 12192572"/>
              <a:gd name="connsiteY353" fmla="*/ 2057392 h 6575753"/>
              <a:gd name="connsiteX354" fmla="*/ 10766254 w 12192572"/>
              <a:gd name="connsiteY354" fmla="*/ 1997290 h 6575753"/>
              <a:gd name="connsiteX355" fmla="*/ 11449807 w 12192572"/>
              <a:gd name="connsiteY355" fmla="*/ 1468377 h 6575753"/>
              <a:gd name="connsiteX356" fmla="*/ 11399679 w 12192572"/>
              <a:gd name="connsiteY356" fmla="*/ 1427779 h 6575753"/>
              <a:gd name="connsiteX357" fmla="*/ 7554911 w 12192572"/>
              <a:gd name="connsiteY357" fmla="*/ 1417932 h 6575753"/>
              <a:gd name="connsiteX358" fmla="*/ 7492648 w 12192572"/>
              <a:gd name="connsiteY358" fmla="*/ 1459292 h 6575753"/>
              <a:gd name="connsiteX359" fmla="*/ 8131981 w 12192572"/>
              <a:gd name="connsiteY359" fmla="*/ 2021496 h 6575753"/>
              <a:gd name="connsiteX360" fmla="*/ 8060825 w 12192572"/>
              <a:gd name="connsiteY360" fmla="*/ 2071687 h 6575753"/>
              <a:gd name="connsiteX361" fmla="*/ 8317308 w 12192572"/>
              <a:gd name="connsiteY361" fmla="*/ 2282299 h 6575753"/>
              <a:gd name="connsiteX362" fmla="*/ 8480714 w 12192572"/>
              <a:gd name="connsiteY362" fmla="*/ 2174801 h 6575753"/>
              <a:gd name="connsiteX363" fmla="*/ 8255109 w 12192572"/>
              <a:gd name="connsiteY363" fmla="*/ 1944621 h 6575753"/>
              <a:gd name="connsiteX364" fmla="*/ 8175819 w 12192572"/>
              <a:gd name="connsiteY364" fmla="*/ 1991254 h 6575753"/>
              <a:gd name="connsiteX365" fmla="*/ 7554911 w 12192572"/>
              <a:gd name="connsiteY365" fmla="*/ 1417932 h 6575753"/>
              <a:gd name="connsiteX366" fmla="*/ 7841000 w 12192572"/>
              <a:gd name="connsiteY366" fmla="*/ 1250903 h 6575753"/>
              <a:gd name="connsiteX367" fmla="*/ 7786934 w 12192572"/>
              <a:gd name="connsiteY367" fmla="*/ 1281653 h 6575753"/>
              <a:gd name="connsiteX368" fmla="*/ 7820416 w 12192572"/>
              <a:gd name="connsiteY368" fmla="*/ 1320853 h 6575753"/>
              <a:gd name="connsiteX369" fmla="*/ 8328553 w 12192572"/>
              <a:gd name="connsiteY369" fmla="*/ 1862409 h 6575753"/>
              <a:gd name="connsiteX370" fmla="*/ 8347740 w 12192572"/>
              <a:gd name="connsiteY370" fmla="*/ 1890364 h 6575753"/>
              <a:gd name="connsiteX371" fmla="*/ 8284715 w 12192572"/>
              <a:gd name="connsiteY371" fmla="*/ 1929564 h 6575753"/>
              <a:gd name="connsiteX372" fmla="*/ 8507525 w 12192572"/>
              <a:gd name="connsiteY372" fmla="*/ 2159172 h 6575753"/>
              <a:gd name="connsiteX373" fmla="*/ 8677540 w 12192572"/>
              <a:gd name="connsiteY373" fmla="*/ 2068574 h 6575753"/>
              <a:gd name="connsiteX374" fmla="*/ 8477792 w 12192572"/>
              <a:gd name="connsiteY374" fmla="*/ 1824480 h 6575753"/>
              <a:gd name="connsiteX375" fmla="*/ 8389672 w 12192572"/>
              <a:gd name="connsiteY375" fmla="*/ 1865459 h 6575753"/>
              <a:gd name="connsiteX376" fmla="*/ 7841000 w 12192572"/>
              <a:gd name="connsiteY376" fmla="*/ 1250903 h 6575753"/>
              <a:gd name="connsiteX377" fmla="*/ 10991923 w 12192572"/>
              <a:gd name="connsiteY377" fmla="*/ 1180381 h 6575753"/>
              <a:gd name="connsiteX378" fmla="*/ 10233085 w 12192572"/>
              <a:gd name="connsiteY378" fmla="*/ 2035727 h 6575753"/>
              <a:gd name="connsiteX379" fmla="*/ 10389376 w 12192572"/>
              <a:gd name="connsiteY379" fmla="*/ 2128676 h 6575753"/>
              <a:gd name="connsiteX380" fmla="*/ 10634233 w 12192572"/>
              <a:gd name="connsiteY380" fmla="*/ 1910567 h 6575753"/>
              <a:gd name="connsiteX381" fmla="*/ 10567141 w 12192572"/>
              <a:gd name="connsiteY381" fmla="*/ 1863362 h 6575753"/>
              <a:gd name="connsiteX382" fmla="*/ 11172485 w 12192572"/>
              <a:gd name="connsiteY382" fmla="*/ 1279874 h 6575753"/>
              <a:gd name="connsiteX383" fmla="*/ 11084174 w 12192572"/>
              <a:gd name="connsiteY383" fmla="*/ 1227523 h 6575753"/>
              <a:gd name="connsiteX384" fmla="*/ 10991923 w 12192572"/>
              <a:gd name="connsiteY384" fmla="*/ 1180381 h 6575753"/>
              <a:gd name="connsiteX385" fmla="*/ 10785441 w 12192572"/>
              <a:gd name="connsiteY385" fmla="*/ 1080063 h 6575753"/>
              <a:gd name="connsiteX386" fmla="*/ 10304241 w 12192572"/>
              <a:gd name="connsiteY386" fmla="*/ 1727465 h 6575753"/>
              <a:gd name="connsiteX387" fmla="*/ 10222030 w 12192572"/>
              <a:gd name="connsiteY387" fmla="*/ 1695508 h 6575753"/>
              <a:gd name="connsiteX388" fmla="*/ 10052587 w 12192572"/>
              <a:gd name="connsiteY388" fmla="*/ 1951483 h 6575753"/>
              <a:gd name="connsiteX389" fmla="*/ 10215104 w 12192572"/>
              <a:gd name="connsiteY389" fmla="*/ 2026325 h 6575753"/>
              <a:gd name="connsiteX390" fmla="*/ 10976040 w 12192572"/>
              <a:gd name="connsiteY390" fmla="*/ 1168374 h 6575753"/>
              <a:gd name="connsiteX391" fmla="*/ 10785441 w 12192572"/>
              <a:gd name="connsiteY391" fmla="*/ 1080063 h 6575753"/>
              <a:gd name="connsiteX392" fmla="*/ 8287320 w 12192572"/>
              <a:gd name="connsiteY392" fmla="*/ 1047470 h 6575753"/>
              <a:gd name="connsiteX393" fmla="*/ 8088652 w 12192572"/>
              <a:gd name="connsiteY393" fmla="*/ 1131334 h 6575753"/>
              <a:gd name="connsiteX394" fmla="*/ 8576078 w 12192572"/>
              <a:gd name="connsiteY394" fmla="*/ 1776004 h 6575753"/>
              <a:gd name="connsiteX395" fmla="*/ 8498313 w 12192572"/>
              <a:gd name="connsiteY395" fmla="*/ 1817555 h 6575753"/>
              <a:gd name="connsiteX396" fmla="*/ 8696219 w 12192572"/>
              <a:gd name="connsiteY396" fmla="*/ 2059425 h 6575753"/>
              <a:gd name="connsiteX397" fmla="*/ 8883705 w 12192572"/>
              <a:gd name="connsiteY397" fmla="*/ 1977277 h 6575753"/>
              <a:gd name="connsiteX398" fmla="*/ 8287320 w 12192572"/>
              <a:gd name="connsiteY398" fmla="*/ 1047470 h 6575753"/>
              <a:gd name="connsiteX399" fmla="*/ 8503777 w 12192572"/>
              <a:gd name="connsiteY399" fmla="*/ 970976 h 6575753"/>
              <a:gd name="connsiteX400" fmla="*/ 8307015 w 12192572"/>
              <a:gd name="connsiteY400" fmla="*/ 1040545 h 6575753"/>
              <a:gd name="connsiteX401" fmla="*/ 8904417 w 12192572"/>
              <a:gd name="connsiteY401" fmla="*/ 1971368 h 6575753"/>
              <a:gd name="connsiteX402" fmla="*/ 9100924 w 12192572"/>
              <a:gd name="connsiteY402" fmla="*/ 1905612 h 6575753"/>
              <a:gd name="connsiteX403" fmla="*/ 8973795 w 12192572"/>
              <a:gd name="connsiteY403" fmla="*/ 1637566 h 6575753"/>
              <a:gd name="connsiteX404" fmla="*/ 8876144 w 12192572"/>
              <a:gd name="connsiteY404" fmla="*/ 1662852 h 6575753"/>
              <a:gd name="connsiteX405" fmla="*/ 8503777 w 12192572"/>
              <a:gd name="connsiteY405" fmla="*/ 970976 h 6575753"/>
              <a:gd name="connsiteX406" fmla="*/ 10422921 w 12192572"/>
              <a:gd name="connsiteY406" fmla="*/ 944356 h 6575753"/>
              <a:gd name="connsiteX407" fmla="*/ 10065421 w 12192572"/>
              <a:gd name="connsiteY407" fmla="*/ 1636930 h 6575753"/>
              <a:gd name="connsiteX408" fmla="*/ 9970248 w 12192572"/>
              <a:gd name="connsiteY408" fmla="*/ 1615011 h 6575753"/>
              <a:gd name="connsiteX409" fmla="*/ 9855316 w 12192572"/>
              <a:gd name="connsiteY409" fmla="*/ 1886806 h 6575753"/>
              <a:gd name="connsiteX410" fmla="*/ 10032383 w 12192572"/>
              <a:gd name="connsiteY410" fmla="*/ 1943477 h 6575753"/>
              <a:gd name="connsiteX411" fmla="*/ 10202144 w 12192572"/>
              <a:gd name="connsiteY411" fmla="*/ 1688392 h 6575753"/>
              <a:gd name="connsiteX412" fmla="*/ 10115294 w 12192572"/>
              <a:gd name="connsiteY412" fmla="*/ 1653385 h 6575753"/>
              <a:gd name="connsiteX413" fmla="*/ 10508818 w 12192572"/>
              <a:gd name="connsiteY413" fmla="*/ 972056 h 6575753"/>
              <a:gd name="connsiteX414" fmla="*/ 10422921 w 12192572"/>
              <a:gd name="connsiteY414" fmla="*/ 944356 h 6575753"/>
              <a:gd name="connsiteX415" fmla="*/ 8852955 w 12192572"/>
              <a:gd name="connsiteY415" fmla="*/ 878282 h 6575753"/>
              <a:gd name="connsiteX416" fmla="*/ 8781798 w 12192572"/>
              <a:gd name="connsiteY416" fmla="*/ 896134 h 6575753"/>
              <a:gd name="connsiteX417" fmla="*/ 9081293 w 12192572"/>
              <a:gd name="connsiteY417" fmla="*/ 1603385 h 6575753"/>
              <a:gd name="connsiteX418" fmla="*/ 8994634 w 12192572"/>
              <a:gd name="connsiteY418" fmla="*/ 1633245 h 6575753"/>
              <a:gd name="connsiteX419" fmla="*/ 9122717 w 12192572"/>
              <a:gd name="connsiteY419" fmla="*/ 1900529 h 6575753"/>
              <a:gd name="connsiteX420" fmla="*/ 9295781 w 12192572"/>
              <a:gd name="connsiteY420" fmla="*/ 1858534 h 6575753"/>
              <a:gd name="connsiteX421" fmla="*/ 9216110 w 12192572"/>
              <a:gd name="connsiteY421" fmla="*/ 1579496 h 6575753"/>
              <a:gd name="connsiteX422" fmla="*/ 9126084 w 12192572"/>
              <a:gd name="connsiteY422" fmla="*/ 1594871 h 6575753"/>
              <a:gd name="connsiteX423" fmla="*/ 8852955 w 12192572"/>
              <a:gd name="connsiteY423" fmla="*/ 878282 h 6575753"/>
              <a:gd name="connsiteX424" fmla="*/ 10039245 w 12192572"/>
              <a:gd name="connsiteY424" fmla="*/ 852487 h 6575753"/>
              <a:gd name="connsiteX425" fmla="*/ 9826282 w 12192572"/>
              <a:gd name="connsiteY425" fmla="*/ 1579877 h 6575753"/>
              <a:gd name="connsiteX426" fmla="*/ 9729966 w 12192572"/>
              <a:gd name="connsiteY426" fmla="*/ 1566853 h 6575753"/>
              <a:gd name="connsiteX427" fmla="*/ 9673104 w 12192572"/>
              <a:gd name="connsiteY427" fmla="*/ 1851418 h 6575753"/>
              <a:gd name="connsiteX428" fmla="*/ 9834096 w 12192572"/>
              <a:gd name="connsiteY428" fmla="*/ 1881596 h 6575753"/>
              <a:gd name="connsiteX429" fmla="*/ 9948964 w 12192572"/>
              <a:gd name="connsiteY429" fmla="*/ 1610437 h 6575753"/>
              <a:gd name="connsiteX430" fmla="*/ 9869611 w 12192572"/>
              <a:gd name="connsiteY430" fmla="*/ 1585087 h 6575753"/>
              <a:gd name="connsiteX431" fmla="*/ 10117327 w 12192572"/>
              <a:gd name="connsiteY431" fmla="*/ 866210 h 6575753"/>
              <a:gd name="connsiteX432" fmla="*/ 10039245 w 12192572"/>
              <a:gd name="connsiteY432" fmla="*/ 852487 h 6575753"/>
              <a:gd name="connsiteX433" fmla="*/ 9441335 w 12192572"/>
              <a:gd name="connsiteY433" fmla="*/ 805282 h 6575753"/>
              <a:gd name="connsiteX434" fmla="*/ 9179134 w 12192572"/>
              <a:gd name="connsiteY434" fmla="*/ 821991 h 6575753"/>
              <a:gd name="connsiteX435" fmla="*/ 9322909 w 12192572"/>
              <a:gd name="connsiteY435" fmla="*/ 1561898 h 6575753"/>
              <a:gd name="connsiteX436" fmla="*/ 9238219 w 12192572"/>
              <a:gd name="connsiteY436" fmla="*/ 1574350 h 6575753"/>
              <a:gd name="connsiteX437" fmla="*/ 9317128 w 12192572"/>
              <a:gd name="connsiteY437" fmla="*/ 1855293 h 6575753"/>
              <a:gd name="connsiteX438" fmla="*/ 9474816 w 12192572"/>
              <a:gd name="connsiteY438" fmla="*/ 1841697 h 6575753"/>
              <a:gd name="connsiteX439" fmla="*/ 9441335 w 12192572"/>
              <a:gd name="connsiteY439" fmla="*/ 805282 h 6575753"/>
              <a:gd name="connsiteX440" fmla="*/ 9463445 w 12192572"/>
              <a:gd name="connsiteY440" fmla="*/ 802169 h 6575753"/>
              <a:gd name="connsiteX441" fmla="*/ 9497307 w 12192572"/>
              <a:gd name="connsiteY441" fmla="*/ 1841570 h 6575753"/>
              <a:gd name="connsiteX442" fmla="*/ 9649914 w 12192572"/>
              <a:gd name="connsiteY442" fmla="*/ 1849575 h 6575753"/>
              <a:gd name="connsiteX443" fmla="*/ 9708555 w 12192572"/>
              <a:gd name="connsiteY443" fmla="*/ 1566980 h 6575753"/>
              <a:gd name="connsiteX444" fmla="*/ 9624692 w 12192572"/>
              <a:gd name="connsiteY444" fmla="*/ 1553575 h 6575753"/>
              <a:gd name="connsiteX445" fmla="*/ 9714972 w 12192572"/>
              <a:gd name="connsiteY445" fmla="*/ 813795 h 6575753"/>
              <a:gd name="connsiteX446" fmla="*/ 9463445 w 12192572"/>
              <a:gd name="connsiteY446" fmla="*/ 802169 h 6575753"/>
              <a:gd name="connsiteX447" fmla="*/ 0 w 12192572"/>
              <a:gd name="connsiteY447" fmla="*/ 0 h 6575753"/>
              <a:gd name="connsiteX448" fmla="*/ 12188442 w 12192572"/>
              <a:gd name="connsiteY448" fmla="*/ 0 h 6575753"/>
              <a:gd name="connsiteX449" fmla="*/ 12192382 w 12192572"/>
              <a:gd name="connsiteY449" fmla="*/ 53368 h 6575753"/>
              <a:gd name="connsiteX450" fmla="*/ 12192572 w 12192572"/>
              <a:gd name="connsiteY450" fmla="*/ 2180202 h 6575753"/>
              <a:gd name="connsiteX451" fmla="*/ 12192572 w 12192572"/>
              <a:gd name="connsiteY451" fmla="*/ 2239986 h 6575753"/>
              <a:gd name="connsiteX452" fmla="*/ 10942177 w 12192572"/>
              <a:gd name="connsiteY452" fmla="*/ 2706256 h 6575753"/>
              <a:gd name="connsiteX453" fmla="*/ 10907678 w 12192572"/>
              <a:gd name="connsiteY453" fmla="*/ 2658034 h 6575753"/>
              <a:gd name="connsiteX454" fmla="*/ 10340010 w 12192572"/>
              <a:gd name="connsiteY454" fmla="*/ 2120608 h 6575753"/>
              <a:gd name="connsiteX455" fmla="*/ 9797565 w 12192572"/>
              <a:gd name="connsiteY455" fmla="*/ 1892143 h 6575753"/>
              <a:gd name="connsiteX456" fmla="*/ 9125384 w 12192572"/>
              <a:gd name="connsiteY456" fmla="*/ 1917810 h 6575753"/>
              <a:gd name="connsiteX457" fmla="*/ 8115590 w 12192572"/>
              <a:gd name="connsiteY457" fmla="*/ 2466736 h 6575753"/>
              <a:gd name="connsiteX458" fmla="*/ 7500717 w 12192572"/>
              <a:gd name="connsiteY458" fmla="*/ 3140631 h 6575753"/>
              <a:gd name="connsiteX459" fmla="*/ 7011258 w 12192572"/>
              <a:gd name="connsiteY459" fmla="*/ 3864654 h 6575753"/>
              <a:gd name="connsiteX460" fmla="*/ 6526881 w 12192572"/>
              <a:gd name="connsiteY460" fmla="*/ 4661232 h 6575753"/>
              <a:gd name="connsiteX461" fmla="*/ 5752859 w 12192572"/>
              <a:gd name="connsiteY461" fmla="*/ 5701650 h 6575753"/>
              <a:gd name="connsiteX462" fmla="*/ 4779150 w 12192572"/>
              <a:gd name="connsiteY462" fmla="*/ 6377325 h 6575753"/>
              <a:gd name="connsiteX463" fmla="*/ 4186322 w 12192572"/>
              <a:gd name="connsiteY463" fmla="*/ 6539017 h 6575753"/>
              <a:gd name="connsiteX464" fmla="*/ 3654678 w 12192572"/>
              <a:gd name="connsiteY464" fmla="*/ 6574341 h 6575753"/>
              <a:gd name="connsiteX465" fmla="*/ 2896219 w 12192572"/>
              <a:gd name="connsiteY465" fmla="*/ 6463603 h 6575753"/>
              <a:gd name="connsiteX466" fmla="*/ 1473714 w 12192572"/>
              <a:gd name="connsiteY466" fmla="*/ 5830241 h 6575753"/>
              <a:gd name="connsiteX467" fmla="*/ 612141 w 12192572"/>
              <a:gd name="connsiteY467" fmla="*/ 5125215 h 6575753"/>
              <a:gd name="connsiteX468" fmla="*/ 144538 w 12192572"/>
              <a:gd name="connsiteY468" fmla="*/ 4489884 h 6575753"/>
              <a:gd name="connsiteX469" fmla="*/ 26176 w 12192572"/>
              <a:gd name="connsiteY469" fmla="*/ 4227874 h 6575753"/>
              <a:gd name="connsiteX470" fmla="*/ 191 w 12192572"/>
              <a:gd name="connsiteY470" fmla="*/ 4195471 h 6575753"/>
              <a:gd name="connsiteX471" fmla="*/ 0 w 12192572"/>
              <a:gd name="connsiteY471" fmla="*/ 0 h 657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</a:cxnLst>
            <a:rect l="l" t="t" r="r" b="b"/>
            <a:pathLst>
              <a:path w="12192572" h="6575753">
                <a:moveTo>
                  <a:pt x="3673737" y="5517849"/>
                </a:moveTo>
                <a:cubicBezTo>
                  <a:pt x="3669036" y="5525791"/>
                  <a:pt x="3661222" y="5533351"/>
                  <a:pt x="3660078" y="5541801"/>
                </a:cubicBezTo>
                <a:cubicBezTo>
                  <a:pt x="3653534" y="5588562"/>
                  <a:pt x="3648324" y="5635576"/>
                  <a:pt x="3643242" y="5682527"/>
                </a:cubicBezTo>
                <a:cubicBezTo>
                  <a:pt x="3627930" y="5823570"/>
                  <a:pt x="3613317" y="5964678"/>
                  <a:pt x="3597498" y="6105594"/>
                </a:cubicBezTo>
                <a:cubicBezTo>
                  <a:pt x="3591716" y="6156929"/>
                  <a:pt x="3583203" y="6208009"/>
                  <a:pt x="3575452" y="6262457"/>
                </a:cubicBezTo>
                <a:cubicBezTo>
                  <a:pt x="3530724" y="6259281"/>
                  <a:pt x="3489174" y="6256358"/>
                  <a:pt x="3443112" y="6253118"/>
                </a:cubicBezTo>
                <a:cubicBezTo>
                  <a:pt x="3424053" y="6348862"/>
                  <a:pt x="3405819" y="6440604"/>
                  <a:pt x="3386631" y="6537047"/>
                </a:cubicBezTo>
                <a:cubicBezTo>
                  <a:pt x="3524816" y="6551406"/>
                  <a:pt x="3656774" y="6563096"/>
                  <a:pt x="3792608" y="6555662"/>
                </a:cubicBezTo>
                <a:cubicBezTo>
                  <a:pt x="3787335" y="6456487"/>
                  <a:pt x="3782316" y="6362903"/>
                  <a:pt x="3777042" y="6264681"/>
                </a:cubicBezTo>
                <a:cubicBezTo>
                  <a:pt x="3730981" y="6264681"/>
                  <a:pt x="3690828" y="6264681"/>
                  <a:pt x="3645465" y="6264681"/>
                </a:cubicBezTo>
                <a:cubicBezTo>
                  <a:pt x="3659061" y="6014170"/>
                  <a:pt x="3672340" y="5768869"/>
                  <a:pt x="3685682" y="5523631"/>
                </a:cubicBezTo>
                <a:cubicBezTo>
                  <a:pt x="3681679" y="5521725"/>
                  <a:pt x="3677676" y="5519755"/>
                  <a:pt x="3673737" y="5517849"/>
                </a:cubicBezTo>
                <a:close/>
                <a:moveTo>
                  <a:pt x="3913257" y="5506477"/>
                </a:moveTo>
                <a:cubicBezTo>
                  <a:pt x="3886319" y="5511432"/>
                  <a:pt x="3861922" y="5515943"/>
                  <a:pt x="3835366" y="5520899"/>
                </a:cubicBezTo>
                <a:cubicBezTo>
                  <a:pt x="3864654" y="5770012"/>
                  <a:pt x="3899090" y="6012709"/>
                  <a:pt x="3927235" y="6260297"/>
                </a:cubicBezTo>
                <a:cubicBezTo>
                  <a:pt x="3881872" y="6262902"/>
                  <a:pt x="3843688" y="6265062"/>
                  <a:pt x="3800613" y="6267476"/>
                </a:cubicBezTo>
                <a:cubicBezTo>
                  <a:pt x="3805569" y="6365698"/>
                  <a:pt x="3810206" y="6458139"/>
                  <a:pt x="3814971" y="6553820"/>
                </a:cubicBezTo>
                <a:cubicBezTo>
                  <a:pt x="3907920" y="6561698"/>
                  <a:pt x="4161608" y="6533362"/>
                  <a:pt x="4216946" y="6508775"/>
                </a:cubicBezTo>
                <a:cubicBezTo>
                  <a:pt x="4116309" y="6176560"/>
                  <a:pt x="4015545" y="5843901"/>
                  <a:pt x="3913257" y="5506477"/>
                </a:cubicBezTo>
                <a:close/>
                <a:moveTo>
                  <a:pt x="4030857" y="5482842"/>
                </a:moveTo>
                <a:cubicBezTo>
                  <a:pt x="3996930" y="5490911"/>
                  <a:pt x="3969166" y="5497582"/>
                  <a:pt x="3935303" y="5505651"/>
                </a:cubicBezTo>
                <a:cubicBezTo>
                  <a:pt x="4037592" y="5843266"/>
                  <a:pt x="4138609" y="6176688"/>
                  <a:pt x="4240262" y="6512269"/>
                </a:cubicBezTo>
                <a:cubicBezTo>
                  <a:pt x="4378065" y="6488000"/>
                  <a:pt x="4508499" y="6457948"/>
                  <a:pt x="4637662" y="6410108"/>
                </a:cubicBezTo>
                <a:cubicBezTo>
                  <a:pt x="4584294" y="6320272"/>
                  <a:pt x="4533849" y="6235328"/>
                  <a:pt x="4482641" y="6149178"/>
                </a:cubicBezTo>
                <a:cubicBezTo>
                  <a:pt x="4442361" y="6160677"/>
                  <a:pt x="4405448" y="6171287"/>
                  <a:pt x="4365994" y="6182532"/>
                </a:cubicBezTo>
                <a:cubicBezTo>
                  <a:pt x="4253413" y="5947460"/>
                  <a:pt x="4142230" y="5715374"/>
                  <a:pt x="4030857" y="5482842"/>
                </a:cubicBezTo>
                <a:close/>
                <a:moveTo>
                  <a:pt x="3378563" y="5477379"/>
                </a:moveTo>
                <a:cubicBezTo>
                  <a:pt x="3249400" y="5810229"/>
                  <a:pt x="3122588" y="6136916"/>
                  <a:pt x="2993679" y="6469067"/>
                </a:cubicBezTo>
                <a:cubicBezTo>
                  <a:pt x="3119602" y="6496450"/>
                  <a:pt x="3238663" y="6520528"/>
                  <a:pt x="3366301" y="6533172"/>
                </a:cubicBezTo>
                <a:cubicBezTo>
                  <a:pt x="3384344" y="6437427"/>
                  <a:pt x="3401943" y="6344224"/>
                  <a:pt x="3419732" y="6249877"/>
                </a:cubicBezTo>
                <a:cubicBezTo>
                  <a:pt x="3377800" y="6243016"/>
                  <a:pt x="3341968" y="6237108"/>
                  <a:pt x="3305246" y="6231135"/>
                </a:cubicBezTo>
                <a:cubicBezTo>
                  <a:pt x="3369922" y="5984945"/>
                  <a:pt x="3432947" y="5744853"/>
                  <a:pt x="3496925" y="5501204"/>
                </a:cubicBezTo>
                <a:cubicBezTo>
                  <a:pt x="3455438" y="5492944"/>
                  <a:pt x="3419224" y="5485574"/>
                  <a:pt x="3378563" y="5477379"/>
                </a:cubicBezTo>
                <a:close/>
                <a:moveTo>
                  <a:pt x="3245270" y="5443198"/>
                </a:moveTo>
                <a:cubicBezTo>
                  <a:pt x="3184596" y="5565690"/>
                  <a:pt x="3124812" y="5686403"/>
                  <a:pt x="3065027" y="5806988"/>
                </a:cubicBezTo>
                <a:cubicBezTo>
                  <a:pt x="3013819" y="5910293"/>
                  <a:pt x="2962357" y="6013535"/>
                  <a:pt x="2911468" y="6116966"/>
                </a:cubicBezTo>
                <a:cubicBezTo>
                  <a:pt x="2902636" y="6134946"/>
                  <a:pt x="2890057" y="6139902"/>
                  <a:pt x="2871696" y="6134184"/>
                </a:cubicBezTo>
                <a:cubicBezTo>
                  <a:pt x="2845457" y="6126051"/>
                  <a:pt x="2819154" y="6118110"/>
                  <a:pt x="2790755" y="6109469"/>
                </a:cubicBezTo>
                <a:cubicBezTo>
                  <a:pt x="2740246" y="6197399"/>
                  <a:pt x="2689356" y="6282661"/>
                  <a:pt x="2645582" y="6375927"/>
                </a:cubicBezTo>
                <a:cubicBezTo>
                  <a:pt x="2758099" y="6409473"/>
                  <a:pt x="2862992" y="6442065"/>
                  <a:pt x="2973349" y="6462650"/>
                </a:cubicBezTo>
                <a:cubicBezTo>
                  <a:pt x="3102130" y="6130816"/>
                  <a:pt x="3229260" y="5803176"/>
                  <a:pt x="3357470" y="5472931"/>
                </a:cubicBezTo>
                <a:cubicBezTo>
                  <a:pt x="3316681" y="5462131"/>
                  <a:pt x="3282437" y="5453109"/>
                  <a:pt x="3245270" y="5443198"/>
                </a:cubicBezTo>
                <a:close/>
                <a:moveTo>
                  <a:pt x="4174505" y="5431929"/>
                </a:moveTo>
                <a:cubicBezTo>
                  <a:pt x="4170134" y="5432405"/>
                  <a:pt x="4164992" y="5434271"/>
                  <a:pt x="4158813" y="5438115"/>
                </a:cubicBezTo>
                <a:cubicBezTo>
                  <a:pt x="4180795" y="5469564"/>
                  <a:pt x="4202206" y="5500886"/>
                  <a:pt x="4224316" y="5531636"/>
                </a:cubicBezTo>
                <a:cubicBezTo>
                  <a:pt x="4351637" y="5708766"/>
                  <a:pt x="4479210" y="5885706"/>
                  <a:pt x="4606403" y="6062900"/>
                </a:cubicBezTo>
                <a:cubicBezTo>
                  <a:pt x="4612439" y="6071286"/>
                  <a:pt x="4615806" y="6081642"/>
                  <a:pt x="4621334" y="6093015"/>
                </a:cubicBezTo>
                <a:cubicBezTo>
                  <a:pt x="4580672" y="6110105"/>
                  <a:pt x="4543887" y="6125543"/>
                  <a:pt x="4503226" y="6142634"/>
                </a:cubicBezTo>
                <a:cubicBezTo>
                  <a:pt x="4555831" y="6231199"/>
                  <a:pt x="4606276" y="6316079"/>
                  <a:pt x="4658819" y="6404453"/>
                </a:cubicBezTo>
                <a:cubicBezTo>
                  <a:pt x="4789188" y="6357312"/>
                  <a:pt x="4909647" y="6305342"/>
                  <a:pt x="5030614" y="6236408"/>
                </a:cubicBezTo>
                <a:cubicBezTo>
                  <a:pt x="4956153" y="6157119"/>
                  <a:pt x="4885442" y="6081769"/>
                  <a:pt x="4812187" y="6003814"/>
                </a:cubicBezTo>
                <a:cubicBezTo>
                  <a:pt x="4774512" y="6021921"/>
                  <a:pt x="4738298" y="6039265"/>
                  <a:pt x="4698210" y="6058579"/>
                </a:cubicBezTo>
                <a:cubicBezTo>
                  <a:pt x="4691601" y="6050638"/>
                  <a:pt x="4685375" y="6043204"/>
                  <a:pt x="4679212" y="6035708"/>
                </a:cubicBezTo>
                <a:cubicBezTo>
                  <a:pt x="4599924" y="5938565"/>
                  <a:pt x="4520697" y="5841360"/>
                  <a:pt x="4441409" y="5744218"/>
                </a:cubicBezTo>
                <a:cubicBezTo>
                  <a:pt x="4361102" y="5645805"/>
                  <a:pt x="4280923" y="5547392"/>
                  <a:pt x="4200173" y="5449297"/>
                </a:cubicBezTo>
                <a:cubicBezTo>
                  <a:pt x="4193788" y="5441578"/>
                  <a:pt x="4187617" y="5430499"/>
                  <a:pt x="4174505" y="5431929"/>
                </a:cubicBezTo>
                <a:close/>
                <a:moveTo>
                  <a:pt x="3033769" y="5373820"/>
                </a:moveTo>
                <a:cubicBezTo>
                  <a:pt x="2888659" y="5596821"/>
                  <a:pt x="2745138" y="5817471"/>
                  <a:pt x="2599838" y="6040854"/>
                </a:cubicBezTo>
                <a:cubicBezTo>
                  <a:pt x="2565085" y="6028020"/>
                  <a:pt x="2531921" y="6015822"/>
                  <a:pt x="2495516" y="6002416"/>
                </a:cubicBezTo>
                <a:cubicBezTo>
                  <a:pt x="2437765" y="6089330"/>
                  <a:pt x="2373851" y="6168174"/>
                  <a:pt x="2321309" y="6258518"/>
                </a:cubicBezTo>
                <a:cubicBezTo>
                  <a:pt x="2424804" y="6299370"/>
                  <a:pt x="2521819" y="6339586"/>
                  <a:pt x="2623726" y="6366080"/>
                </a:cubicBezTo>
                <a:cubicBezTo>
                  <a:pt x="2673727" y="6275164"/>
                  <a:pt x="2720614" y="6189966"/>
                  <a:pt x="2768582" y="6102862"/>
                </a:cubicBezTo>
                <a:cubicBezTo>
                  <a:pt x="2729318" y="6088504"/>
                  <a:pt x="2694566" y="6075797"/>
                  <a:pt x="2655556" y="6061502"/>
                </a:cubicBezTo>
                <a:cubicBezTo>
                  <a:pt x="2794249" y="5834689"/>
                  <a:pt x="2930528" y="5611878"/>
                  <a:pt x="3068585" y="5386082"/>
                </a:cubicBezTo>
                <a:cubicBezTo>
                  <a:pt x="3054226" y="5381062"/>
                  <a:pt x="3044252" y="5377505"/>
                  <a:pt x="3033769" y="5373820"/>
                </a:cubicBezTo>
                <a:close/>
                <a:moveTo>
                  <a:pt x="4341383" y="5342395"/>
                </a:moveTo>
                <a:cubicBezTo>
                  <a:pt x="4333402" y="5340894"/>
                  <a:pt x="4325079" y="5344627"/>
                  <a:pt x="4315739" y="5358572"/>
                </a:cubicBezTo>
                <a:cubicBezTo>
                  <a:pt x="4517330" y="5549362"/>
                  <a:pt x="4719302" y="5740533"/>
                  <a:pt x="4924069" y="5934372"/>
                </a:cubicBezTo>
                <a:cubicBezTo>
                  <a:pt x="4890777" y="5955465"/>
                  <a:pt x="4861489" y="5974080"/>
                  <a:pt x="4829595" y="5994284"/>
                </a:cubicBezTo>
                <a:cubicBezTo>
                  <a:pt x="4904819" y="6073827"/>
                  <a:pt x="4976230" y="6149241"/>
                  <a:pt x="5050120" y="6227196"/>
                </a:cubicBezTo>
                <a:cubicBezTo>
                  <a:pt x="5154059" y="6167602"/>
                  <a:pt x="5250629" y="6107754"/>
                  <a:pt x="5343324" y="6035898"/>
                </a:cubicBezTo>
                <a:cubicBezTo>
                  <a:pt x="5253678" y="5965440"/>
                  <a:pt x="5167146" y="5897523"/>
                  <a:pt x="5081123" y="5829924"/>
                </a:cubicBezTo>
                <a:cubicBezTo>
                  <a:pt x="5046751" y="5853050"/>
                  <a:pt x="5016129" y="5873571"/>
                  <a:pt x="4986141" y="5893711"/>
                </a:cubicBezTo>
                <a:cubicBezTo>
                  <a:pt x="4975531" y="5886405"/>
                  <a:pt x="4968288" y="5882466"/>
                  <a:pt x="4962253" y="5877192"/>
                </a:cubicBezTo>
                <a:cubicBezTo>
                  <a:pt x="4840396" y="5771537"/>
                  <a:pt x="4718667" y="5665691"/>
                  <a:pt x="4597001" y="5559845"/>
                </a:cubicBezTo>
                <a:cubicBezTo>
                  <a:pt x="4519617" y="5492500"/>
                  <a:pt x="4442107" y="5425282"/>
                  <a:pt x="4364978" y="5357619"/>
                </a:cubicBezTo>
                <a:cubicBezTo>
                  <a:pt x="4357005" y="5350631"/>
                  <a:pt x="4349365" y="5343896"/>
                  <a:pt x="4341383" y="5342395"/>
                </a:cubicBezTo>
                <a:close/>
                <a:moveTo>
                  <a:pt x="2815660" y="5281506"/>
                </a:moveTo>
                <a:cubicBezTo>
                  <a:pt x="2644819" y="5495041"/>
                  <a:pt x="2475567" y="5706543"/>
                  <a:pt x="2307077" y="5917091"/>
                </a:cubicBezTo>
                <a:cubicBezTo>
                  <a:pt x="2271118" y="5900319"/>
                  <a:pt x="2241765" y="5886722"/>
                  <a:pt x="2209681" y="5871792"/>
                </a:cubicBezTo>
                <a:cubicBezTo>
                  <a:pt x="2141828" y="5951971"/>
                  <a:pt x="2074292" y="6031705"/>
                  <a:pt x="2002309" y="6116776"/>
                </a:cubicBezTo>
                <a:cubicBezTo>
                  <a:pt x="2104407" y="6163345"/>
                  <a:pt x="2198753" y="6206230"/>
                  <a:pt x="2297103" y="6251021"/>
                </a:cubicBezTo>
                <a:cubicBezTo>
                  <a:pt x="2359810" y="6161058"/>
                  <a:pt x="2417625" y="6078148"/>
                  <a:pt x="2476457" y="5993903"/>
                </a:cubicBezTo>
                <a:cubicBezTo>
                  <a:pt x="2438273" y="5976367"/>
                  <a:pt x="2406189" y="5961628"/>
                  <a:pt x="2370674" y="5945300"/>
                </a:cubicBezTo>
                <a:cubicBezTo>
                  <a:pt x="2533954" y="5728017"/>
                  <a:pt x="2696662" y="5516007"/>
                  <a:pt x="2859243" y="5298660"/>
                </a:cubicBezTo>
                <a:cubicBezTo>
                  <a:pt x="2840247" y="5291163"/>
                  <a:pt x="2828684" y="5286589"/>
                  <a:pt x="2815660" y="5281506"/>
                </a:cubicBezTo>
                <a:close/>
                <a:moveTo>
                  <a:pt x="4552972" y="5167401"/>
                </a:moveTo>
                <a:cubicBezTo>
                  <a:pt x="4525272" y="5191480"/>
                  <a:pt x="4498778" y="5214542"/>
                  <a:pt x="4469871" y="5239638"/>
                </a:cubicBezTo>
                <a:cubicBezTo>
                  <a:pt x="4706976" y="5411177"/>
                  <a:pt x="4940206" y="5579985"/>
                  <a:pt x="5177502" y="5751651"/>
                </a:cubicBezTo>
                <a:cubicBezTo>
                  <a:pt x="5149548" y="5774460"/>
                  <a:pt x="5124643" y="5794790"/>
                  <a:pt x="5096434" y="5817789"/>
                </a:cubicBezTo>
                <a:cubicBezTo>
                  <a:pt x="5186651" y="5888628"/>
                  <a:pt x="5272167" y="5955783"/>
                  <a:pt x="5361685" y="6026114"/>
                </a:cubicBezTo>
                <a:cubicBezTo>
                  <a:pt x="5439705" y="5960865"/>
                  <a:pt x="5515371" y="5897587"/>
                  <a:pt x="5595995" y="5830115"/>
                </a:cubicBezTo>
                <a:cubicBezTo>
                  <a:pt x="5244276" y="5606668"/>
                  <a:pt x="4899799" y="5387797"/>
                  <a:pt x="4552972" y="5167401"/>
                </a:cubicBezTo>
                <a:close/>
                <a:moveTo>
                  <a:pt x="2530777" y="5130425"/>
                </a:moveTo>
                <a:cubicBezTo>
                  <a:pt x="2256950" y="5406222"/>
                  <a:pt x="1985600" y="5679477"/>
                  <a:pt x="1709803" y="5957308"/>
                </a:cubicBezTo>
                <a:cubicBezTo>
                  <a:pt x="1803768" y="6008388"/>
                  <a:pt x="1893096" y="6056991"/>
                  <a:pt x="1984266" y="6106610"/>
                </a:cubicBezTo>
                <a:cubicBezTo>
                  <a:pt x="2054724" y="6023446"/>
                  <a:pt x="2121307" y="5944855"/>
                  <a:pt x="2190240" y="5863533"/>
                </a:cubicBezTo>
                <a:cubicBezTo>
                  <a:pt x="2154407" y="5843774"/>
                  <a:pt x="2124928" y="5827509"/>
                  <a:pt x="2090811" y="5808704"/>
                </a:cubicBezTo>
                <a:cubicBezTo>
                  <a:pt x="2276264" y="5602920"/>
                  <a:pt x="2458540" y="5400631"/>
                  <a:pt x="2644184" y="5194593"/>
                </a:cubicBezTo>
                <a:cubicBezTo>
                  <a:pt x="2604476" y="5172166"/>
                  <a:pt x="2570930" y="5153169"/>
                  <a:pt x="2530777" y="5130425"/>
                </a:cubicBezTo>
                <a:close/>
                <a:moveTo>
                  <a:pt x="4652528" y="5076675"/>
                </a:moveTo>
                <a:cubicBezTo>
                  <a:pt x="4622414" y="5104884"/>
                  <a:pt x="4596938" y="5128836"/>
                  <a:pt x="4568347" y="5155583"/>
                </a:cubicBezTo>
                <a:cubicBezTo>
                  <a:pt x="4916064" y="5376552"/>
                  <a:pt x="5260541" y="5595487"/>
                  <a:pt x="5607812" y="5816264"/>
                </a:cubicBezTo>
                <a:cubicBezTo>
                  <a:pt x="5676428" y="5750507"/>
                  <a:pt x="5743392" y="5688054"/>
                  <a:pt x="5805464" y="5614420"/>
                </a:cubicBezTo>
                <a:cubicBezTo>
                  <a:pt x="5699744" y="5557494"/>
                  <a:pt x="5600951" y="5504380"/>
                  <a:pt x="5494469" y="5447073"/>
                </a:cubicBezTo>
                <a:cubicBezTo>
                  <a:pt x="5486465" y="5457810"/>
                  <a:pt x="5481381" y="5466324"/>
                  <a:pt x="5474647" y="5473249"/>
                </a:cubicBezTo>
                <a:cubicBezTo>
                  <a:pt x="5428649" y="5521153"/>
                  <a:pt x="5440340" y="5521598"/>
                  <a:pt x="5382842" y="5489069"/>
                </a:cubicBezTo>
                <a:cubicBezTo>
                  <a:pt x="5153169" y="5359144"/>
                  <a:pt x="4923943" y="5228456"/>
                  <a:pt x="4694460" y="5098213"/>
                </a:cubicBezTo>
                <a:cubicBezTo>
                  <a:pt x="4679340" y="5089636"/>
                  <a:pt x="4663521" y="5082266"/>
                  <a:pt x="4652528" y="5076675"/>
                </a:cubicBezTo>
                <a:close/>
                <a:moveTo>
                  <a:pt x="2402822" y="5054375"/>
                </a:moveTo>
                <a:cubicBezTo>
                  <a:pt x="2193734" y="5247325"/>
                  <a:pt x="1987950" y="5437226"/>
                  <a:pt x="1780642" y="5628524"/>
                </a:cubicBezTo>
                <a:cubicBezTo>
                  <a:pt x="1751480" y="5610290"/>
                  <a:pt x="1724097" y="5593263"/>
                  <a:pt x="1693411" y="5574076"/>
                </a:cubicBezTo>
                <a:cubicBezTo>
                  <a:pt x="1612216" y="5645297"/>
                  <a:pt x="1531719" y="5716073"/>
                  <a:pt x="1446013" y="5791423"/>
                </a:cubicBezTo>
                <a:cubicBezTo>
                  <a:pt x="1530512" y="5844346"/>
                  <a:pt x="1611199" y="5894918"/>
                  <a:pt x="1693411" y="5946444"/>
                </a:cubicBezTo>
                <a:cubicBezTo>
                  <a:pt x="1968446" y="5669249"/>
                  <a:pt x="2239351" y="5396183"/>
                  <a:pt x="2513179" y="5120259"/>
                </a:cubicBezTo>
                <a:cubicBezTo>
                  <a:pt x="2472581" y="5095989"/>
                  <a:pt x="2438209" y="5075468"/>
                  <a:pt x="2402822" y="5054375"/>
                </a:cubicBezTo>
                <a:close/>
                <a:moveTo>
                  <a:pt x="2211683" y="4931931"/>
                </a:moveTo>
                <a:cubicBezTo>
                  <a:pt x="2203042" y="4932582"/>
                  <a:pt x="2194942" y="4938491"/>
                  <a:pt x="2186555" y="4945353"/>
                </a:cubicBezTo>
                <a:cubicBezTo>
                  <a:pt x="2056630" y="5051643"/>
                  <a:pt x="1926577" y="5157871"/>
                  <a:pt x="1796335" y="5263780"/>
                </a:cubicBezTo>
                <a:cubicBezTo>
                  <a:pt x="1712979" y="5331570"/>
                  <a:pt x="1629243" y="5398852"/>
                  <a:pt x="1543791" y="5467849"/>
                </a:cubicBezTo>
                <a:cubicBezTo>
                  <a:pt x="1514121" y="5446819"/>
                  <a:pt x="1485086" y="5426171"/>
                  <a:pt x="1452621" y="5403172"/>
                </a:cubicBezTo>
                <a:cubicBezTo>
                  <a:pt x="1366470" y="5469691"/>
                  <a:pt x="1279556" y="5536782"/>
                  <a:pt x="1186671" y="5608511"/>
                </a:cubicBezTo>
                <a:cubicBezTo>
                  <a:pt x="1266278" y="5664992"/>
                  <a:pt x="1339214" y="5716517"/>
                  <a:pt x="1411832" y="5768424"/>
                </a:cubicBezTo>
                <a:cubicBezTo>
                  <a:pt x="1430130" y="5781512"/>
                  <a:pt x="1441566" y="5770330"/>
                  <a:pt x="1454209" y="5759021"/>
                </a:cubicBezTo>
                <a:cubicBezTo>
                  <a:pt x="1496713" y="5721092"/>
                  <a:pt x="1539597" y="5683480"/>
                  <a:pt x="1582228" y="5645678"/>
                </a:cubicBezTo>
                <a:cubicBezTo>
                  <a:pt x="1613105" y="5618295"/>
                  <a:pt x="1643919" y="5590785"/>
                  <a:pt x="1676448" y="5561878"/>
                </a:cubicBezTo>
                <a:cubicBezTo>
                  <a:pt x="1645952" y="5540531"/>
                  <a:pt x="1619522" y="5522106"/>
                  <a:pt x="1587184" y="5499552"/>
                </a:cubicBezTo>
                <a:cubicBezTo>
                  <a:pt x="1808597" y="5312002"/>
                  <a:pt x="2026769" y="5133029"/>
                  <a:pt x="2240050" y="4950054"/>
                </a:cubicBezTo>
                <a:cubicBezTo>
                  <a:pt x="2229504" y="4935886"/>
                  <a:pt x="2220323" y="4931280"/>
                  <a:pt x="2211683" y="4931931"/>
                </a:cubicBezTo>
                <a:close/>
                <a:moveTo>
                  <a:pt x="4798845" y="4908249"/>
                </a:moveTo>
                <a:cubicBezTo>
                  <a:pt x="4788807" y="4920257"/>
                  <a:pt x="4780929" y="4929596"/>
                  <a:pt x="4770001" y="4942748"/>
                </a:cubicBezTo>
                <a:cubicBezTo>
                  <a:pt x="5042050" y="5081377"/>
                  <a:pt x="5309778" y="5217783"/>
                  <a:pt x="5579413" y="5355141"/>
                </a:cubicBezTo>
                <a:cubicBezTo>
                  <a:pt x="5556478" y="5383095"/>
                  <a:pt x="5536020" y="5407937"/>
                  <a:pt x="5512830" y="5436209"/>
                </a:cubicBezTo>
                <a:cubicBezTo>
                  <a:pt x="5616516" y="5491991"/>
                  <a:pt x="5716517" y="5545804"/>
                  <a:pt x="5818361" y="5600633"/>
                </a:cubicBezTo>
                <a:cubicBezTo>
                  <a:pt x="5882529" y="5533224"/>
                  <a:pt x="5941424" y="5465307"/>
                  <a:pt x="5998286" y="5389512"/>
                </a:cubicBezTo>
                <a:cubicBezTo>
                  <a:pt x="5888057" y="5337987"/>
                  <a:pt x="5783927" y="5289321"/>
                  <a:pt x="5678969" y="5240210"/>
                </a:cubicBezTo>
                <a:cubicBezTo>
                  <a:pt x="5658257" y="5263844"/>
                  <a:pt x="5640214" y="5284429"/>
                  <a:pt x="5618614" y="5309080"/>
                </a:cubicBezTo>
                <a:cubicBezTo>
                  <a:pt x="5343324" y="5174517"/>
                  <a:pt x="5071720" y="5041669"/>
                  <a:pt x="4798845" y="4908249"/>
                </a:cubicBezTo>
                <a:close/>
                <a:moveTo>
                  <a:pt x="1956502" y="4725274"/>
                </a:moveTo>
                <a:cubicBezTo>
                  <a:pt x="1619141" y="4954311"/>
                  <a:pt x="1285338" y="5180933"/>
                  <a:pt x="947850" y="5409970"/>
                </a:cubicBezTo>
                <a:cubicBezTo>
                  <a:pt x="1023772" y="5477315"/>
                  <a:pt x="1097471" y="5537227"/>
                  <a:pt x="1175680" y="5593009"/>
                </a:cubicBezTo>
                <a:cubicBezTo>
                  <a:pt x="1263864" y="5524838"/>
                  <a:pt x="1348363" y="5459462"/>
                  <a:pt x="1436166" y="5391545"/>
                </a:cubicBezTo>
                <a:cubicBezTo>
                  <a:pt x="1409863" y="5369245"/>
                  <a:pt x="1388007" y="5350694"/>
                  <a:pt x="1363039" y="5329410"/>
                </a:cubicBezTo>
                <a:cubicBezTo>
                  <a:pt x="1596714" y="5156092"/>
                  <a:pt x="1827657" y="4984806"/>
                  <a:pt x="2061141" y="4811679"/>
                </a:cubicBezTo>
                <a:cubicBezTo>
                  <a:pt x="2022894" y="4780103"/>
                  <a:pt x="1989602" y="4752593"/>
                  <a:pt x="1956502" y="4725274"/>
                </a:cubicBezTo>
                <a:close/>
                <a:moveTo>
                  <a:pt x="4985251" y="4665934"/>
                </a:moveTo>
                <a:cubicBezTo>
                  <a:pt x="4960346" y="4700178"/>
                  <a:pt x="4937792" y="4731119"/>
                  <a:pt x="4911934" y="4766634"/>
                </a:cubicBezTo>
                <a:cubicBezTo>
                  <a:pt x="5193449" y="4893065"/>
                  <a:pt x="5470199" y="5017272"/>
                  <a:pt x="5750253" y="5143004"/>
                </a:cubicBezTo>
                <a:cubicBezTo>
                  <a:pt x="5728844" y="5172420"/>
                  <a:pt x="5711117" y="5196753"/>
                  <a:pt x="5690151" y="5225533"/>
                </a:cubicBezTo>
                <a:cubicBezTo>
                  <a:pt x="5799555" y="5276805"/>
                  <a:pt x="5904702" y="5326043"/>
                  <a:pt x="6012646" y="5376615"/>
                </a:cubicBezTo>
                <a:cubicBezTo>
                  <a:pt x="6066203" y="5305839"/>
                  <a:pt x="6116966" y="5238748"/>
                  <a:pt x="6172494" y="5165304"/>
                </a:cubicBezTo>
                <a:cubicBezTo>
                  <a:pt x="5771664" y="4996687"/>
                  <a:pt x="5379220" y="4831628"/>
                  <a:pt x="4985251" y="4665934"/>
                </a:cubicBezTo>
                <a:close/>
                <a:moveTo>
                  <a:pt x="1850401" y="4631054"/>
                </a:moveTo>
                <a:cubicBezTo>
                  <a:pt x="1598429" y="4788045"/>
                  <a:pt x="1348363" y="4943828"/>
                  <a:pt x="1097471" y="5100119"/>
                </a:cubicBezTo>
                <a:cubicBezTo>
                  <a:pt x="1072312" y="5077819"/>
                  <a:pt x="1049440" y="5057616"/>
                  <a:pt x="1023836" y="5034998"/>
                </a:cubicBezTo>
                <a:cubicBezTo>
                  <a:pt x="926503" y="5092559"/>
                  <a:pt x="829996" y="5149675"/>
                  <a:pt x="723896" y="5212382"/>
                </a:cubicBezTo>
                <a:cubicBezTo>
                  <a:pt x="792321" y="5273628"/>
                  <a:pt x="854774" y="5330363"/>
                  <a:pt x="918561" y="5385637"/>
                </a:cubicBezTo>
                <a:cubicBezTo>
                  <a:pt x="924724" y="5390974"/>
                  <a:pt x="939845" y="5389576"/>
                  <a:pt x="949248" y="5386526"/>
                </a:cubicBezTo>
                <a:cubicBezTo>
                  <a:pt x="959604" y="5383095"/>
                  <a:pt x="968117" y="5374074"/>
                  <a:pt x="977584" y="5367657"/>
                </a:cubicBezTo>
                <a:cubicBezTo>
                  <a:pt x="1242008" y="5188303"/>
                  <a:pt x="1506497" y="5009013"/>
                  <a:pt x="1770858" y="4829595"/>
                </a:cubicBezTo>
                <a:cubicBezTo>
                  <a:pt x="1827402" y="4791221"/>
                  <a:pt x="1883629" y="4752339"/>
                  <a:pt x="1942334" y="4712059"/>
                </a:cubicBezTo>
                <a:cubicBezTo>
                  <a:pt x="1910631" y="4684168"/>
                  <a:pt x="1881723" y="4658691"/>
                  <a:pt x="1850401" y="4631054"/>
                </a:cubicBezTo>
                <a:close/>
                <a:moveTo>
                  <a:pt x="5069051" y="4545793"/>
                </a:moveTo>
                <a:cubicBezTo>
                  <a:pt x="5043829" y="4582515"/>
                  <a:pt x="5021148" y="4615552"/>
                  <a:pt x="4996307" y="4651703"/>
                </a:cubicBezTo>
                <a:cubicBezTo>
                  <a:pt x="5393960" y="4818922"/>
                  <a:pt x="5786848" y="4984171"/>
                  <a:pt x="6181770" y="5150247"/>
                </a:cubicBezTo>
                <a:cubicBezTo>
                  <a:pt x="6230690" y="5079344"/>
                  <a:pt x="6281644" y="5014858"/>
                  <a:pt x="6323766" y="4938427"/>
                </a:cubicBezTo>
                <a:cubicBezTo>
                  <a:pt x="6208263" y="4893954"/>
                  <a:pt x="6098162" y="4851578"/>
                  <a:pt x="5988629" y="4809455"/>
                </a:cubicBezTo>
                <a:cubicBezTo>
                  <a:pt x="5967854" y="4838554"/>
                  <a:pt x="5950383" y="4863077"/>
                  <a:pt x="5932212" y="4888618"/>
                </a:cubicBezTo>
                <a:cubicBezTo>
                  <a:pt x="5643264" y="4773813"/>
                  <a:pt x="5358889" y="4660915"/>
                  <a:pt x="5069051" y="4545793"/>
                </a:cubicBezTo>
                <a:close/>
                <a:moveTo>
                  <a:pt x="1698748" y="4478448"/>
                </a:moveTo>
                <a:cubicBezTo>
                  <a:pt x="1431464" y="4620826"/>
                  <a:pt x="1168818" y="4766888"/>
                  <a:pt x="903186" y="4906724"/>
                </a:cubicBezTo>
                <a:cubicBezTo>
                  <a:pt x="877011" y="4878389"/>
                  <a:pt x="855219" y="4854818"/>
                  <a:pt x="830886" y="4828579"/>
                </a:cubicBezTo>
                <a:cubicBezTo>
                  <a:pt x="725802" y="4882074"/>
                  <a:pt x="622243" y="4934742"/>
                  <a:pt x="512077" y="4990842"/>
                </a:cubicBezTo>
                <a:cubicBezTo>
                  <a:pt x="581645" y="5063842"/>
                  <a:pt x="645369" y="5130679"/>
                  <a:pt x="710872" y="5199421"/>
                </a:cubicBezTo>
                <a:cubicBezTo>
                  <a:pt x="811127" y="5139700"/>
                  <a:pt x="908396" y="5081822"/>
                  <a:pt x="1009350" y="5021656"/>
                </a:cubicBezTo>
                <a:cubicBezTo>
                  <a:pt x="984890" y="4994082"/>
                  <a:pt x="964686" y="4971337"/>
                  <a:pt x="940544" y="4944146"/>
                </a:cubicBezTo>
                <a:cubicBezTo>
                  <a:pt x="1202936" y="4796621"/>
                  <a:pt x="1461198" y="4651449"/>
                  <a:pt x="1721937" y="4504814"/>
                </a:cubicBezTo>
                <a:cubicBezTo>
                  <a:pt x="1713297" y="4494966"/>
                  <a:pt x="1706308" y="4487025"/>
                  <a:pt x="1698748" y="4478448"/>
                </a:cubicBezTo>
                <a:close/>
                <a:moveTo>
                  <a:pt x="5202280" y="4348840"/>
                </a:moveTo>
                <a:cubicBezTo>
                  <a:pt x="5192433" y="4361420"/>
                  <a:pt x="5183728" y="4372348"/>
                  <a:pt x="5170577" y="4388930"/>
                </a:cubicBezTo>
                <a:cubicBezTo>
                  <a:pt x="5463973" y="4499731"/>
                  <a:pt x="5752350" y="4608627"/>
                  <a:pt x="6044856" y="4719048"/>
                </a:cubicBezTo>
                <a:cubicBezTo>
                  <a:pt x="6028465" y="4746049"/>
                  <a:pt x="6015186" y="4767841"/>
                  <a:pt x="5999112" y="4794207"/>
                </a:cubicBezTo>
                <a:cubicBezTo>
                  <a:pt x="6111693" y="4837728"/>
                  <a:pt x="6221859" y="4880358"/>
                  <a:pt x="6336346" y="4924577"/>
                </a:cubicBezTo>
                <a:cubicBezTo>
                  <a:pt x="6380247" y="4855326"/>
                  <a:pt x="6422560" y="4788616"/>
                  <a:pt x="6468685" y="4715808"/>
                </a:cubicBezTo>
                <a:cubicBezTo>
                  <a:pt x="6352039" y="4673558"/>
                  <a:pt x="6239839" y="4632897"/>
                  <a:pt x="6127703" y="4592236"/>
                </a:cubicBezTo>
                <a:cubicBezTo>
                  <a:pt x="6107627" y="4621334"/>
                  <a:pt x="6091235" y="4645159"/>
                  <a:pt x="6073382" y="4671080"/>
                </a:cubicBezTo>
                <a:cubicBezTo>
                  <a:pt x="5781765" y="4563201"/>
                  <a:pt x="5493198" y="4456465"/>
                  <a:pt x="5202280" y="4348840"/>
                </a:cubicBezTo>
                <a:close/>
                <a:moveTo>
                  <a:pt x="1563613" y="4314469"/>
                </a:moveTo>
                <a:cubicBezTo>
                  <a:pt x="1282797" y="4441091"/>
                  <a:pt x="1003696" y="4566886"/>
                  <a:pt x="723324" y="4693317"/>
                </a:cubicBezTo>
                <a:cubicBezTo>
                  <a:pt x="700516" y="4664600"/>
                  <a:pt x="679550" y="4638234"/>
                  <a:pt x="656615" y="4609390"/>
                </a:cubicBezTo>
                <a:cubicBezTo>
                  <a:pt x="545813" y="4655705"/>
                  <a:pt x="437298" y="4701068"/>
                  <a:pt x="323002" y="4748781"/>
                </a:cubicBezTo>
                <a:cubicBezTo>
                  <a:pt x="384883" y="4828198"/>
                  <a:pt x="441491" y="4900880"/>
                  <a:pt x="500260" y="4976357"/>
                </a:cubicBezTo>
                <a:cubicBezTo>
                  <a:pt x="559472" y="4946179"/>
                  <a:pt x="610299" y="4920447"/>
                  <a:pt x="660998" y="4894399"/>
                </a:cubicBezTo>
                <a:cubicBezTo>
                  <a:pt x="712270" y="4868033"/>
                  <a:pt x="765510" y="4845034"/>
                  <a:pt x="815511" y="4812950"/>
                </a:cubicBezTo>
                <a:cubicBezTo>
                  <a:pt x="795879" y="4786393"/>
                  <a:pt x="779869" y="4764728"/>
                  <a:pt x="762524" y="4741221"/>
                </a:cubicBezTo>
                <a:cubicBezTo>
                  <a:pt x="1038194" y="4609453"/>
                  <a:pt x="1309798" y="4479592"/>
                  <a:pt x="1584261" y="4348396"/>
                </a:cubicBezTo>
                <a:cubicBezTo>
                  <a:pt x="1576574" y="4335753"/>
                  <a:pt x="1570983" y="4326540"/>
                  <a:pt x="1563613" y="4314469"/>
                </a:cubicBezTo>
                <a:close/>
                <a:moveTo>
                  <a:pt x="5334384" y="4156113"/>
                </a:moveTo>
                <a:cubicBezTo>
                  <a:pt x="5319523" y="4153123"/>
                  <a:pt x="5316688" y="4160497"/>
                  <a:pt x="5305776" y="4188419"/>
                </a:cubicBezTo>
                <a:cubicBezTo>
                  <a:pt x="5596504" y="4292487"/>
                  <a:pt x="5887104" y="4396490"/>
                  <a:pt x="6179483" y="4501129"/>
                </a:cubicBezTo>
                <a:cubicBezTo>
                  <a:pt x="6164616" y="4527178"/>
                  <a:pt x="6151782" y="4549605"/>
                  <a:pt x="6136471" y="4576480"/>
                </a:cubicBezTo>
                <a:cubicBezTo>
                  <a:pt x="6250640" y="4617966"/>
                  <a:pt x="6361886" y="4658373"/>
                  <a:pt x="6478025" y="4700623"/>
                </a:cubicBezTo>
                <a:cubicBezTo>
                  <a:pt x="6518877" y="4631944"/>
                  <a:pt x="6556488" y="4568665"/>
                  <a:pt x="6596069" y="4502146"/>
                </a:cubicBezTo>
                <a:cubicBezTo>
                  <a:pt x="6478406" y="4461103"/>
                  <a:pt x="6366778" y="4422157"/>
                  <a:pt x="6255024" y="4383148"/>
                </a:cubicBezTo>
                <a:cubicBezTo>
                  <a:pt x="6236154" y="4411675"/>
                  <a:pt x="6220207" y="4435817"/>
                  <a:pt x="6203816" y="4460595"/>
                </a:cubicBezTo>
                <a:cubicBezTo>
                  <a:pt x="6195175" y="4458244"/>
                  <a:pt x="6188949" y="4456974"/>
                  <a:pt x="6183041" y="4454877"/>
                </a:cubicBezTo>
                <a:cubicBezTo>
                  <a:pt x="6000320" y="4390454"/>
                  <a:pt x="5817662" y="4325969"/>
                  <a:pt x="5634941" y="4261482"/>
                </a:cubicBezTo>
                <a:cubicBezTo>
                  <a:pt x="5541293" y="4228382"/>
                  <a:pt x="5447773" y="4194963"/>
                  <a:pt x="5353997" y="4162180"/>
                </a:cubicBezTo>
                <a:cubicBezTo>
                  <a:pt x="5345627" y="4159258"/>
                  <a:pt x="5339337" y="4157109"/>
                  <a:pt x="5334384" y="4156113"/>
                </a:cubicBezTo>
                <a:close/>
                <a:moveTo>
                  <a:pt x="1417614" y="4096931"/>
                </a:moveTo>
                <a:cubicBezTo>
                  <a:pt x="1000773" y="4229589"/>
                  <a:pt x="586855" y="4358116"/>
                  <a:pt x="169951" y="4492044"/>
                </a:cubicBezTo>
                <a:cubicBezTo>
                  <a:pt x="217093" y="4578449"/>
                  <a:pt x="259660" y="4657992"/>
                  <a:pt x="317920" y="4731373"/>
                </a:cubicBezTo>
                <a:cubicBezTo>
                  <a:pt x="428721" y="4685312"/>
                  <a:pt x="536537" y="4640457"/>
                  <a:pt x="646386" y="4594777"/>
                </a:cubicBezTo>
                <a:cubicBezTo>
                  <a:pt x="630058" y="4568728"/>
                  <a:pt x="615509" y="4545539"/>
                  <a:pt x="597592" y="4516949"/>
                </a:cubicBezTo>
                <a:cubicBezTo>
                  <a:pt x="891179" y="4404305"/>
                  <a:pt x="1179174" y="4293694"/>
                  <a:pt x="1470346" y="4182002"/>
                </a:cubicBezTo>
                <a:cubicBezTo>
                  <a:pt x="1451159" y="4151125"/>
                  <a:pt x="1434387" y="4123997"/>
                  <a:pt x="1417614" y="4096931"/>
                </a:cubicBezTo>
                <a:close/>
                <a:moveTo>
                  <a:pt x="1350777" y="3952521"/>
                </a:moveTo>
                <a:cubicBezTo>
                  <a:pt x="914241" y="4037020"/>
                  <a:pt x="478531" y="4121328"/>
                  <a:pt x="39899" y="4206209"/>
                </a:cubicBezTo>
                <a:cubicBezTo>
                  <a:pt x="77955" y="4299729"/>
                  <a:pt x="112390" y="4390073"/>
                  <a:pt x="163280" y="4475398"/>
                </a:cubicBezTo>
                <a:cubicBezTo>
                  <a:pt x="579041" y="4344139"/>
                  <a:pt x="989909" y="4214405"/>
                  <a:pt x="1409228" y="4082001"/>
                </a:cubicBezTo>
                <a:cubicBezTo>
                  <a:pt x="1388833" y="4036766"/>
                  <a:pt x="1370472" y="3996041"/>
                  <a:pt x="1350777" y="3952521"/>
                </a:cubicBezTo>
                <a:close/>
                <a:moveTo>
                  <a:pt x="5498344" y="3848771"/>
                </a:moveTo>
                <a:cubicBezTo>
                  <a:pt x="5471978" y="3894515"/>
                  <a:pt x="5447329" y="3937273"/>
                  <a:pt x="5420389" y="3983906"/>
                </a:cubicBezTo>
                <a:cubicBezTo>
                  <a:pt x="5718868" y="4087910"/>
                  <a:pt x="6010358" y="4189563"/>
                  <a:pt x="6304706" y="4292105"/>
                </a:cubicBezTo>
                <a:cubicBezTo>
                  <a:pt x="6290157" y="4319361"/>
                  <a:pt x="6278213" y="4341725"/>
                  <a:pt x="6264299" y="4367773"/>
                </a:cubicBezTo>
                <a:cubicBezTo>
                  <a:pt x="6380756" y="4408307"/>
                  <a:pt x="6493527" y="4447571"/>
                  <a:pt x="6606108" y="4486771"/>
                </a:cubicBezTo>
                <a:cubicBezTo>
                  <a:pt x="6648420" y="4415423"/>
                  <a:pt x="6687240" y="4349857"/>
                  <a:pt x="6729488" y="4278700"/>
                </a:cubicBezTo>
                <a:cubicBezTo>
                  <a:pt x="6316841" y="4134607"/>
                  <a:pt x="5909721" y="3992420"/>
                  <a:pt x="5498344" y="3848771"/>
                </a:cubicBezTo>
                <a:close/>
                <a:moveTo>
                  <a:pt x="5586123" y="3724271"/>
                </a:moveTo>
                <a:cubicBezTo>
                  <a:pt x="5578873" y="3724755"/>
                  <a:pt x="5572233" y="3728345"/>
                  <a:pt x="5566642" y="3737906"/>
                </a:cubicBezTo>
                <a:cubicBezTo>
                  <a:pt x="5548853" y="3768338"/>
                  <a:pt x="5530747" y="3798644"/>
                  <a:pt x="5509526" y="3834413"/>
                </a:cubicBezTo>
                <a:cubicBezTo>
                  <a:pt x="5922174" y="3978569"/>
                  <a:pt x="6330056" y="4121074"/>
                  <a:pt x="6739654" y="4264151"/>
                </a:cubicBezTo>
                <a:cubicBezTo>
                  <a:pt x="6776885" y="4203095"/>
                  <a:pt x="6812145" y="4145280"/>
                  <a:pt x="6849566" y="4083844"/>
                </a:cubicBezTo>
                <a:cubicBezTo>
                  <a:pt x="6733809" y="4040959"/>
                  <a:pt x="6623007" y="3999917"/>
                  <a:pt x="6510236" y="3958112"/>
                </a:cubicBezTo>
                <a:cubicBezTo>
                  <a:pt x="6492002" y="3983589"/>
                  <a:pt x="6475356" y="4006842"/>
                  <a:pt x="6458139" y="4030857"/>
                </a:cubicBezTo>
                <a:cubicBezTo>
                  <a:pt x="6443526" y="4026219"/>
                  <a:pt x="6431074" y="4022788"/>
                  <a:pt x="6419003" y="4018468"/>
                </a:cubicBezTo>
                <a:cubicBezTo>
                  <a:pt x="6204324" y="3941784"/>
                  <a:pt x="5989646" y="3864909"/>
                  <a:pt x="5774967" y="3788161"/>
                </a:cubicBezTo>
                <a:cubicBezTo>
                  <a:pt x="5719757" y="3768466"/>
                  <a:pt x="5664484" y="3749025"/>
                  <a:pt x="5609273" y="3729265"/>
                </a:cubicBezTo>
                <a:cubicBezTo>
                  <a:pt x="5601236" y="3726407"/>
                  <a:pt x="5593374" y="3723786"/>
                  <a:pt x="5586123" y="3724271"/>
                </a:cubicBezTo>
                <a:close/>
                <a:moveTo>
                  <a:pt x="5722279" y="3511126"/>
                </a:moveTo>
                <a:cubicBezTo>
                  <a:pt x="5706209" y="3507495"/>
                  <a:pt x="5703255" y="3515239"/>
                  <a:pt x="5691866" y="3545210"/>
                </a:cubicBezTo>
                <a:cubicBezTo>
                  <a:pt x="5980688" y="3652581"/>
                  <a:pt x="6269446" y="3759888"/>
                  <a:pt x="6560491" y="3868085"/>
                </a:cubicBezTo>
                <a:cubicBezTo>
                  <a:pt x="6545688" y="3896103"/>
                  <a:pt x="6534061" y="3918022"/>
                  <a:pt x="6520592" y="3943499"/>
                </a:cubicBezTo>
                <a:cubicBezTo>
                  <a:pt x="6637429" y="3986638"/>
                  <a:pt x="6747977" y="4027363"/>
                  <a:pt x="6860304" y="4068786"/>
                </a:cubicBezTo>
                <a:cubicBezTo>
                  <a:pt x="6900329" y="4002966"/>
                  <a:pt x="6937051" y="3942546"/>
                  <a:pt x="6975934" y="3878505"/>
                </a:cubicBezTo>
                <a:cubicBezTo>
                  <a:pt x="6859795" y="3835239"/>
                  <a:pt x="6750518" y="3794578"/>
                  <a:pt x="6639145" y="3753154"/>
                </a:cubicBezTo>
                <a:cubicBezTo>
                  <a:pt x="6620911" y="3779139"/>
                  <a:pt x="6604329" y="3802773"/>
                  <a:pt x="6585587" y="3829457"/>
                </a:cubicBezTo>
                <a:cubicBezTo>
                  <a:pt x="6547276" y="3815607"/>
                  <a:pt x="6509220" y="3802138"/>
                  <a:pt x="6471417" y="3788097"/>
                </a:cubicBezTo>
                <a:cubicBezTo>
                  <a:pt x="6228785" y="3698198"/>
                  <a:pt x="5986152" y="3608045"/>
                  <a:pt x="5743519" y="3518145"/>
                </a:cubicBezTo>
                <a:cubicBezTo>
                  <a:pt x="5734450" y="3514810"/>
                  <a:pt x="5727636" y="3512336"/>
                  <a:pt x="5722279" y="3511126"/>
                </a:cubicBezTo>
                <a:close/>
                <a:moveTo>
                  <a:pt x="5902606" y="3200988"/>
                </a:moveTo>
                <a:cubicBezTo>
                  <a:pt x="5873444" y="3247303"/>
                  <a:pt x="5846315" y="3290442"/>
                  <a:pt x="5817153" y="3336758"/>
                </a:cubicBezTo>
                <a:cubicBezTo>
                  <a:pt x="6111248" y="3446988"/>
                  <a:pt x="6398926" y="3554867"/>
                  <a:pt x="6689717" y="3663890"/>
                </a:cubicBezTo>
                <a:cubicBezTo>
                  <a:pt x="6674914" y="3690955"/>
                  <a:pt x="6662842" y="3712874"/>
                  <a:pt x="6648929" y="3738287"/>
                </a:cubicBezTo>
                <a:cubicBezTo>
                  <a:pt x="6763606" y="3780918"/>
                  <a:pt x="6874281" y="3822024"/>
                  <a:pt x="6987115" y="3863892"/>
                </a:cubicBezTo>
                <a:cubicBezTo>
                  <a:pt x="7030255" y="3795086"/>
                  <a:pt x="7070979" y="3730091"/>
                  <a:pt x="7113356" y="3662429"/>
                </a:cubicBezTo>
                <a:cubicBezTo>
                  <a:pt x="6707761" y="3507853"/>
                  <a:pt x="6308900" y="3355818"/>
                  <a:pt x="5902606" y="3200988"/>
                </a:cubicBezTo>
                <a:close/>
                <a:moveTo>
                  <a:pt x="5986469" y="3072397"/>
                </a:moveTo>
                <a:cubicBezTo>
                  <a:pt x="5960611" y="3112995"/>
                  <a:pt x="5938502" y="3147684"/>
                  <a:pt x="5913660" y="3186756"/>
                </a:cubicBezTo>
                <a:cubicBezTo>
                  <a:pt x="6322305" y="3342413"/>
                  <a:pt x="6723390" y="3495210"/>
                  <a:pt x="7124030" y="3647880"/>
                </a:cubicBezTo>
                <a:cubicBezTo>
                  <a:pt x="7165008" y="3585427"/>
                  <a:pt x="7203001" y="3527548"/>
                  <a:pt x="7242900" y="3466683"/>
                </a:cubicBezTo>
                <a:cubicBezTo>
                  <a:pt x="7128349" y="3421384"/>
                  <a:pt x="7019708" y="3378436"/>
                  <a:pt x="6910241" y="3335170"/>
                </a:cubicBezTo>
                <a:cubicBezTo>
                  <a:pt x="6891308" y="3360202"/>
                  <a:pt x="6874789" y="3382057"/>
                  <a:pt x="6854077" y="3409313"/>
                </a:cubicBezTo>
                <a:cubicBezTo>
                  <a:pt x="6563096" y="3296288"/>
                  <a:pt x="6275227" y="3184533"/>
                  <a:pt x="5986469" y="3072397"/>
                </a:cubicBezTo>
                <a:close/>
                <a:moveTo>
                  <a:pt x="6131642" y="2861594"/>
                </a:moveTo>
                <a:cubicBezTo>
                  <a:pt x="6123193" y="2874237"/>
                  <a:pt x="6116077" y="2884784"/>
                  <a:pt x="6105530" y="2900540"/>
                </a:cubicBezTo>
                <a:cubicBezTo>
                  <a:pt x="6393971" y="3019537"/>
                  <a:pt x="6679552" y="3130784"/>
                  <a:pt x="6965197" y="3249400"/>
                </a:cubicBezTo>
                <a:cubicBezTo>
                  <a:pt x="6948106" y="3275385"/>
                  <a:pt x="6934891" y="3295462"/>
                  <a:pt x="6919135" y="3319477"/>
                </a:cubicBezTo>
                <a:cubicBezTo>
                  <a:pt x="7031907" y="3364268"/>
                  <a:pt x="7141564" y="3407788"/>
                  <a:pt x="7253383" y="3452134"/>
                </a:cubicBezTo>
                <a:cubicBezTo>
                  <a:pt x="7292138" y="3395780"/>
                  <a:pt x="7329305" y="3341777"/>
                  <a:pt x="7369394" y="3283390"/>
                </a:cubicBezTo>
                <a:cubicBezTo>
                  <a:pt x="7255479" y="3235740"/>
                  <a:pt x="7147791" y="3190632"/>
                  <a:pt x="7039721" y="3145396"/>
                </a:cubicBezTo>
                <a:cubicBezTo>
                  <a:pt x="7022694" y="3168459"/>
                  <a:pt x="7007573" y="3188980"/>
                  <a:pt x="6990483" y="3212170"/>
                </a:cubicBezTo>
                <a:cubicBezTo>
                  <a:pt x="6702360" y="3094570"/>
                  <a:pt x="6417922" y="2978495"/>
                  <a:pt x="6131642" y="2861594"/>
                </a:cubicBezTo>
                <a:close/>
                <a:moveTo>
                  <a:pt x="6283423" y="2649394"/>
                </a:moveTo>
                <a:cubicBezTo>
                  <a:pt x="6272622" y="2665150"/>
                  <a:pt x="6264998" y="2676332"/>
                  <a:pt x="6255913" y="2689546"/>
                </a:cubicBezTo>
                <a:cubicBezTo>
                  <a:pt x="6539588" y="2811403"/>
                  <a:pt x="6818944" y="2931354"/>
                  <a:pt x="7101030" y="3052511"/>
                </a:cubicBezTo>
                <a:cubicBezTo>
                  <a:pt x="7082987" y="3080974"/>
                  <a:pt x="7067739" y="3105116"/>
                  <a:pt x="7051093" y="3131419"/>
                </a:cubicBezTo>
                <a:cubicBezTo>
                  <a:pt x="7163038" y="3178052"/>
                  <a:pt x="7270854" y="3223034"/>
                  <a:pt x="7380766" y="3268841"/>
                </a:cubicBezTo>
                <a:cubicBezTo>
                  <a:pt x="7425303" y="3208294"/>
                  <a:pt x="7467425" y="3150860"/>
                  <a:pt x="7510882" y="3091584"/>
                </a:cubicBezTo>
                <a:cubicBezTo>
                  <a:pt x="7401287" y="3042473"/>
                  <a:pt x="7294489" y="2994569"/>
                  <a:pt x="7186863" y="2946347"/>
                </a:cubicBezTo>
                <a:cubicBezTo>
                  <a:pt x="7165898" y="2971570"/>
                  <a:pt x="7147409" y="2993743"/>
                  <a:pt x="7127651" y="3017504"/>
                </a:cubicBezTo>
                <a:cubicBezTo>
                  <a:pt x="6844865" y="2894187"/>
                  <a:pt x="6564684" y="2772076"/>
                  <a:pt x="6283423" y="2649394"/>
                </a:cubicBezTo>
                <a:close/>
                <a:moveTo>
                  <a:pt x="6527390" y="2339797"/>
                </a:moveTo>
                <a:cubicBezTo>
                  <a:pt x="6513794" y="2355045"/>
                  <a:pt x="6501596" y="2367751"/>
                  <a:pt x="6490477" y="2381411"/>
                </a:cubicBezTo>
                <a:cubicBezTo>
                  <a:pt x="6465953" y="2411462"/>
                  <a:pt x="6441938" y="2442022"/>
                  <a:pt x="6414047" y="2476965"/>
                </a:cubicBezTo>
                <a:cubicBezTo>
                  <a:pt x="6693783" y="2606572"/>
                  <a:pt x="6969136" y="2734147"/>
                  <a:pt x="7246775" y="2862738"/>
                </a:cubicBezTo>
                <a:cubicBezTo>
                  <a:pt x="7229304" y="2887643"/>
                  <a:pt x="7215009" y="2908037"/>
                  <a:pt x="7198554" y="2931544"/>
                </a:cubicBezTo>
                <a:cubicBezTo>
                  <a:pt x="7308212" y="2980909"/>
                  <a:pt x="7413295" y="3028178"/>
                  <a:pt x="7521429" y="3076844"/>
                </a:cubicBezTo>
                <a:cubicBezTo>
                  <a:pt x="7554720" y="3036120"/>
                  <a:pt x="7586614" y="2997555"/>
                  <a:pt x="7617999" y="2958609"/>
                </a:cubicBezTo>
                <a:cubicBezTo>
                  <a:pt x="7631976" y="2941265"/>
                  <a:pt x="7645001" y="2923158"/>
                  <a:pt x="7662091" y="2900603"/>
                </a:cubicBezTo>
                <a:cubicBezTo>
                  <a:pt x="7282036" y="2712736"/>
                  <a:pt x="6905984" y="2526902"/>
                  <a:pt x="6527390" y="2339797"/>
                </a:cubicBezTo>
                <a:close/>
                <a:moveTo>
                  <a:pt x="6636921" y="2210507"/>
                </a:moveTo>
                <a:cubicBezTo>
                  <a:pt x="6603121" y="2249580"/>
                  <a:pt x="6572689" y="2284714"/>
                  <a:pt x="6537682" y="2325121"/>
                </a:cubicBezTo>
                <a:cubicBezTo>
                  <a:pt x="6919771" y="2513941"/>
                  <a:pt x="7296013" y="2699839"/>
                  <a:pt x="7674543" y="2886944"/>
                </a:cubicBezTo>
                <a:cubicBezTo>
                  <a:pt x="7718953" y="2837324"/>
                  <a:pt x="7760949" y="2790374"/>
                  <a:pt x="7804977" y="2741199"/>
                </a:cubicBezTo>
                <a:cubicBezTo>
                  <a:pt x="7791000" y="2732622"/>
                  <a:pt x="7780517" y="2725570"/>
                  <a:pt x="7769462" y="2719534"/>
                </a:cubicBezTo>
                <a:cubicBezTo>
                  <a:pt x="7700846" y="2681923"/>
                  <a:pt x="7631913" y="2644883"/>
                  <a:pt x="7563487" y="2607017"/>
                </a:cubicBezTo>
                <a:cubicBezTo>
                  <a:pt x="7499192" y="2571438"/>
                  <a:pt x="7499446" y="2571121"/>
                  <a:pt x="7448811" y="2624679"/>
                </a:cubicBezTo>
                <a:cubicBezTo>
                  <a:pt x="7446841" y="2626776"/>
                  <a:pt x="7442902" y="2626903"/>
                  <a:pt x="7435468" y="2629508"/>
                </a:cubicBezTo>
                <a:cubicBezTo>
                  <a:pt x="7171869" y="2491196"/>
                  <a:pt x="6905476" y="2351423"/>
                  <a:pt x="6636921" y="2210507"/>
                </a:cubicBezTo>
                <a:close/>
                <a:moveTo>
                  <a:pt x="12073829" y="2097799"/>
                </a:moveTo>
                <a:cubicBezTo>
                  <a:pt x="11791487" y="2219846"/>
                  <a:pt x="11510608" y="2341195"/>
                  <a:pt x="11228393" y="2463178"/>
                </a:cubicBezTo>
                <a:cubicBezTo>
                  <a:pt x="11217720" y="2450789"/>
                  <a:pt x="11209524" y="2441005"/>
                  <a:pt x="11201011" y="2431412"/>
                </a:cubicBezTo>
                <a:cubicBezTo>
                  <a:pt x="11192498" y="2421818"/>
                  <a:pt x="11183730" y="2412415"/>
                  <a:pt x="11174517" y="2402313"/>
                </a:cubicBezTo>
                <a:cubicBezTo>
                  <a:pt x="11068417" y="2452441"/>
                  <a:pt x="10964032" y="2501743"/>
                  <a:pt x="10857678" y="2551997"/>
                </a:cubicBezTo>
                <a:cubicBezTo>
                  <a:pt x="10889762" y="2597296"/>
                  <a:pt x="10919686" y="2639483"/>
                  <a:pt x="10951644" y="2684527"/>
                </a:cubicBezTo>
                <a:cubicBezTo>
                  <a:pt x="11356349" y="2533509"/>
                  <a:pt x="11756100" y="2384397"/>
                  <a:pt x="12157184" y="2234777"/>
                </a:cubicBezTo>
                <a:cubicBezTo>
                  <a:pt x="12140792" y="2178995"/>
                  <a:pt x="12103562" y="2141955"/>
                  <a:pt x="12073829" y="2097799"/>
                </a:cubicBezTo>
                <a:close/>
                <a:moveTo>
                  <a:pt x="6829824" y="2009600"/>
                </a:moveTo>
                <a:cubicBezTo>
                  <a:pt x="6820992" y="2012205"/>
                  <a:pt x="6814115" y="2023688"/>
                  <a:pt x="6800392" y="2046528"/>
                </a:cubicBezTo>
                <a:cubicBezTo>
                  <a:pt x="7057129" y="2193035"/>
                  <a:pt x="7313803" y="2339543"/>
                  <a:pt x="7573526" y="2487829"/>
                </a:cubicBezTo>
                <a:cubicBezTo>
                  <a:pt x="7550908" y="2512988"/>
                  <a:pt x="7532992" y="2533001"/>
                  <a:pt x="7510692" y="2557906"/>
                </a:cubicBezTo>
                <a:cubicBezTo>
                  <a:pt x="7616728" y="2615848"/>
                  <a:pt x="7717238" y="2670741"/>
                  <a:pt x="7818700" y="2726205"/>
                </a:cubicBezTo>
                <a:cubicBezTo>
                  <a:pt x="7868573" y="2674743"/>
                  <a:pt x="7915779" y="2626013"/>
                  <a:pt x="7966351" y="2573789"/>
                </a:cubicBezTo>
                <a:cubicBezTo>
                  <a:pt x="7863554" y="2513750"/>
                  <a:pt x="7770479" y="2449201"/>
                  <a:pt x="7671113" y="2395579"/>
                </a:cubicBezTo>
                <a:cubicBezTo>
                  <a:pt x="7647478" y="2417815"/>
                  <a:pt x="7627592" y="2436558"/>
                  <a:pt x="7606055" y="2456825"/>
                </a:cubicBezTo>
                <a:cubicBezTo>
                  <a:pt x="7587058" y="2446342"/>
                  <a:pt x="7569968" y="2437320"/>
                  <a:pt x="7553386" y="2427536"/>
                </a:cubicBezTo>
                <a:cubicBezTo>
                  <a:pt x="7325874" y="2293735"/>
                  <a:pt x="7098489" y="2159808"/>
                  <a:pt x="6870977" y="2025943"/>
                </a:cubicBezTo>
                <a:cubicBezTo>
                  <a:pt x="6849439" y="2013269"/>
                  <a:pt x="6838654" y="2006995"/>
                  <a:pt x="6829824" y="2009600"/>
                </a:cubicBezTo>
                <a:close/>
                <a:moveTo>
                  <a:pt x="11810738" y="1777148"/>
                </a:moveTo>
                <a:cubicBezTo>
                  <a:pt x="11443199" y="1990365"/>
                  <a:pt x="11086524" y="2197229"/>
                  <a:pt x="10727753" y="2405363"/>
                </a:cubicBezTo>
                <a:cubicBezTo>
                  <a:pt x="10768351" y="2450980"/>
                  <a:pt x="10806915" y="2494246"/>
                  <a:pt x="10845734" y="2537830"/>
                </a:cubicBezTo>
                <a:cubicBezTo>
                  <a:pt x="10952660" y="2487257"/>
                  <a:pt x="11056600" y="2438146"/>
                  <a:pt x="11162700" y="2387955"/>
                </a:cubicBezTo>
                <a:cubicBezTo>
                  <a:pt x="11145102" y="2363177"/>
                  <a:pt x="11130426" y="2342529"/>
                  <a:pt x="11113717" y="2319022"/>
                </a:cubicBezTo>
                <a:cubicBezTo>
                  <a:pt x="11384304" y="2180710"/>
                  <a:pt x="11650444" y="2044685"/>
                  <a:pt x="11921158" y="1906374"/>
                </a:cubicBezTo>
                <a:cubicBezTo>
                  <a:pt x="11894856" y="1876704"/>
                  <a:pt x="11873128" y="1852816"/>
                  <a:pt x="11852034" y="1828355"/>
                </a:cubicBezTo>
                <a:cubicBezTo>
                  <a:pt x="11838185" y="1812345"/>
                  <a:pt x="11825414" y="1795509"/>
                  <a:pt x="11810738" y="1777148"/>
                </a:cubicBezTo>
                <a:close/>
                <a:moveTo>
                  <a:pt x="7134830" y="1725051"/>
                </a:moveTo>
                <a:cubicBezTo>
                  <a:pt x="7091310" y="1763107"/>
                  <a:pt x="7049759" y="1799384"/>
                  <a:pt x="7003888" y="1839410"/>
                </a:cubicBezTo>
                <a:cubicBezTo>
                  <a:pt x="7253446" y="2000975"/>
                  <a:pt x="7498684" y="2159808"/>
                  <a:pt x="7750593" y="2322961"/>
                </a:cubicBezTo>
                <a:cubicBezTo>
                  <a:pt x="7725242" y="2343037"/>
                  <a:pt x="7706310" y="2358094"/>
                  <a:pt x="7682040" y="2377345"/>
                </a:cubicBezTo>
                <a:cubicBezTo>
                  <a:pt x="7785472" y="2441323"/>
                  <a:pt x="7881852" y="2500980"/>
                  <a:pt x="7980074" y="2561718"/>
                </a:cubicBezTo>
                <a:cubicBezTo>
                  <a:pt x="8029884" y="2516927"/>
                  <a:pt x="8077851" y="2473724"/>
                  <a:pt x="8129186" y="2427536"/>
                </a:cubicBezTo>
                <a:cubicBezTo>
                  <a:pt x="7796209" y="2192273"/>
                  <a:pt x="7466536" y="1959424"/>
                  <a:pt x="7134830" y="1725051"/>
                </a:cubicBezTo>
                <a:close/>
                <a:moveTo>
                  <a:pt x="11651778" y="1631466"/>
                </a:moveTo>
                <a:cubicBezTo>
                  <a:pt x="11402792" y="1796970"/>
                  <a:pt x="11159079" y="1959043"/>
                  <a:pt x="10915112" y="2121179"/>
                </a:cubicBezTo>
                <a:cubicBezTo>
                  <a:pt x="10890969" y="2102120"/>
                  <a:pt x="10870639" y="2086046"/>
                  <a:pt x="10848910" y="2068828"/>
                </a:cubicBezTo>
                <a:cubicBezTo>
                  <a:pt x="10758185" y="2133950"/>
                  <a:pt x="10667650" y="2198944"/>
                  <a:pt x="10574638" y="2265654"/>
                </a:cubicBezTo>
                <a:cubicBezTo>
                  <a:pt x="10624448" y="2310699"/>
                  <a:pt x="10668921" y="2350852"/>
                  <a:pt x="10714601" y="2392085"/>
                </a:cubicBezTo>
                <a:cubicBezTo>
                  <a:pt x="11073436" y="2183950"/>
                  <a:pt x="11430492" y="1976832"/>
                  <a:pt x="11793774" y="1766093"/>
                </a:cubicBezTo>
                <a:cubicBezTo>
                  <a:pt x="11742948" y="1717871"/>
                  <a:pt x="11697586" y="1674859"/>
                  <a:pt x="11651778" y="1631466"/>
                </a:cubicBezTo>
                <a:close/>
                <a:moveTo>
                  <a:pt x="7282925" y="1606816"/>
                </a:moveTo>
                <a:cubicBezTo>
                  <a:pt x="7238071" y="1642457"/>
                  <a:pt x="7197410" y="1674796"/>
                  <a:pt x="7149633" y="1712789"/>
                </a:cubicBezTo>
                <a:cubicBezTo>
                  <a:pt x="7484770" y="1949576"/>
                  <a:pt x="7813300" y="2181663"/>
                  <a:pt x="8143736" y="2415084"/>
                </a:cubicBezTo>
                <a:cubicBezTo>
                  <a:pt x="8195896" y="2374804"/>
                  <a:pt x="8246659" y="2335604"/>
                  <a:pt x="8300598" y="2293862"/>
                </a:cubicBezTo>
                <a:cubicBezTo>
                  <a:pt x="8212986" y="2221625"/>
                  <a:pt x="8130266" y="2153391"/>
                  <a:pt x="8045513" y="2083504"/>
                </a:cubicBezTo>
                <a:cubicBezTo>
                  <a:pt x="8018957" y="2102120"/>
                  <a:pt x="7993988" y="2119655"/>
                  <a:pt x="7968194" y="2137698"/>
                </a:cubicBezTo>
                <a:cubicBezTo>
                  <a:pt x="7738966" y="1960123"/>
                  <a:pt x="7511327" y="1783755"/>
                  <a:pt x="7282925" y="1606816"/>
                </a:cubicBezTo>
                <a:close/>
                <a:moveTo>
                  <a:pt x="11399679" y="1427779"/>
                </a:moveTo>
                <a:cubicBezTo>
                  <a:pt x="11177250" y="1609357"/>
                  <a:pt x="10955710" y="1790236"/>
                  <a:pt x="10731120" y="1973592"/>
                </a:cubicBezTo>
                <a:cubicBezTo>
                  <a:pt x="10702593" y="1954723"/>
                  <a:pt x="10678324" y="1938776"/>
                  <a:pt x="10651641" y="1921177"/>
                </a:cubicBezTo>
                <a:cubicBezTo>
                  <a:pt x="10570127" y="1993668"/>
                  <a:pt x="10488995" y="2065842"/>
                  <a:pt x="10406212" y="2139541"/>
                </a:cubicBezTo>
                <a:cubicBezTo>
                  <a:pt x="10458182" y="2178296"/>
                  <a:pt x="10506340" y="2214192"/>
                  <a:pt x="10558945" y="2253328"/>
                </a:cubicBezTo>
                <a:cubicBezTo>
                  <a:pt x="10648972" y="2188906"/>
                  <a:pt x="10739761" y="2123975"/>
                  <a:pt x="10832773" y="2057392"/>
                </a:cubicBezTo>
                <a:cubicBezTo>
                  <a:pt x="10809266" y="2036172"/>
                  <a:pt x="10789316" y="2018129"/>
                  <a:pt x="10766254" y="1997290"/>
                </a:cubicBezTo>
                <a:cubicBezTo>
                  <a:pt x="10995227" y="1820096"/>
                  <a:pt x="11221150" y="1645253"/>
                  <a:pt x="11449807" y="1468377"/>
                </a:cubicBezTo>
                <a:cubicBezTo>
                  <a:pt x="11431064" y="1453192"/>
                  <a:pt x="11417341" y="1442074"/>
                  <a:pt x="11399679" y="1427779"/>
                </a:cubicBezTo>
                <a:close/>
                <a:moveTo>
                  <a:pt x="7554911" y="1417932"/>
                </a:moveTo>
                <a:cubicBezTo>
                  <a:pt x="7534580" y="1431464"/>
                  <a:pt x="7516346" y="1443535"/>
                  <a:pt x="7492648" y="1459292"/>
                </a:cubicBezTo>
                <a:cubicBezTo>
                  <a:pt x="7708216" y="1648874"/>
                  <a:pt x="7918892" y="1834137"/>
                  <a:pt x="8131981" y="2021496"/>
                </a:cubicBezTo>
                <a:cubicBezTo>
                  <a:pt x="8105107" y="2040429"/>
                  <a:pt x="8084204" y="2055232"/>
                  <a:pt x="8060825" y="2071687"/>
                </a:cubicBezTo>
                <a:cubicBezTo>
                  <a:pt x="8149009" y="2144051"/>
                  <a:pt x="8233952" y="2213874"/>
                  <a:pt x="8317308" y="2282299"/>
                </a:cubicBezTo>
                <a:cubicBezTo>
                  <a:pt x="8376965" y="2243099"/>
                  <a:pt x="8430841" y="2207648"/>
                  <a:pt x="8480714" y="2174801"/>
                </a:cubicBezTo>
                <a:cubicBezTo>
                  <a:pt x="8405364" y="2097926"/>
                  <a:pt x="8331603" y="2022639"/>
                  <a:pt x="8255109" y="1944621"/>
                </a:cubicBezTo>
                <a:cubicBezTo>
                  <a:pt x="8228806" y="1960060"/>
                  <a:pt x="8202630" y="1975434"/>
                  <a:pt x="8175819" y="1991254"/>
                </a:cubicBezTo>
                <a:cubicBezTo>
                  <a:pt x="7968447" y="1799765"/>
                  <a:pt x="7762664" y="1609738"/>
                  <a:pt x="7554911" y="1417932"/>
                </a:cubicBezTo>
                <a:close/>
                <a:moveTo>
                  <a:pt x="7841000" y="1250903"/>
                </a:moveTo>
                <a:cubicBezTo>
                  <a:pt x="7822068" y="1261767"/>
                  <a:pt x="7807073" y="1270217"/>
                  <a:pt x="7786934" y="1281653"/>
                </a:cubicBezTo>
                <a:cubicBezTo>
                  <a:pt x="7800021" y="1297028"/>
                  <a:pt x="7809678" y="1309417"/>
                  <a:pt x="7820416" y="1320853"/>
                </a:cubicBezTo>
                <a:cubicBezTo>
                  <a:pt x="7989794" y="1501414"/>
                  <a:pt x="8159301" y="1681784"/>
                  <a:pt x="8328553" y="1862409"/>
                </a:cubicBezTo>
                <a:cubicBezTo>
                  <a:pt x="8335669" y="1870033"/>
                  <a:pt x="8340561" y="1879754"/>
                  <a:pt x="8347740" y="1890364"/>
                </a:cubicBezTo>
                <a:cubicBezTo>
                  <a:pt x="8322771" y="1905929"/>
                  <a:pt x="8301106" y="1919398"/>
                  <a:pt x="8284715" y="1929564"/>
                </a:cubicBezTo>
                <a:cubicBezTo>
                  <a:pt x="8359621" y="2006756"/>
                  <a:pt x="8432937" y="2082361"/>
                  <a:pt x="8507525" y="2159172"/>
                </a:cubicBezTo>
                <a:cubicBezTo>
                  <a:pt x="8562799" y="2129693"/>
                  <a:pt x="8616930" y="2100849"/>
                  <a:pt x="8677540" y="2068574"/>
                </a:cubicBezTo>
                <a:cubicBezTo>
                  <a:pt x="8608734" y="1984456"/>
                  <a:pt x="8543358" y="1904595"/>
                  <a:pt x="8477792" y="1824480"/>
                </a:cubicBezTo>
                <a:cubicBezTo>
                  <a:pt x="8446979" y="1838838"/>
                  <a:pt x="8419215" y="1851736"/>
                  <a:pt x="8389672" y="1865459"/>
                </a:cubicBezTo>
                <a:cubicBezTo>
                  <a:pt x="8206252" y="1660056"/>
                  <a:pt x="8024293" y="1456242"/>
                  <a:pt x="7841000" y="1250903"/>
                </a:cubicBezTo>
                <a:close/>
                <a:moveTo>
                  <a:pt x="10991923" y="1180381"/>
                </a:moveTo>
                <a:cubicBezTo>
                  <a:pt x="10738808" y="1465645"/>
                  <a:pt x="10488296" y="1748050"/>
                  <a:pt x="10233085" y="2035727"/>
                </a:cubicBezTo>
                <a:cubicBezTo>
                  <a:pt x="10287405" y="2068002"/>
                  <a:pt x="10337405" y="2097736"/>
                  <a:pt x="10389376" y="2128676"/>
                </a:cubicBezTo>
                <a:cubicBezTo>
                  <a:pt x="10471206" y="2055804"/>
                  <a:pt x="10551004" y="1984710"/>
                  <a:pt x="10634233" y="1910567"/>
                </a:cubicBezTo>
                <a:cubicBezTo>
                  <a:pt x="10609962" y="1893477"/>
                  <a:pt x="10590712" y="1879944"/>
                  <a:pt x="10567141" y="1863362"/>
                </a:cubicBezTo>
                <a:cubicBezTo>
                  <a:pt x="10769558" y="1668252"/>
                  <a:pt x="10969750" y="1475302"/>
                  <a:pt x="11172485" y="1279874"/>
                </a:cubicBezTo>
                <a:cubicBezTo>
                  <a:pt x="11140083" y="1260560"/>
                  <a:pt x="11112636" y="1243152"/>
                  <a:pt x="11084174" y="1227523"/>
                </a:cubicBezTo>
                <a:cubicBezTo>
                  <a:pt x="11054630" y="1211258"/>
                  <a:pt x="11024198" y="1196773"/>
                  <a:pt x="10991923" y="1180381"/>
                </a:cubicBezTo>
                <a:close/>
                <a:moveTo>
                  <a:pt x="10785441" y="1080063"/>
                </a:moveTo>
                <a:cubicBezTo>
                  <a:pt x="10622225" y="1299697"/>
                  <a:pt x="10463265" y="1513485"/>
                  <a:pt x="10304241" y="1727465"/>
                </a:cubicBezTo>
                <a:cubicBezTo>
                  <a:pt x="10274381" y="1715838"/>
                  <a:pt x="10248968" y="1705991"/>
                  <a:pt x="10222030" y="1695508"/>
                </a:cubicBezTo>
                <a:cubicBezTo>
                  <a:pt x="10165485" y="1780896"/>
                  <a:pt x="10110211" y="1864442"/>
                  <a:pt x="10052587" y="1951483"/>
                </a:cubicBezTo>
                <a:cubicBezTo>
                  <a:pt x="10109385" y="1977658"/>
                  <a:pt x="10160529" y="2001165"/>
                  <a:pt x="10215104" y="2026325"/>
                </a:cubicBezTo>
                <a:cubicBezTo>
                  <a:pt x="10467521" y="1741633"/>
                  <a:pt x="10719176" y="1457957"/>
                  <a:pt x="10976040" y="1168374"/>
                </a:cubicBezTo>
                <a:cubicBezTo>
                  <a:pt x="10907043" y="1136416"/>
                  <a:pt x="10845861" y="1108081"/>
                  <a:pt x="10785441" y="1080063"/>
                </a:cubicBezTo>
                <a:close/>
                <a:moveTo>
                  <a:pt x="8287320" y="1047470"/>
                </a:moveTo>
                <a:cubicBezTo>
                  <a:pt x="8219657" y="1076060"/>
                  <a:pt x="8156188" y="1102871"/>
                  <a:pt x="8088652" y="1131334"/>
                </a:cubicBezTo>
                <a:cubicBezTo>
                  <a:pt x="8253012" y="1348681"/>
                  <a:pt x="8413687" y="1561199"/>
                  <a:pt x="8576078" y="1776004"/>
                </a:cubicBezTo>
                <a:cubicBezTo>
                  <a:pt x="8548123" y="1790934"/>
                  <a:pt x="8525506" y="1803006"/>
                  <a:pt x="8498313" y="1817555"/>
                </a:cubicBezTo>
                <a:cubicBezTo>
                  <a:pt x="8565849" y="1900148"/>
                  <a:pt x="8631288" y="1980072"/>
                  <a:pt x="8696219" y="2059425"/>
                </a:cubicBezTo>
                <a:cubicBezTo>
                  <a:pt x="8760705" y="2031153"/>
                  <a:pt x="8820871" y="2004787"/>
                  <a:pt x="8883705" y="1977277"/>
                </a:cubicBezTo>
                <a:cubicBezTo>
                  <a:pt x="8683767" y="1665647"/>
                  <a:pt x="8487068" y="1358909"/>
                  <a:pt x="8287320" y="1047470"/>
                </a:cubicBezTo>
                <a:close/>
                <a:moveTo>
                  <a:pt x="8503777" y="970976"/>
                </a:moveTo>
                <a:cubicBezTo>
                  <a:pt x="8438275" y="994102"/>
                  <a:pt x="8375821" y="1016212"/>
                  <a:pt x="8307015" y="1040545"/>
                </a:cubicBezTo>
                <a:cubicBezTo>
                  <a:pt x="8508415" y="1354398"/>
                  <a:pt x="8706511" y="1662979"/>
                  <a:pt x="8904417" y="1971368"/>
                </a:cubicBezTo>
                <a:cubicBezTo>
                  <a:pt x="8972016" y="1948751"/>
                  <a:pt x="9034596" y="1927785"/>
                  <a:pt x="9100924" y="1905612"/>
                </a:cubicBezTo>
                <a:cubicBezTo>
                  <a:pt x="9057722" y="1814569"/>
                  <a:pt x="9016171" y="1726957"/>
                  <a:pt x="8973795" y="1637566"/>
                </a:cubicBezTo>
                <a:cubicBezTo>
                  <a:pt x="8941838" y="1645825"/>
                  <a:pt x="8912168" y="1653512"/>
                  <a:pt x="8876144" y="1662852"/>
                </a:cubicBezTo>
                <a:cubicBezTo>
                  <a:pt x="8751365" y="1431019"/>
                  <a:pt x="8628302" y="1202364"/>
                  <a:pt x="8503777" y="970976"/>
                </a:cubicBezTo>
                <a:close/>
                <a:moveTo>
                  <a:pt x="10422921" y="944356"/>
                </a:moveTo>
                <a:cubicBezTo>
                  <a:pt x="10302780" y="1177141"/>
                  <a:pt x="10183910" y="1407449"/>
                  <a:pt x="10065421" y="1636930"/>
                </a:cubicBezTo>
                <a:cubicBezTo>
                  <a:pt x="10030731" y="1628925"/>
                  <a:pt x="10002713" y="1622445"/>
                  <a:pt x="9970248" y="1615011"/>
                </a:cubicBezTo>
                <a:cubicBezTo>
                  <a:pt x="9931239" y="1707198"/>
                  <a:pt x="9893436" y="1796716"/>
                  <a:pt x="9855316" y="1886806"/>
                </a:cubicBezTo>
                <a:cubicBezTo>
                  <a:pt x="9915165" y="1905993"/>
                  <a:pt x="9972281" y="1924227"/>
                  <a:pt x="10032383" y="1943477"/>
                </a:cubicBezTo>
                <a:cubicBezTo>
                  <a:pt x="10088673" y="1858851"/>
                  <a:pt x="10144265" y="1775369"/>
                  <a:pt x="10202144" y="1688392"/>
                </a:cubicBezTo>
                <a:cubicBezTo>
                  <a:pt x="10172029" y="1676257"/>
                  <a:pt x="10145345" y="1665457"/>
                  <a:pt x="10115294" y="1653385"/>
                </a:cubicBezTo>
                <a:cubicBezTo>
                  <a:pt x="10246617" y="1426064"/>
                  <a:pt x="10376478" y="1201220"/>
                  <a:pt x="10508818" y="972056"/>
                </a:cubicBezTo>
                <a:cubicBezTo>
                  <a:pt x="10479339" y="962526"/>
                  <a:pt x="10453544" y="954204"/>
                  <a:pt x="10422921" y="944356"/>
                </a:cubicBezTo>
                <a:close/>
                <a:moveTo>
                  <a:pt x="8852955" y="878282"/>
                </a:moveTo>
                <a:cubicBezTo>
                  <a:pt x="8826653" y="884889"/>
                  <a:pt x="8806639" y="889908"/>
                  <a:pt x="8781798" y="896134"/>
                </a:cubicBezTo>
                <a:cubicBezTo>
                  <a:pt x="8882498" y="1134002"/>
                  <a:pt x="8981546" y="1367804"/>
                  <a:pt x="9081293" y="1603385"/>
                </a:cubicBezTo>
                <a:cubicBezTo>
                  <a:pt x="9049654" y="1614312"/>
                  <a:pt x="9024494" y="1622953"/>
                  <a:pt x="8994634" y="1633245"/>
                </a:cubicBezTo>
                <a:cubicBezTo>
                  <a:pt x="9038916" y="1725686"/>
                  <a:pt x="9080848" y="1813107"/>
                  <a:pt x="9122717" y="1900529"/>
                </a:cubicBezTo>
                <a:cubicBezTo>
                  <a:pt x="9181103" y="1886361"/>
                  <a:pt x="9235996" y="1873019"/>
                  <a:pt x="9295781" y="1858534"/>
                </a:cubicBezTo>
                <a:cubicBezTo>
                  <a:pt x="9268525" y="1763107"/>
                  <a:pt x="9242349" y="1671492"/>
                  <a:pt x="9216110" y="1579496"/>
                </a:cubicBezTo>
                <a:cubicBezTo>
                  <a:pt x="9183645" y="1585024"/>
                  <a:pt x="9155309" y="1589852"/>
                  <a:pt x="9126084" y="1594871"/>
                </a:cubicBezTo>
                <a:cubicBezTo>
                  <a:pt x="9032690" y="1355352"/>
                  <a:pt x="8946539" y="1116276"/>
                  <a:pt x="8852955" y="878282"/>
                </a:cubicBezTo>
                <a:close/>
                <a:moveTo>
                  <a:pt x="10039245" y="852487"/>
                </a:moveTo>
                <a:cubicBezTo>
                  <a:pt x="9968024" y="1095692"/>
                  <a:pt x="9897439" y="1336736"/>
                  <a:pt x="9826282" y="1579877"/>
                </a:cubicBezTo>
                <a:cubicBezTo>
                  <a:pt x="9792355" y="1575240"/>
                  <a:pt x="9763702" y="1571364"/>
                  <a:pt x="9729966" y="1566853"/>
                </a:cubicBezTo>
                <a:cubicBezTo>
                  <a:pt x="9710525" y="1664313"/>
                  <a:pt x="9692164" y="1756118"/>
                  <a:pt x="9673104" y="1851418"/>
                </a:cubicBezTo>
                <a:cubicBezTo>
                  <a:pt x="9729267" y="1861964"/>
                  <a:pt x="9779775" y="1871431"/>
                  <a:pt x="9834096" y="1881596"/>
                </a:cubicBezTo>
                <a:cubicBezTo>
                  <a:pt x="9872661" y="1790553"/>
                  <a:pt x="9910336" y="1701607"/>
                  <a:pt x="9948964" y="1610437"/>
                </a:cubicBezTo>
                <a:cubicBezTo>
                  <a:pt x="9920120" y="1601225"/>
                  <a:pt x="9894897" y="1593156"/>
                  <a:pt x="9869611" y="1585087"/>
                </a:cubicBezTo>
                <a:cubicBezTo>
                  <a:pt x="9950997" y="1342010"/>
                  <a:pt x="10039054" y="1107064"/>
                  <a:pt x="10117327" y="866210"/>
                </a:cubicBezTo>
                <a:cubicBezTo>
                  <a:pt x="10088229" y="861064"/>
                  <a:pt x="10066247" y="857188"/>
                  <a:pt x="10039245" y="852487"/>
                </a:cubicBezTo>
                <a:close/>
                <a:moveTo>
                  <a:pt x="9441335" y="805282"/>
                </a:moveTo>
                <a:cubicBezTo>
                  <a:pt x="9351626" y="811000"/>
                  <a:pt x="9267635" y="816337"/>
                  <a:pt x="9179134" y="821991"/>
                </a:cubicBezTo>
                <a:cubicBezTo>
                  <a:pt x="9227863" y="1072693"/>
                  <a:pt x="9275132" y="1316215"/>
                  <a:pt x="9322909" y="1561898"/>
                </a:cubicBezTo>
                <a:cubicBezTo>
                  <a:pt x="9294764" y="1566027"/>
                  <a:pt x="9269669" y="1569712"/>
                  <a:pt x="9238219" y="1574350"/>
                </a:cubicBezTo>
                <a:cubicBezTo>
                  <a:pt x="9265157" y="1670349"/>
                  <a:pt x="9290825" y="1761773"/>
                  <a:pt x="9317128" y="1855293"/>
                </a:cubicBezTo>
                <a:cubicBezTo>
                  <a:pt x="9369860" y="1850656"/>
                  <a:pt x="9418336" y="1846526"/>
                  <a:pt x="9474816" y="1841697"/>
                </a:cubicBezTo>
                <a:cubicBezTo>
                  <a:pt x="9463635" y="1494743"/>
                  <a:pt x="9452517" y="1151474"/>
                  <a:pt x="9441335" y="805282"/>
                </a:cubicBezTo>
                <a:close/>
                <a:moveTo>
                  <a:pt x="9463445" y="802169"/>
                </a:moveTo>
                <a:cubicBezTo>
                  <a:pt x="9474880" y="1153761"/>
                  <a:pt x="9486062" y="1496903"/>
                  <a:pt x="9497307" y="1841570"/>
                </a:cubicBezTo>
                <a:cubicBezTo>
                  <a:pt x="9551438" y="1844429"/>
                  <a:pt x="9599659" y="1846971"/>
                  <a:pt x="9649914" y="1849575"/>
                </a:cubicBezTo>
                <a:cubicBezTo>
                  <a:pt x="9669418" y="1755483"/>
                  <a:pt x="9688542" y="1663678"/>
                  <a:pt x="9708555" y="1566980"/>
                </a:cubicBezTo>
                <a:cubicBezTo>
                  <a:pt x="9680791" y="1562533"/>
                  <a:pt x="9656077" y="1558594"/>
                  <a:pt x="9624692" y="1553575"/>
                </a:cubicBezTo>
                <a:cubicBezTo>
                  <a:pt x="9654743" y="1307511"/>
                  <a:pt x="9684539" y="1063036"/>
                  <a:pt x="9714972" y="813795"/>
                </a:cubicBezTo>
                <a:cubicBezTo>
                  <a:pt x="9630727" y="809856"/>
                  <a:pt x="9551374" y="806171"/>
                  <a:pt x="9463445" y="802169"/>
                </a:cubicBezTo>
                <a:close/>
                <a:moveTo>
                  <a:pt x="0" y="0"/>
                </a:moveTo>
                <a:lnTo>
                  <a:pt x="12188442" y="0"/>
                </a:lnTo>
                <a:cubicBezTo>
                  <a:pt x="12189840" y="17789"/>
                  <a:pt x="12192382" y="35579"/>
                  <a:pt x="12192382" y="53368"/>
                </a:cubicBezTo>
                <a:cubicBezTo>
                  <a:pt x="12192572" y="762334"/>
                  <a:pt x="12192572" y="1471299"/>
                  <a:pt x="12192572" y="2180202"/>
                </a:cubicBezTo>
                <a:cubicBezTo>
                  <a:pt x="12192572" y="2199579"/>
                  <a:pt x="12192572" y="2218957"/>
                  <a:pt x="12192572" y="2239986"/>
                </a:cubicBezTo>
                <a:cubicBezTo>
                  <a:pt x="11774461" y="2395896"/>
                  <a:pt x="11359653" y="2550600"/>
                  <a:pt x="10942177" y="2706256"/>
                </a:cubicBezTo>
                <a:cubicBezTo>
                  <a:pt x="10929915" y="2689102"/>
                  <a:pt x="10918416" y="2673854"/>
                  <a:pt x="10907678" y="2658034"/>
                </a:cubicBezTo>
                <a:cubicBezTo>
                  <a:pt x="10757486" y="2437701"/>
                  <a:pt x="10564028" y="2262795"/>
                  <a:pt x="10340010" y="2120608"/>
                </a:cubicBezTo>
                <a:cubicBezTo>
                  <a:pt x="10172156" y="2014126"/>
                  <a:pt x="9992294" y="1934710"/>
                  <a:pt x="9797565" y="1892143"/>
                </a:cubicBezTo>
                <a:cubicBezTo>
                  <a:pt x="9571578" y="1842714"/>
                  <a:pt x="9348386" y="1854023"/>
                  <a:pt x="9125384" y="1917810"/>
                </a:cubicBezTo>
                <a:cubicBezTo>
                  <a:pt x="8747363" y="2025943"/>
                  <a:pt x="8411908" y="2209363"/>
                  <a:pt x="8115590" y="2466736"/>
                </a:cubicBezTo>
                <a:cubicBezTo>
                  <a:pt x="7884330" y="2667564"/>
                  <a:pt x="7684391" y="2896601"/>
                  <a:pt x="7500717" y="3140631"/>
                </a:cubicBezTo>
                <a:cubicBezTo>
                  <a:pt x="7325302" y="3373671"/>
                  <a:pt x="7163928" y="3616304"/>
                  <a:pt x="7011258" y="3864654"/>
                </a:cubicBezTo>
                <a:cubicBezTo>
                  <a:pt x="6848549" y="4129397"/>
                  <a:pt x="6688828" y="4395982"/>
                  <a:pt x="6526881" y="4661232"/>
                </a:cubicBezTo>
                <a:cubicBezTo>
                  <a:pt x="6300704" y="5031630"/>
                  <a:pt x="6056484" y="5388941"/>
                  <a:pt x="5752859" y="5701650"/>
                </a:cubicBezTo>
                <a:cubicBezTo>
                  <a:pt x="5472550" y="5990345"/>
                  <a:pt x="5153805" y="6224337"/>
                  <a:pt x="4779150" y="6377325"/>
                </a:cubicBezTo>
                <a:cubicBezTo>
                  <a:pt x="4588169" y="6455344"/>
                  <a:pt x="4389883" y="6506933"/>
                  <a:pt x="4186322" y="6539017"/>
                </a:cubicBezTo>
                <a:cubicBezTo>
                  <a:pt x="4010145" y="6566780"/>
                  <a:pt x="3832888" y="6580377"/>
                  <a:pt x="3654678" y="6574341"/>
                </a:cubicBezTo>
                <a:cubicBezTo>
                  <a:pt x="3397877" y="6565637"/>
                  <a:pt x="3145587" y="6524849"/>
                  <a:pt x="2896219" y="6463603"/>
                </a:cubicBezTo>
                <a:cubicBezTo>
                  <a:pt x="2383889" y="6337871"/>
                  <a:pt x="1913807" y="6117665"/>
                  <a:pt x="1473714" y="5830241"/>
                </a:cubicBezTo>
                <a:cubicBezTo>
                  <a:pt x="1161258" y="5626173"/>
                  <a:pt x="873453" y="5391609"/>
                  <a:pt x="612141" y="5125215"/>
                </a:cubicBezTo>
                <a:cubicBezTo>
                  <a:pt x="426307" y="4935759"/>
                  <a:pt x="267919" y="4725147"/>
                  <a:pt x="144538" y="4489884"/>
                </a:cubicBezTo>
                <a:cubicBezTo>
                  <a:pt x="100128" y="4405131"/>
                  <a:pt x="66011" y="4315041"/>
                  <a:pt x="26176" y="4227874"/>
                </a:cubicBezTo>
                <a:cubicBezTo>
                  <a:pt x="20585" y="4215675"/>
                  <a:pt x="9022" y="4206209"/>
                  <a:pt x="191" y="4195471"/>
                </a:cubicBezTo>
                <a:cubicBezTo>
                  <a:pt x="0" y="2797044"/>
                  <a:pt x="0" y="1398554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18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hyperlink" Target="https://www.w3school.com.cn/python/index.asp" TargetMode="External"/><Relationship Id="rId3" Type="http://schemas.openxmlformats.org/officeDocument/2006/relationships/hyperlink" Target="https://docs.python.org/zh-cn/3/" TargetMode="External"/><Relationship Id="rId2" Type="http://schemas.openxmlformats.org/officeDocument/2006/relationships/hyperlink" Target="https://github.com/scruel/pcc_3e_slides" TargetMode="External"/><Relationship Id="rId1" Type="http://schemas.openxmlformats.org/officeDocument/2006/relationships/hyperlink" Target="https://www.ituring.com.cn/book/3038" TargetMode="Externa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docs.python.org/zh-cn/3/tutorial/controlflow.html" TargetMode="External"/><Relationship Id="rId1" Type="http://schemas.openxmlformats.org/officeDocument/2006/relationships/hyperlink" Target="https://docs.python.org/zh-cn/3/tutorial/introduction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hyperlink" Target="https://github.com/eccstartup/llm4dummie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hyperlink" Target="https://nulab.com/zh-cn/learn/software-development/git-tutorial/" TargetMode="External"/><Relationship Id="rId3" Type="http://schemas.openxmlformats.org/officeDocument/2006/relationships/hyperlink" Target="https://iterm2.com/" TargetMode="External"/><Relationship Id="rId2" Type="http://schemas.openxmlformats.org/officeDocument/2006/relationships/hyperlink" Target="https://brew.sh/" TargetMode="External"/><Relationship Id="rId1" Type="http://schemas.openxmlformats.org/officeDocument/2006/relationships/hyperlink" Target="https://git-scm.com/download/win" TargetMode="Externa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hyperlink" Target="https://mirrors.tuna.tsinghua.edu.cn/help/pypi/" TargetMode="External"/><Relationship Id="rId5" Type="http://schemas.openxmlformats.org/officeDocument/2006/relationships/hyperlink" Target="https://www.jetbrains.com/pycharm/download/" TargetMode="External"/><Relationship Id="rId4" Type="http://schemas.openxmlformats.org/officeDocument/2006/relationships/hyperlink" Target="https://jupyter.org/install" TargetMode="External"/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docs.anaconda.com/miniconda/" TargetMode="External"/><Relationship Id="rId1" Type="http://schemas.openxmlformats.org/officeDocument/2006/relationships/hyperlink" Target="https://www.anaconda.com/downloa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roup 254"/>
          <p:cNvGrpSpPr/>
          <p:nvPr/>
        </p:nvGrpSpPr>
        <p:grpSpPr>
          <a:xfrm rot="13892022">
            <a:off x="7094531" y="4483001"/>
            <a:ext cx="871829" cy="1605844"/>
            <a:chOff x="6201020" y="320372"/>
            <a:chExt cx="871829" cy="1605844"/>
          </a:xfrm>
        </p:grpSpPr>
        <p:sp>
          <p:nvSpPr>
            <p:cNvPr id="256" name="Rectangle: Rounded Corners 255"/>
            <p:cNvSpPr/>
            <p:nvPr/>
          </p:nvSpPr>
          <p:spPr>
            <a:xfrm rot="208556">
              <a:off x="6349938" y="320372"/>
              <a:ext cx="67905" cy="154646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: Rounded Corners 256"/>
            <p:cNvSpPr/>
            <p:nvPr/>
          </p:nvSpPr>
          <p:spPr>
            <a:xfrm rot="21391444" flipH="1">
              <a:off x="6844952" y="320372"/>
              <a:ext cx="67905" cy="154646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: Rounded Corners 257"/>
            <p:cNvSpPr/>
            <p:nvPr/>
          </p:nvSpPr>
          <p:spPr>
            <a:xfrm>
              <a:off x="6331794" y="480117"/>
              <a:ext cx="610280" cy="22607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: Rounded Corners 258"/>
            <p:cNvSpPr/>
            <p:nvPr/>
          </p:nvSpPr>
          <p:spPr>
            <a:xfrm>
              <a:off x="6299101" y="735144"/>
              <a:ext cx="675667" cy="22607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: Rounded Corners 259"/>
            <p:cNvSpPr/>
            <p:nvPr/>
          </p:nvSpPr>
          <p:spPr>
            <a:xfrm>
              <a:off x="6266407" y="990171"/>
              <a:ext cx="741055" cy="22607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: Rounded Corners 260"/>
            <p:cNvSpPr/>
            <p:nvPr/>
          </p:nvSpPr>
          <p:spPr>
            <a:xfrm>
              <a:off x="6234211" y="1245197"/>
              <a:ext cx="805448" cy="22607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: Rounded Corners 261"/>
            <p:cNvSpPr/>
            <p:nvPr/>
          </p:nvSpPr>
          <p:spPr>
            <a:xfrm>
              <a:off x="6201020" y="1500224"/>
              <a:ext cx="871829" cy="226077"/>
            </a:xfrm>
            <a:prstGeom prst="roundRect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: Rounded Corners 262"/>
            <p:cNvSpPr/>
            <p:nvPr/>
          </p:nvSpPr>
          <p:spPr>
            <a:xfrm rot="11896680">
              <a:off x="6667655" y="774380"/>
              <a:ext cx="57293" cy="113120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 rot="11896680">
              <a:off x="6776537" y="683859"/>
              <a:ext cx="205649" cy="20377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: Rounded Corners 264"/>
            <p:cNvSpPr/>
            <p:nvPr/>
          </p:nvSpPr>
          <p:spPr>
            <a:xfrm rot="9578001">
              <a:off x="6599445" y="795010"/>
              <a:ext cx="57293" cy="113120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 rot="9578001">
              <a:off x="6322130" y="711529"/>
              <a:ext cx="205649" cy="20377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7" name="Group 266"/>
          <p:cNvGrpSpPr/>
          <p:nvPr/>
        </p:nvGrpSpPr>
        <p:grpSpPr>
          <a:xfrm rot="20208792">
            <a:off x="4168293" y="1119305"/>
            <a:ext cx="767457" cy="1203637"/>
            <a:chOff x="3443794" y="982314"/>
            <a:chExt cx="552086" cy="865861"/>
          </a:xfrm>
        </p:grpSpPr>
        <p:sp>
          <p:nvSpPr>
            <p:cNvPr id="268" name="Freeform: Shape 267"/>
            <p:cNvSpPr/>
            <p:nvPr/>
          </p:nvSpPr>
          <p:spPr>
            <a:xfrm>
              <a:off x="3443794" y="982314"/>
              <a:ext cx="552086" cy="865861"/>
            </a:xfrm>
            <a:custGeom>
              <a:avLst/>
              <a:gdLst>
                <a:gd name="connsiteX0" fmla="*/ 1317784 w 1323975"/>
                <a:gd name="connsiteY0" fmla="*/ 1857851 h 2076450"/>
                <a:gd name="connsiteX1" fmla="*/ 1104424 w 1323975"/>
                <a:gd name="connsiteY1" fmla="*/ 2073116 h 2076450"/>
                <a:gd name="connsiteX2" fmla="*/ 228124 w 1323975"/>
                <a:gd name="connsiteY2" fmla="*/ 2075974 h 2076450"/>
                <a:gd name="connsiteX3" fmla="*/ 12859 w 1323975"/>
                <a:gd name="connsiteY3" fmla="*/ 1862614 h 2076450"/>
                <a:gd name="connsiteX4" fmla="*/ 7144 w 1323975"/>
                <a:gd name="connsiteY4" fmla="*/ 225266 h 2076450"/>
                <a:gd name="connsiteX5" fmla="*/ 220504 w 1323975"/>
                <a:gd name="connsiteY5" fmla="*/ 10001 h 2076450"/>
                <a:gd name="connsiteX6" fmla="*/ 1096804 w 1323975"/>
                <a:gd name="connsiteY6" fmla="*/ 7144 h 2076450"/>
                <a:gd name="connsiteX7" fmla="*/ 1312069 w 1323975"/>
                <a:gd name="connsiteY7" fmla="*/ 220504 h 2076450"/>
                <a:gd name="connsiteX8" fmla="*/ 1317784 w 1323975"/>
                <a:gd name="connsiteY8" fmla="*/ 1857851 h 20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3975" h="2076450">
                  <a:moveTo>
                    <a:pt x="1317784" y="1857851"/>
                  </a:moveTo>
                  <a:cubicBezTo>
                    <a:pt x="1317784" y="1975961"/>
                    <a:pt x="1221581" y="2073116"/>
                    <a:pt x="1104424" y="2073116"/>
                  </a:cubicBezTo>
                  <a:lnTo>
                    <a:pt x="228124" y="2075974"/>
                  </a:lnTo>
                  <a:cubicBezTo>
                    <a:pt x="110014" y="2075974"/>
                    <a:pt x="12859" y="1979771"/>
                    <a:pt x="12859" y="1862614"/>
                  </a:cubicBezTo>
                  <a:lnTo>
                    <a:pt x="7144" y="225266"/>
                  </a:lnTo>
                  <a:cubicBezTo>
                    <a:pt x="7144" y="107156"/>
                    <a:pt x="103346" y="10954"/>
                    <a:pt x="220504" y="10001"/>
                  </a:cubicBezTo>
                  <a:lnTo>
                    <a:pt x="1096804" y="7144"/>
                  </a:lnTo>
                  <a:cubicBezTo>
                    <a:pt x="1214914" y="7144"/>
                    <a:pt x="1312069" y="103346"/>
                    <a:pt x="1312069" y="220504"/>
                  </a:cubicBezTo>
                  <a:lnTo>
                    <a:pt x="1317784" y="185785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/>
            <p:cNvSpPr/>
            <p:nvPr/>
          </p:nvSpPr>
          <p:spPr>
            <a:xfrm>
              <a:off x="3509725" y="1045862"/>
              <a:ext cx="417043" cy="417043"/>
            </a:xfrm>
            <a:custGeom>
              <a:avLst/>
              <a:gdLst>
                <a:gd name="connsiteX0" fmla="*/ 504352 w 1000125"/>
                <a:gd name="connsiteY0" fmla="*/ 998699 h 1000125"/>
                <a:gd name="connsiteX1" fmla="*/ 7147 w 1000125"/>
                <a:gd name="connsiteY1" fmla="*/ 504352 h 1000125"/>
                <a:gd name="connsiteX2" fmla="*/ 501494 w 1000125"/>
                <a:gd name="connsiteY2" fmla="*/ 7147 h 1000125"/>
                <a:gd name="connsiteX3" fmla="*/ 998699 w 1000125"/>
                <a:gd name="connsiteY3" fmla="*/ 501494 h 1000125"/>
                <a:gd name="connsiteX4" fmla="*/ 504352 w 1000125"/>
                <a:gd name="connsiteY4" fmla="*/ 998699 h 1000125"/>
                <a:gd name="connsiteX5" fmla="*/ 501494 w 1000125"/>
                <a:gd name="connsiteY5" fmla="*/ 83347 h 1000125"/>
                <a:gd name="connsiteX6" fmla="*/ 83347 w 1000125"/>
                <a:gd name="connsiteY6" fmla="*/ 504352 h 1000125"/>
                <a:gd name="connsiteX7" fmla="*/ 504352 w 1000125"/>
                <a:gd name="connsiteY7" fmla="*/ 922499 h 1000125"/>
                <a:gd name="connsiteX8" fmla="*/ 922499 w 1000125"/>
                <a:gd name="connsiteY8" fmla="*/ 501494 h 1000125"/>
                <a:gd name="connsiteX9" fmla="*/ 501494 w 1000125"/>
                <a:gd name="connsiteY9" fmla="*/ 83347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125" h="1000125">
                  <a:moveTo>
                    <a:pt x="504352" y="998699"/>
                  </a:moveTo>
                  <a:cubicBezTo>
                    <a:pt x="230984" y="999652"/>
                    <a:pt x="8099" y="777719"/>
                    <a:pt x="7147" y="504352"/>
                  </a:cubicBezTo>
                  <a:cubicBezTo>
                    <a:pt x="6194" y="230984"/>
                    <a:pt x="228127" y="8099"/>
                    <a:pt x="501494" y="7147"/>
                  </a:cubicBezTo>
                  <a:cubicBezTo>
                    <a:pt x="774862" y="6194"/>
                    <a:pt x="997747" y="228127"/>
                    <a:pt x="998699" y="501494"/>
                  </a:cubicBezTo>
                  <a:cubicBezTo>
                    <a:pt x="999652" y="774862"/>
                    <a:pt x="777719" y="997747"/>
                    <a:pt x="504352" y="998699"/>
                  </a:cubicBezTo>
                  <a:close/>
                  <a:moveTo>
                    <a:pt x="501494" y="83347"/>
                  </a:moveTo>
                  <a:cubicBezTo>
                    <a:pt x="270037" y="84299"/>
                    <a:pt x="82394" y="272894"/>
                    <a:pt x="83347" y="504352"/>
                  </a:cubicBezTo>
                  <a:cubicBezTo>
                    <a:pt x="84299" y="735809"/>
                    <a:pt x="272894" y="923452"/>
                    <a:pt x="504352" y="922499"/>
                  </a:cubicBezTo>
                  <a:cubicBezTo>
                    <a:pt x="735809" y="921547"/>
                    <a:pt x="923452" y="732952"/>
                    <a:pt x="922499" y="501494"/>
                  </a:cubicBezTo>
                  <a:cubicBezTo>
                    <a:pt x="922499" y="270037"/>
                    <a:pt x="732952" y="82394"/>
                    <a:pt x="501494" y="8334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/>
            <p:cNvSpPr/>
            <p:nvPr/>
          </p:nvSpPr>
          <p:spPr>
            <a:xfrm>
              <a:off x="3529584" y="1065721"/>
              <a:ext cx="377325" cy="377325"/>
            </a:xfrm>
            <a:custGeom>
              <a:avLst/>
              <a:gdLst>
                <a:gd name="connsiteX0" fmla="*/ 900592 w 904875"/>
                <a:gd name="connsiteY0" fmla="*/ 451965 h 904875"/>
                <a:gd name="connsiteX1" fmla="*/ 455775 w 904875"/>
                <a:gd name="connsiteY1" fmla="*/ 900592 h 904875"/>
                <a:gd name="connsiteX2" fmla="*/ 7147 w 904875"/>
                <a:gd name="connsiteY2" fmla="*/ 455775 h 904875"/>
                <a:gd name="connsiteX3" fmla="*/ 451965 w 904875"/>
                <a:gd name="connsiteY3" fmla="*/ 7147 h 904875"/>
                <a:gd name="connsiteX4" fmla="*/ 900592 w 904875"/>
                <a:gd name="connsiteY4" fmla="*/ 451965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904875">
                  <a:moveTo>
                    <a:pt x="900592" y="451965"/>
                  </a:moveTo>
                  <a:cubicBezTo>
                    <a:pt x="901545" y="698662"/>
                    <a:pt x="702472" y="899640"/>
                    <a:pt x="455775" y="900592"/>
                  </a:cubicBezTo>
                  <a:cubicBezTo>
                    <a:pt x="209077" y="901545"/>
                    <a:pt x="8100" y="702472"/>
                    <a:pt x="7147" y="455775"/>
                  </a:cubicBezTo>
                  <a:cubicBezTo>
                    <a:pt x="6195" y="209077"/>
                    <a:pt x="205267" y="8100"/>
                    <a:pt x="451965" y="7147"/>
                  </a:cubicBezTo>
                  <a:cubicBezTo>
                    <a:pt x="698662" y="6195"/>
                    <a:pt x="899640" y="205267"/>
                    <a:pt x="900592" y="4519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/>
            <p:cNvSpPr/>
            <p:nvPr/>
          </p:nvSpPr>
          <p:spPr>
            <a:xfrm>
              <a:off x="3573274" y="1492693"/>
              <a:ext cx="293916" cy="293916"/>
            </a:xfrm>
            <a:custGeom>
              <a:avLst/>
              <a:gdLst>
                <a:gd name="connsiteX0" fmla="*/ 354811 w 704850"/>
                <a:gd name="connsiteY0" fmla="*/ 700568 h 704850"/>
                <a:gd name="connsiteX1" fmla="*/ 7148 w 704850"/>
                <a:gd name="connsiteY1" fmla="*/ 354811 h 704850"/>
                <a:gd name="connsiteX2" fmla="*/ 352906 w 704850"/>
                <a:gd name="connsiteY2" fmla="*/ 7148 h 704850"/>
                <a:gd name="connsiteX3" fmla="*/ 700568 w 704850"/>
                <a:gd name="connsiteY3" fmla="*/ 352906 h 704850"/>
                <a:gd name="connsiteX4" fmla="*/ 354811 w 704850"/>
                <a:gd name="connsiteY4" fmla="*/ 700568 h 704850"/>
                <a:gd name="connsiteX5" fmla="*/ 352906 w 704850"/>
                <a:gd name="connsiteY5" fmla="*/ 71918 h 704850"/>
                <a:gd name="connsiteX6" fmla="*/ 71918 w 704850"/>
                <a:gd name="connsiteY6" fmla="*/ 354811 h 704850"/>
                <a:gd name="connsiteX7" fmla="*/ 354811 w 704850"/>
                <a:gd name="connsiteY7" fmla="*/ 635798 h 704850"/>
                <a:gd name="connsiteX8" fmla="*/ 635798 w 704850"/>
                <a:gd name="connsiteY8" fmla="*/ 352906 h 704850"/>
                <a:gd name="connsiteX9" fmla="*/ 352906 w 704850"/>
                <a:gd name="connsiteY9" fmla="*/ 71918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850" h="704850">
                  <a:moveTo>
                    <a:pt x="354811" y="700568"/>
                  </a:moveTo>
                  <a:cubicBezTo>
                    <a:pt x="163358" y="701521"/>
                    <a:pt x="7148" y="546263"/>
                    <a:pt x="7148" y="354811"/>
                  </a:cubicBezTo>
                  <a:cubicBezTo>
                    <a:pt x="6196" y="163358"/>
                    <a:pt x="161453" y="7148"/>
                    <a:pt x="352906" y="7148"/>
                  </a:cubicBezTo>
                  <a:cubicBezTo>
                    <a:pt x="544358" y="6196"/>
                    <a:pt x="699616" y="161453"/>
                    <a:pt x="700568" y="352906"/>
                  </a:cubicBezTo>
                  <a:cubicBezTo>
                    <a:pt x="701521" y="543406"/>
                    <a:pt x="546263" y="699616"/>
                    <a:pt x="354811" y="700568"/>
                  </a:cubicBezTo>
                  <a:close/>
                  <a:moveTo>
                    <a:pt x="352906" y="71918"/>
                  </a:moveTo>
                  <a:cubicBezTo>
                    <a:pt x="197648" y="72871"/>
                    <a:pt x="70966" y="199553"/>
                    <a:pt x="71918" y="354811"/>
                  </a:cubicBezTo>
                  <a:cubicBezTo>
                    <a:pt x="72871" y="510068"/>
                    <a:pt x="199553" y="636751"/>
                    <a:pt x="354811" y="635798"/>
                  </a:cubicBezTo>
                  <a:cubicBezTo>
                    <a:pt x="510068" y="634846"/>
                    <a:pt x="636751" y="508163"/>
                    <a:pt x="635798" y="352906"/>
                  </a:cubicBezTo>
                  <a:cubicBezTo>
                    <a:pt x="635798" y="196696"/>
                    <a:pt x="508163" y="70966"/>
                    <a:pt x="352906" y="719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/>
            <p:cNvSpPr/>
            <p:nvPr/>
          </p:nvSpPr>
          <p:spPr>
            <a:xfrm>
              <a:off x="3593133" y="1512552"/>
              <a:ext cx="254198" cy="254198"/>
            </a:xfrm>
            <a:custGeom>
              <a:avLst/>
              <a:gdLst>
                <a:gd name="connsiteX0" fmla="*/ 607224 w 609600"/>
                <a:gd name="connsiteY0" fmla="*/ 306234 h 609600"/>
                <a:gd name="connsiteX1" fmla="*/ 308139 w 609600"/>
                <a:gd name="connsiteY1" fmla="*/ 607224 h 609600"/>
                <a:gd name="connsiteX2" fmla="*/ 7149 w 609600"/>
                <a:gd name="connsiteY2" fmla="*/ 308139 h 609600"/>
                <a:gd name="connsiteX3" fmla="*/ 306234 w 609600"/>
                <a:gd name="connsiteY3" fmla="*/ 7149 h 609600"/>
                <a:gd name="connsiteX4" fmla="*/ 607224 w 609600"/>
                <a:gd name="connsiteY4" fmla="*/ 306234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609600">
                  <a:moveTo>
                    <a:pt x="607224" y="306234"/>
                  </a:moveTo>
                  <a:cubicBezTo>
                    <a:pt x="608176" y="471969"/>
                    <a:pt x="473874" y="607224"/>
                    <a:pt x="308139" y="607224"/>
                  </a:cubicBezTo>
                  <a:cubicBezTo>
                    <a:pt x="142404" y="608176"/>
                    <a:pt x="7149" y="473874"/>
                    <a:pt x="7149" y="308139"/>
                  </a:cubicBezTo>
                  <a:cubicBezTo>
                    <a:pt x="6196" y="142404"/>
                    <a:pt x="140499" y="7149"/>
                    <a:pt x="306234" y="7149"/>
                  </a:cubicBezTo>
                  <a:cubicBezTo>
                    <a:pt x="471969" y="6196"/>
                    <a:pt x="606271" y="140499"/>
                    <a:pt x="607224" y="30623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/>
            <p:cNvSpPr/>
            <p:nvPr/>
          </p:nvSpPr>
          <p:spPr>
            <a:xfrm>
              <a:off x="3495031" y="103593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/>
            <p:cNvSpPr/>
            <p:nvPr/>
          </p:nvSpPr>
          <p:spPr>
            <a:xfrm>
              <a:off x="3902939" y="103871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0966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/>
            <p:cNvSpPr/>
            <p:nvPr/>
          </p:nvSpPr>
          <p:spPr>
            <a:xfrm>
              <a:off x="3492250" y="176675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/>
            <p:cNvSpPr/>
            <p:nvPr/>
          </p:nvSpPr>
          <p:spPr>
            <a:xfrm>
              <a:off x="3900159" y="176953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Oval 276"/>
            <p:cNvSpPr/>
            <p:nvPr/>
          </p:nvSpPr>
          <p:spPr>
            <a:xfrm>
              <a:off x="3591147" y="1127284"/>
              <a:ext cx="254198" cy="254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/>
            <p:cNvSpPr/>
            <p:nvPr/>
          </p:nvSpPr>
          <p:spPr>
            <a:xfrm>
              <a:off x="3627339" y="1163476"/>
              <a:ext cx="181815" cy="181815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Freeform: Shape 312"/>
            <p:cNvSpPr/>
            <p:nvPr/>
          </p:nvSpPr>
          <p:spPr>
            <a:xfrm>
              <a:off x="3684486" y="1220623"/>
              <a:ext cx="67521" cy="67521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>
              <a:off x="3647799" y="1567218"/>
              <a:ext cx="144867" cy="1448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/>
            <p:cNvSpPr/>
            <p:nvPr/>
          </p:nvSpPr>
          <p:spPr>
            <a:xfrm>
              <a:off x="3674512" y="1593931"/>
              <a:ext cx="91440" cy="91440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Freeform: Shape 355"/>
            <p:cNvSpPr/>
            <p:nvPr/>
          </p:nvSpPr>
          <p:spPr>
            <a:xfrm>
              <a:off x="3700992" y="1620411"/>
              <a:ext cx="38480" cy="38480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7" name="Group 356"/>
          <p:cNvGrpSpPr/>
          <p:nvPr/>
        </p:nvGrpSpPr>
        <p:grpSpPr>
          <a:xfrm rot="13885376">
            <a:off x="1898864" y="4377460"/>
            <a:ext cx="1068467" cy="1002898"/>
            <a:chOff x="10180901" y="4095157"/>
            <a:chExt cx="1068467" cy="10028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358" name="Group 357"/>
            <p:cNvGrpSpPr/>
            <p:nvPr/>
          </p:nvGrpSpPr>
          <p:grpSpPr>
            <a:xfrm>
              <a:off x="10180901" y="4095157"/>
              <a:ext cx="733737" cy="1002898"/>
              <a:chOff x="3584790" y="29"/>
              <a:chExt cx="5019431" cy="6860738"/>
            </a:xfrm>
          </p:grpSpPr>
          <p:sp>
            <p:nvSpPr>
              <p:cNvPr id="364" name="Graphic 5"/>
              <p:cNvSpPr/>
              <p:nvPr/>
            </p:nvSpPr>
            <p:spPr>
              <a:xfrm>
                <a:off x="3584790" y="29"/>
                <a:ext cx="5019431" cy="6860738"/>
              </a:xfrm>
              <a:custGeom>
                <a:avLst/>
                <a:gdLst>
                  <a:gd name="connsiteX0" fmla="*/ 3670355 w 5019431"/>
                  <a:gd name="connsiteY0" fmla="*/ 4396059 h 6860738"/>
                  <a:gd name="connsiteX1" fmla="*/ 3279866 w 5019431"/>
                  <a:gd name="connsiteY1" fmla="*/ 3810452 h 6860738"/>
                  <a:gd name="connsiteX2" fmla="*/ 3166331 w 5019431"/>
                  <a:gd name="connsiteY2" fmla="*/ 2935483 h 6860738"/>
                  <a:gd name="connsiteX3" fmla="*/ 3234061 w 5019431"/>
                  <a:gd name="connsiteY3" fmla="*/ 1751522 h 6860738"/>
                  <a:gd name="connsiteX4" fmla="*/ 2782130 w 5019431"/>
                  <a:gd name="connsiteY4" fmla="*/ 792337 h 6860738"/>
                  <a:gd name="connsiteX5" fmla="*/ 1621199 w 5019431"/>
                  <a:gd name="connsiteY5" fmla="*/ 19431 h 6860738"/>
                  <a:gd name="connsiteX6" fmla="*/ 8 w 5019431"/>
                  <a:gd name="connsiteY6" fmla="*/ 1286504 h 6860738"/>
                  <a:gd name="connsiteX7" fmla="*/ 582471 w 5019431"/>
                  <a:gd name="connsiteY7" fmla="*/ 2791015 h 6860738"/>
                  <a:gd name="connsiteX8" fmla="*/ 1234278 w 5019431"/>
                  <a:gd name="connsiteY8" fmla="*/ 3326058 h 6860738"/>
                  <a:gd name="connsiteX9" fmla="*/ 2109587 w 5019431"/>
                  <a:gd name="connsiteY9" fmla="*/ 3634455 h 6860738"/>
                  <a:gd name="connsiteX10" fmla="*/ 2820031 w 5019431"/>
                  <a:gd name="connsiteY10" fmla="*/ 4008458 h 6860738"/>
                  <a:gd name="connsiteX11" fmla="*/ 3307230 w 5019431"/>
                  <a:gd name="connsiteY11" fmla="*/ 4762669 h 6860738"/>
                  <a:gd name="connsiteX12" fmla="*/ 3792134 w 5019431"/>
                  <a:gd name="connsiteY12" fmla="*/ 5616817 h 6860738"/>
                  <a:gd name="connsiteX13" fmla="*/ 4246275 w 5019431"/>
                  <a:gd name="connsiteY13" fmla="*/ 6304232 h 6860738"/>
                  <a:gd name="connsiteX14" fmla="*/ 4898507 w 5019431"/>
                  <a:gd name="connsiteY14" fmla="*/ 6854656 h 6860738"/>
                  <a:gd name="connsiteX15" fmla="*/ 5019180 w 5019431"/>
                  <a:gd name="connsiteY15" fmla="*/ 6673475 h 6860738"/>
                  <a:gd name="connsiteX16" fmla="*/ 4774264 w 5019431"/>
                  <a:gd name="connsiteY16" fmla="*/ 5949264 h 6860738"/>
                  <a:gd name="connsiteX17" fmla="*/ 4044274 w 5019431"/>
                  <a:gd name="connsiteY17" fmla="*/ 4833033 h 6860738"/>
                  <a:gd name="connsiteX18" fmla="*/ 3670355 w 5019431"/>
                  <a:gd name="connsiteY18" fmla="*/ 4396059 h 686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019431" h="6860738">
                    <a:moveTo>
                      <a:pt x="3670355" y="4396059"/>
                    </a:moveTo>
                    <a:cubicBezTo>
                      <a:pt x="3515774" y="4215133"/>
                      <a:pt x="3371306" y="4026729"/>
                      <a:pt x="3279866" y="3810452"/>
                    </a:cubicBezTo>
                    <a:cubicBezTo>
                      <a:pt x="3164291" y="3537152"/>
                      <a:pt x="3147890" y="3231728"/>
                      <a:pt x="3166331" y="2935483"/>
                    </a:cubicBezTo>
                    <a:cubicBezTo>
                      <a:pt x="3190720" y="2543209"/>
                      <a:pt x="3291423" y="2144561"/>
                      <a:pt x="3234061" y="1751522"/>
                    </a:cubicBezTo>
                    <a:cubicBezTo>
                      <a:pt x="3181797" y="1393750"/>
                      <a:pt x="3014724" y="1066487"/>
                      <a:pt x="2782130" y="792337"/>
                    </a:cubicBezTo>
                    <a:cubicBezTo>
                      <a:pt x="2473817" y="429381"/>
                      <a:pt x="2106528" y="99823"/>
                      <a:pt x="1621199" y="19431"/>
                    </a:cubicBezTo>
                    <a:cubicBezTo>
                      <a:pt x="824668" y="-112545"/>
                      <a:pt x="-3051" y="440684"/>
                      <a:pt x="8" y="1286504"/>
                    </a:cubicBezTo>
                    <a:cubicBezTo>
                      <a:pt x="1963" y="1834294"/>
                      <a:pt x="223680" y="2375031"/>
                      <a:pt x="582471" y="2791015"/>
                    </a:cubicBezTo>
                    <a:cubicBezTo>
                      <a:pt x="766881" y="3004913"/>
                      <a:pt x="987832" y="3187878"/>
                      <a:pt x="1234278" y="3326058"/>
                    </a:cubicBezTo>
                    <a:cubicBezTo>
                      <a:pt x="1505539" y="3478174"/>
                      <a:pt x="1815296" y="3542590"/>
                      <a:pt x="2109587" y="3634455"/>
                    </a:cubicBezTo>
                    <a:cubicBezTo>
                      <a:pt x="2367420" y="3714933"/>
                      <a:pt x="2625509" y="3821075"/>
                      <a:pt x="2820031" y="4008458"/>
                    </a:cubicBezTo>
                    <a:cubicBezTo>
                      <a:pt x="3038179" y="4218618"/>
                      <a:pt x="3155623" y="4506025"/>
                      <a:pt x="3307230" y="4762669"/>
                    </a:cubicBezTo>
                    <a:cubicBezTo>
                      <a:pt x="3473709" y="5044552"/>
                      <a:pt x="3625400" y="5335018"/>
                      <a:pt x="3792134" y="5616817"/>
                    </a:cubicBezTo>
                    <a:cubicBezTo>
                      <a:pt x="3932013" y="5853235"/>
                      <a:pt x="4080391" y="6085064"/>
                      <a:pt x="4246275" y="6304232"/>
                    </a:cubicBezTo>
                    <a:cubicBezTo>
                      <a:pt x="4371622" y="6469945"/>
                      <a:pt x="4636934" y="6917967"/>
                      <a:pt x="4898507" y="6854656"/>
                    </a:cubicBezTo>
                    <a:cubicBezTo>
                      <a:pt x="4974395" y="6836300"/>
                      <a:pt x="5016886" y="6751488"/>
                      <a:pt x="5019180" y="6673475"/>
                    </a:cubicBezTo>
                    <a:cubicBezTo>
                      <a:pt x="5026234" y="6430259"/>
                      <a:pt x="4883295" y="6158149"/>
                      <a:pt x="4774264" y="5949264"/>
                    </a:cubicBezTo>
                    <a:cubicBezTo>
                      <a:pt x="4568099" y="5554525"/>
                      <a:pt x="4318849" y="5183156"/>
                      <a:pt x="4044274" y="4833033"/>
                    </a:cubicBezTo>
                    <a:cubicBezTo>
                      <a:pt x="3928274" y="4685166"/>
                      <a:pt x="3795958" y="4543076"/>
                      <a:pt x="3670355" y="4396059"/>
                    </a:cubicBezTo>
                    <a:close/>
                  </a:path>
                </a:pathLst>
              </a:custGeom>
              <a:solidFill>
                <a:srgbClr val="04040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Graphic 5"/>
              <p:cNvSpPr/>
              <p:nvPr/>
            </p:nvSpPr>
            <p:spPr>
              <a:xfrm>
                <a:off x="5350250" y="2526022"/>
                <a:ext cx="3202452" cy="4280751"/>
              </a:xfrm>
              <a:custGeom>
                <a:avLst/>
                <a:gdLst>
                  <a:gd name="connsiteX0" fmla="*/ 1343338 w 3202452"/>
                  <a:gd name="connsiteY0" fmla="*/ 21635 h 4280751"/>
                  <a:gd name="connsiteX1" fmla="*/ 1372062 w 3202452"/>
                  <a:gd name="connsiteY1" fmla="*/ 53503 h 4280751"/>
                  <a:gd name="connsiteX2" fmla="*/ 1367473 w 3202452"/>
                  <a:gd name="connsiteY2" fmla="*/ 949377 h 4280751"/>
                  <a:gd name="connsiteX3" fmla="*/ 1569899 w 3202452"/>
                  <a:gd name="connsiteY3" fmla="*/ 1511614 h 4280751"/>
                  <a:gd name="connsiteX4" fmla="*/ 2643639 w 3202452"/>
                  <a:gd name="connsiteY4" fmla="*/ 2902420 h 4280751"/>
                  <a:gd name="connsiteX5" fmla="*/ 3163130 w 3202452"/>
                  <a:gd name="connsiteY5" fmla="*/ 3909450 h 4280751"/>
                  <a:gd name="connsiteX6" fmla="*/ 3191004 w 3202452"/>
                  <a:gd name="connsiteY6" fmla="*/ 4201021 h 4280751"/>
                  <a:gd name="connsiteX7" fmla="*/ 3040417 w 3202452"/>
                  <a:gd name="connsiteY7" fmla="*/ 4277505 h 4280751"/>
                  <a:gd name="connsiteX8" fmla="*/ 2858727 w 3202452"/>
                  <a:gd name="connsiteY8" fmla="*/ 4153177 h 4280751"/>
                  <a:gd name="connsiteX9" fmla="*/ 2546420 w 3202452"/>
                  <a:gd name="connsiteY9" fmla="*/ 3778748 h 4280751"/>
                  <a:gd name="connsiteX10" fmla="*/ 1827817 w 3202452"/>
                  <a:gd name="connsiteY10" fmla="*/ 2649006 h 4280751"/>
                  <a:gd name="connsiteX11" fmla="*/ 1257337 w 3202452"/>
                  <a:gd name="connsiteY11" fmla="*/ 1651493 h 4280751"/>
                  <a:gd name="connsiteX12" fmla="*/ 814924 w 3202452"/>
                  <a:gd name="connsiteY12" fmla="*/ 1242988 h 4280751"/>
                  <a:gd name="connsiteX13" fmla="*/ 19243 w 3202452"/>
                  <a:gd name="connsiteY13" fmla="*/ 948357 h 4280751"/>
                  <a:gd name="connsiteX14" fmla="*/ 122 w 3202452"/>
                  <a:gd name="connsiteY14" fmla="*/ 919549 h 4280751"/>
                  <a:gd name="connsiteX15" fmla="*/ 165156 w 3202452"/>
                  <a:gd name="connsiteY15" fmla="*/ 497616 h 4280751"/>
                  <a:gd name="connsiteX16" fmla="*/ 478143 w 3202452"/>
                  <a:gd name="connsiteY16" fmla="*/ 219642 h 4280751"/>
                  <a:gd name="connsiteX17" fmla="*/ 901010 w 3202452"/>
                  <a:gd name="connsiteY17" fmla="*/ 26394 h 4280751"/>
                  <a:gd name="connsiteX18" fmla="*/ 1343338 w 3202452"/>
                  <a:gd name="connsiteY18" fmla="*/ 21635 h 4280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02452" h="4280751">
                    <a:moveTo>
                      <a:pt x="1343338" y="21635"/>
                    </a:moveTo>
                    <a:cubicBezTo>
                      <a:pt x="1364839" y="29708"/>
                      <a:pt x="1374526" y="30813"/>
                      <a:pt x="1372062" y="53503"/>
                    </a:cubicBezTo>
                    <a:cubicBezTo>
                      <a:pt x="1349712" y="257458"/>
                      <a:pt x="1341809" y="765732"/>
                      <a:pt x="1367473" y="949377"/>
                    </a:cubicBezTo>
                    <a:cubicBezTo>
                      <a:pt x="1415147" y="1238994"/>
                      <a:pt x="1474040" y="1345730"/>
                      <a:pt x="1569899" y="1511614"/>
                    </a:cubicBezTo>
                    <a:cubicBezTo>
                      <a:pt x="1805552" y="1855619"/>
                      <a:pt x="2251705" y="2298542"/>
                      <a:pt x="2643639" y="2902420"/>
                    </a:cubicBezTo>
                    <a:cubicBezTo>
                      <a:pt x="2770346" y="3101022"/>
                      <a:pt x="3098034" y="3681614"/>
                      <a:pt x="3163130" y="3909450"/>
                    </a:cubicBezTo>
                    <a:cubicBezTo>
                      <a:pt x="3209360" y="4052898"/>
                      <a:pt x="3209360" y="4154876"/>
                      <a:pt x="3191004" y="4201021"/>
                    </a:cubicBezTo>
                    <a:cubicBezTo>
                      <a:pt x="3170778" y="4251840"/>
                      <a:pt x="3096760" y="4292801"/>
                      <a:pt x="3040417" y="4277505"/>
                    </a:cubicBezTo>
                    <a:cubicBezTo>
                      <a:pt x="2961979" y="4256174"/>
                      <a:pt x="2915665" y="4207140"/>
                      <a:pt x="2858727" y="4153177"/>
                    </a:cubicBezTo>
                    <a:cubicBezTo>
                      <a:pt x="2713664" y="4015592"/>
                      <a:pt x="2669388" y="3935454"/>
                      <a:pt x="2546420" y="3778748"/>
                    </a:cubicBezTo>
                    <a:cubicBezTo>
                      <a:pt x="2357592" y="3520575"/>
                      <a:pt x="2024634" y="3009667"/>
                      <a:pt x="1827817" y="2649006"/>
                    </a:cubicBezTo>
                    <a:cubicBezTo>
                      <a:pt x="1643068" y="2310524"/>
                      <a:pt x="1459593" y="1980032"/>
                      <a:pt x="1257337" y="1651493"/>
                    </a:cubicBezTo>
                    <a:cubicBezTo>
                      <a:pt x="1153745" y="1474647"/>
                      <a:pt x="957863" y="1325420"/>
                      <a:pt x="814924" y="1242988"/>
                    </a:cubicBezTo>
                    <a:cubicBezTo>
                      <a:pt x="584879" y="1130388"/>
                      <a:pt x="46437" y="955836"/>
                      <a:pt x="19243" y="948357"/>
                    </a:cubicBezTo>
                    <a:cubicBezTo>
                      <a:pt x="3436" y="944023"/>
                      <a:pt x="-813" y="936630"/>
                      <a:pt x="122" y="919549"/>
                    </a:cubicBezTo>
                    <a:cubicBezTo>
                      <a:pt x="9470" y="760803"/>
                      <a:pt x="72356" y="623388"/>
                      <a:pt x="165156" y="497616"/>
                    </a:cubicBezTo>
                    <a:cubicBezTo>
                      <a:pt x="249882" y="382891"/>
                      <a:pt x="361888" y="298504"/>
                      <a:pt x="478143" y="219642"/>
                    </a:cubicBezTo>
                    <a:cubicBezTo>
                      <a:pt x="607994" y="131516"/>
                      <a:pt x="747024" y="62171"/>
                      <a:pt x="901010" y="26394"/>
                    </a:cubicBezTo>
                    <a:cubicBezTo>
                      <a:pt x="1102756" y="-8618"/>
                      <a:pt x="1266515" y="-7344"/>
                      <a:pt x="1343338" y="216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Graphic 5"/>
              <p:cNvSpPr/>
              <p:nvPr/>
            </p:nvSpPr>
            <p:spPr>
              <a:xfrm>
                <a:off x="4049052" y="964362"/>
                <a:ext cx="2729703" cy="2486647"/>
              </a:xfrm>
              <a:custGeom>
                <a:avLst/>
                <a:gdLst>
                  <a:gd name="connsiteX0" fmla="*/ 1218463 w 2729703"/>
                  <a:gd name="connsiteY0" fmla="*/ 2486648 h 2486647"/>
                  <a:gd name="connsiteX1" fmla="*/ 507679 w 2729703"/>
                  <a:gd name="connsiteY1" fmla="*/ 2117914 h 2486647"/>
                  <a:gd name="connsiteX2" fmla="*/ 0 w 2729703"/>
                  <a:gd name="connsiteY2" fmla="*/ 1592899 h 2486647"/>
                  <a:gd name="connsiteX3" fmla="*/ 464848 w 2729703"/>
                  <a:gd name="connsiteY3" fmla="*/ 535135 h 2486647"/>
                  <a:gd name="connsiteX4" fmla="*/ 1332169 w 2729703"/>
                  <a:gd name="connsiteY4" fmla="*/ 23887 h 2486647"/>
                  <a:gd name="connsiteX5" fmla="*/ 1875455 w 2729703"/>
                  <a:gd name="connsiteY5" fmla="*/ 8080 h 2486647"/>
                  <a:gd name="connsiteX6" fmla="*/ 2443216 w 2729703"/>
                  <a:gd name="connsiteY6" fmla="*/ 97311 h 2486647"/>
                  <a:gd name="connsiteX7" fmla="*/ 2668331 w 2729703"/>
                  <a:gd name="connsiteY7" fmla="*/ 571932 h 2486647"/>
                  <a:gd name="connsiteX8" fmla="*/ 2727903 w 2729703"/>
                  <a:gd name="connsiteY8" fmla="*/ 915936 h 2486647"/>
                  <a:gd name="connsiteX9" fmla="*/ 2683798 w 2729703"/>
                  <a:gd name="connsiteY9" fmla="*/ 1538680 h 2486647"/>
                  <a:gd name="connsiteX10" fmla="*/ 2111788 w 2729703"/>
                  <a:gd name="connsiteY10" fmla="*/ 1539870 h 2486647"/>
                  <a:gd name="connsiteX11" fmla="*/ 1442474 w 2729703"/>
                  <a:gd name="connsiteY11" fmla="*/ 1966562 h 2486647"/>
                  <a:gd name="connsiteX12" fmla="*/ 1218463 w 2729703"/>
                  <a:gd name="connsiteY12" fmla="*/ 2486648 h 248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703" h="2486647">
                    <a:moveTo>
                      <a:pt x="1218463" y="2486648"/>
                    </a:moveTo>
                    <a:cubicBezTo>
                      <a:pt x="1024026" y="2429880"/>
                      <a:pt x="662855" y="2255669"/>
                      <a:pt x="507679" y="2117914"/>
                    </a:cubicBezTo>
                    <a:cubicBezTo>
                      <a:pt x="365760" y="1991886"/>
                      <a:pt x="135970" y="1784107"/>
                      <a:pt x="0" y="1592899"/>
                    </a:cubicBezTo>
                    <a:cubicBezTo>
                      <a:pt x="72234" y="1243370"/>
                      <a:pt x="174212" y="879055"/>
                      <a:pt x="464848" y="535135"/>
                    </a:cubicBezTo>
                    <a:cubicBezTo>
                      <a:pt x="688519" y="256736"/>
                      <a:pt x="978986" y="83459"/>
                      <a:pt x="1332169" y="23887"/>
                    </a:cubicBezTo>
                    <a:cubicBezTo>
                      <a:pt x="1511819" y="-6452"/>
                      <a:pt x="1693764" y="-3223"/>
                      <a:pt x="1875455" y="8080"/>
                    </a:cubicBezTo>
                    <a:cubicBezTo>
                      <a:pt x="2012700" y="16578"/>
                      <a:pt x="2335544" y="63828"/>
                      <a:pt x="2443216" y="97311"/>
                    </a:cubicBezTo>
                    <a:cubicBezTo>
                      <a:pt x="2540944" y="246028"/>
                      <a:pt x="2618192" y="412676"/>
                      <a:pt x="2668331" y="571932"/>
                    </a:cubicBezTo>
                    <a:cubicBezTo>
                      <a:pt x="2703514" y="683937"/>
                      <a:pt x="2723229" y="798492"/>
                      <a:pt x="2727903" y="915936"/>
                    </a:cubicBezTo>
                    <a:cubicBezTo>
                      <a:pt x="2736146" y="1120997"/>
                      <a:pt x="2715156" y="1367783"/>
                      <a:pt x="2683798" y="1538680"/>
                    </a:cubicBezTo>
                    <a:cubicBezTo>
                      <a:pt x="2566439" y="1503668"/>
                      <a:pt x="2309540" y="1484802"/>
                      <a:pt x="2111788" y="1539870"/>
                    </a:cubicBezTo>
                    <a:cubicBezTo>
                      <a:pt x="1847836" y="1629610"/>
                      <a:pt x="1628924" y="1757932"/>
                      <a:pt x="1442474" y="1966562"/>
                    </a:cubicBezTo>
                    <a:cubicBezTo>
                      <a:pt x="1340497" y="2080437"/>
                      <a:pt x="1245063" y="2308782"/>
                      <a:pt x="1218463" y="248664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Graphic 5"/>
              <p:cNvSpPr/>
              <p:nvPr/>
            </p:nvSpPr>
            <p:spPr>
              <a:xfrm>
                <a:off x="3652553" y="66787"/>
                <a:ext cx="2790935" cy="2401072"/>
              </a:xfrm>
              <a:custGeom>
                <a:avLst/>
                <a:gdLst>
                  <a:gd name="connsiteX0" fmla="*/ 352734 w 2790935"/>
                  <a:gd name="connsiteY0" fmla="*/ 2401072 h 2401072"/>
                  <a:gd name="connsiteX1" fmla="*/ 247696 w 2790935"/>
                  <a:gd name="connsiteY1" fmla="*/ 2206125 h 2401072"/>
                  <a:gd name="connsiteX2" fmla="*/ 3290 w 2790935"/>
                  <a:gd name="connsiteY2" fmla="*/ 1312290 h 2401072"/>
                  <a:gd name="connsiteX3" fmla="*/ 265883 w 2790935"/>
                  <a:gd name="connsiteY3" fmla="*/ 449474 h 2401072"/>
                  <a:gd name="connsiteX4" fmla="*/ 1347186 w 2790935"/>
                  <a:gd name="connsiteY4" fmla="*/ 602 h 2401072"/>
                  <a:gd name="connsiteX5" fmla="*/ 2010296 w 2790935"/>
                  <a:gd name="connsiteY5" fmla="*/ 187646 h 2401072"/>
                  <a:gd name="connsiteX6" fmla="*/ 2460527 w 2790935"/>
                  <a:gd name="connsiteY6" fmla="*/ 543379 h 2401072"/>
                  <a:gd name="connsiteX7" fmla="*/ 2659979 w 2790935"/>
                  <a:gd name="connsiteY7" fmla="*/ 756087 h 2401072"/>
                  <a:gd name="connsiteX8" fmla="*/ 2790935 w 2790935"/>
                  <a:gd name="connsiteY8" fmla="*/ 919251 h 2401072"/>
                  <a:gd name="connsiteX9" fmla="*/ 2202949 w 2790935"/>
                  <a:gd name="connsiteY9" fmla="*/ 822033 h 2401072"/>
                  <a:gd name="connsiteX10" fmla="*/ 935791 w 2790935"/>
                  <a:gd name="connsiteY10" fmla="*/ 1235977 h 2401072"/>
                  <a:gd name="connsiteX11" fmla="*/ 550825 w 2790935"/>
                  <a:gd name="connsiteY11" fmla="*/ 1777054 h 2401072"/>
                  <a:gd name="connsiteX12" fmla="*/ 352734 w 2790935"/>
                  <a:gd name="connsiteY12" fmla="*/ 2401072 h 240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90935" h="2401072">
                    <a:moveTo>
                      <a:pt x="352734" y="2401072"/>
                    </a:moveTo>
                    <a:cubicBezTo>
                      <a:pt x="313727" y="2342010"/>
                      <a:pt x="265713" y="2240458"/>
                      <a:pt x="247696" y="2206125"/>
                    </a:cubicBezTo>
                    <a:cubicBezTo>
                      <a:pt x="105863" y="1935629"/>
                      <a:pt x="24365" y="1616524"/>
                      <a:pt x="3290" y="1312290"/>
                    </a:cubicBezTo>
                    <a:cubicBezTo>
                      <a:pt x="-18295" y="999984"/>
                      <a:pt x="66006" y="693116"/>
                      <a:pt x="265883" y="449474"/>
                    </a:cubicBezTo>
                    <a:cubicBezTo>
                      <a:pt x="522356" y="136997"/>
                      <a:pt x="950663" y="-10700"/>
                      <a:pt x="1347186" y="602"/>
                    </a:cubicBezTo>
                    <a:cubicBezTo>
                      <a:pt x="1584624" y="7401"/>
                      <a:pt x="1805491" y="64678"/>
                      <a:pt x="2010296" y="187646"/>
                    </a:cubicBezTo>
                    <a:cubicBezTo>
                      <a:pt x="2174820" y="286395"/>
                      <a:pt x="2323877" y="409108"/>
                      <a:pt x="2460527" y="543379"/>
                    </a:cubicBezTo>
                    <a:cubicBezTo>
                      <a:pt x="2529872" y="611534"/>
                      <a:pt x="2596073" y="682833"/>
                      <a:pt x="2659979" y="756087"/>
                    </a:cubicBezTo>
                    <a:cubicBezTo>
                      <a:pt x="2674001" y="772234"/>
                      <a:pt x="2763911" y="873531"/>
                      <a:pt x="2790935" y="919251"/>
                    </a:cubicBezTo>
                    <a:cubicBezTo>
                      <a:pt x="2668222" y="882115"/>
                      <a:pt x="2485682" y="846932"/>
                      <a:pt x="2202949" y="822033"/>
                    </a:cubicBezTo>
                    <a:cubicBezTo>
                      <a:pt x="1739120" y="801637"/>
                      <a:pt x="1276566" y="906249"/>
                      <a:pt x="935791" y="1235977"/>
                    </a:cubicBezTo>
                    <a:cubicBezTo>
                      <a:pt x="776451" y="1390133"/>
                      <a:pt x="647109" y="1577857"/>
                      <a:pt x="550825" y="1777054"/>
                    </a:cubicBezTo>
                    <a:cubicBezTo>
                      <a:pt x="437545" y="2001490"/>
                      <a:pt x="389870" y="2208335"/>
                      <a:pt x="352734" y="24010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9" name="Group 358"/>
            <p:cNvGrpSpPr/>
            <p:nvPr/>
          </p:nvGrpSpPr>
          <p:grpSpPr>
            <a:xfrm flipH="1">
              <a:off x="10515631" y="4095157"/>
              <a:ext cx="733737" cy="1002898"/>
              <a:chOff x="3584790" y="29"/>
              <a:chExt cx="5019431" cy="6860738"/>
            </a:xfrm>
          </p:grpSpPr>
          <p:sp>
            <p:nvSpPr>
              <p:cNvPr id="360" name="Graphic 5"/>
              <p:cNvSpPr/>
              <p:nvPr/>
            </p:nvSpPr>
            <p:spPr>
              <a:xfrm>
                <a:off x="3584790" y="29"/>
                <a:ext cx="5019431" cy="6860738"/>
              </a:xfrm>
              <a:custGeom>
                <a:avLst/>
                <a:gdLst>
                  <a:gd name="connsiteX0" fmla="*/ 3670355 w 5019431"/>
                  <a:gd name="connsiteY0" fmla="*/ 4396059 h 6860738"/>
                  <a:gd name="connsiteX1" fmla="*/ 3279866 w 5019431"/>
                  <a:gd name="connsiteY1" fmla="*/ 3810452 h 6860738"/>
                  <a:gd name="connsiteX2" fmla="*/ 3166331 w 5019431"/>
                  <a:gd name="connsiteY2" fmla="*/ 2935483 h 6860738"/>
                  <a:gd name="connsiteX3" fmla="*/ 3234061 w 5019431"/>
                  <a:gd name="connsiteY3" fmla="*/ 1751522 h 6860738"/>
                  <a:gd name="connsiteX4" fmla="*/ 2782130 w 5019431"/>
                  <a:gd name="connsiteY4" fmla="*/ 792337 h 6860738"/>
                  <a:gd name="connsiteX5" fmla="*/ 1621199 w 5019431"/>
                  <a:gd name="connsiteY5" fmla="*/ 19431 h 6860738"/>
                  <a:gd name="connsiteX6" fmla="*/ 8 w 5019431"/>
                  <a:gd name="connsiteY6" fmla="*/ 1286504 h 6860738"/>
                  <a:gd name="connsiteX7" fmla="*/ 582471 w 5019431"/>
                  <a:gd name="connsiteY7" fmla="*/ 2791015 h 6860738"/>
                  <a:gd name="connsiteX8" fmla="*/ 1234278 w 5019431"/>
                  <a:gd name="connsiteY8" fmla="*/ 3326058 h 6860738"/>
                  <a:gd name="connsiteX9" fmla="*/ 2109587 w 5019431"/>
                  <a:gd name="connsiteY9" fmla="*/ 3634455 h 6860738"/>
                  <a:gd name="connsiteX10" fmla="*/ 2820031 w 5019431"/>
                  <a:gd name="connsiteY10" fmla="*/ 4008458 h 6860738"/>
                  <a:gd name="connsiteX11" fmla="*/ 3307230 w 5019431"/>
                  <a:gd name="connsiteY11" fmla="*/ 4762669 h 6860738"/>
                  <a:gd name="connsiteX12" fmla="*/ 3792134 w 5019431"/>
                  <a:gd name="connsiteY12" fmla="*/ 5616817 h 6860738"/>
                  <a:gd name="connsiteX13" fmla="*/ 4246275 w 5019431"/>
                  <a:gd name="connsiteY13" fmla="*/ 6304232 h 6860738"/>
                  <a:gd name="connsiteX14" fmla="*/ 4898507 w 5019431"/>
                  <a:gd name="connsiteY14" fmla="*/ 6854656 h 6860738"/>
                  <a:gd name="connsiteX15" fmla="*/ 5019180 w 5019431"/>
                  <a:gd name="connsiteY15" fmla="*/ 6673475 h 6860738"/>
                  <a:gd name="connsiteX16" fmla="*/ 4774264 w 5019431"/>
                  <a:gd name="connsiteY16" fmla="*/ 5949264 h 6860738"/>
                  <a:gd name="connsiteX17" fmla="*/ 4044274 w 5019431"/>
                  <a:gd name="connsiteY17" fmla="*/ 4833033 h 6860738"/>
                  <a:gd name="connsiteX18" fmla="*/ 3670355 w 5019431"/>
                  <a:gd name="connsiteY18" fmla="*/ 4396059 h 686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019431" h="6860738">
                    <a:moveTo>
                      <a:pt x="3670355" y="4396059"/>
                    </a:moveTo>
                    <a:cubicBezTo>
                      <a:pt x="3515774" y="4215133"/>
                      <a:pt x="3371306" y="4026729"/>
                      <a:pt x="3279866" y="3810452"/>
                    </a:cubicBezTo>
                    <a:cubicBezTo>
                      <a:pt x="3164291" y="3537152"/>
                      <a:pt x="3147890" y="3231728"/>
                      <a:pt x="3166331" y="2935483"/>
                    </a:cubicBezTo>
                    <a:cubicBezTo>
                      <a:pt x="3190720" y="2543209"/>
                      <a:pt x="3291423" y="2144561"/>
                      <a:pt x="3234061" y="1751522"/>
                    </a:cubicBezTo>
                    <a:cubicBezTo>
                      <a:pt x="3181797" y="1393750"/>
                      <a:pt x="3014724" y="1066487"/>
                      <a:pt x="2782130" y="792337"/>
                    </a:cubicBezTo>
                    <a:cubicBezTo>
                      <a:pt x="2473817" y="429381"/>
                      <a:pt x="2106528" y="99823"/>
                      <a:pt x="1621199" y="19431"/>
                    </a:cubicBezTo>
                    <a:cubicBezTo>
                      <a:pt x="824668" y="-112545"/>
                      <a:pt x="-3051" y="440684"/>
                      <a:pt x="8" y="1286504"/>
                    </a:cubicBezTo>
                    <a:cubicBezTo>
                      <a:pt x="1963" y="1834294"/>
                      <a:pt x="223680" y="2375031"/>
                      <a:pt x="582471" y="2791015"/>
                    </a:cubicBezTo>
                    <a:cubicBezTo>
                      <a:pt x="766881" y="3004913"/>
                      <a:pt x="987832" y="3187878"/>
                      <a:pt x="1234278" y="3326058"/>
                    </a:cubicBezTo>
                    <a:cubicBezTo>
                      <a:pt x="1505539" y="3478174"/>
                      <a:pt x="1815296" y="3542590"/>
                      <a:pt x="2109587" y="3634455"/>
                    </a:cubicBezTo>
                    <a:cubicBezTo>
                      <a:pt x="2367420" y="3714933"/>
                      <a:pt x="2625509" y="3821075"/>
                      <a:pt x="2820031" y="4008458"/>
                    </a:cubicBezTo>
                    <a:cubicBezTo>
                      <a:pt x="3038179" y="4218618"/>
                      <a:pt x="3155623" y="4506025"/>
                      <a:pt x="3307230" y="4762669"/>
                    </a:cubicBezTo>
                    <a:cubicBezTo>
                      <a:pt x="3473709" y="5044552"/>
                      <a:pt x="3625400" y="5335018"/>
                      <a:pt x="3792134" y="5616817"/>
                    </a:cubicBezTo>
                    <a:cubicBezTo>
                      <a:pt x="3932013" y="5853235"/>
                      <a:pt x="4080391" y="6085064"/>
                      <a:pt x="4246275" y="6304232"/>
                    </a:cubicBezTo>
                    <a:cubicBezTo>
                      <a:pt x="4371622" y="6469945"/>
                      <a:pt x="4636934" y="6917967"/>
                      <a:pt x="4898507" y="6854656"/>
                    </a:cubicBezTo>
                    <a:cubicBezTo>
                      <a:pt x="4974395" y="6836300"/>
                      <a:pt x="5016886" y="6751488"/>
                      <a:pt x="5019180" y="6673475"/>
                    </a:cubicBezTo>
                    <a:cubicBezTo>
                      <a:pt x="5026234" y="6430259"/>
                      <a:pt x="4883295" y="6158149"/>
                      <a:pt x="4774264" y="5949264"/>
                    </a:cubicBezTo>
                    <a:cubicBezTo>
                      <a:pt x="4568099" y="5554525"/>
                      <a:pt x="4318849" y="5183156"/>
                      <a:pt x="4044274" y="4833033"/>
                    </a:cubicBezTo>
                    <a:cubicBezTo>
                      <a:pt x="3928274" y="4685166"/>
                      <a:pt x="3795958" y="4543076"/>
                      <a:pt x="3670355" y="4396059"/>
                    </a:cubicBezTo>
                    <a:close/>
                  </a:path>
                </a:pathLst>
              </a:custGeom>
              <a:solidFill>
                <a:srgbClr val="04040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Graphic 5"/>
              <p:cNvSpPr/>
              <p:nvPr/>
            </p:nvSpPr>
            <p:spPr>
              <a:xfrm>
                <a:off x="5350250" y="2526022"/>
                <a:ext cx="3202452" cy="4280751"/>
              </a:xfrm>
              <a:custGeom>
                <a:avLst/>
                <a:gdLst>
                  <a:gd name="connsiteX0" fmla="*/ 1343338 w 3202452"/>
                  <a:gd name="connsiteY0" fmla="*/ 21635 h 4280751"/>
                  <a:gd name="connsiteX1" fmla="*/ 1372062 w 3202452"/>
                  <a:gd name="connsiteY1" fmla="*/ 53503 h 4280751"/>
                  <a:gd name="connsiteX2" fmla="*/ 1367473 w 3202452"/>
                  <a:gd name="connsiteY2" fmla="*/ 949377 h 4280751"/>
                  <a:gd name="connsiteX3" fmla="*/ 1569899 w 3202452"/>
                  <a:gd name="connsiteY3" fmla="*/ 1511614 h 4280751"/>
                  <a:gd name="connsiteX4" fmla="*/ 2643639 w 3202452"/>
                  <a:gd name="connsiteY4" fmla="*/ 2902420 h 4280751"/>
                  <a:gd name="connsiteX5" fmla="*/ 3163130 w 3202452"/>
                  <a:gd name="connsiteY5" fmla="*/ 3909450 h 4280751"/>
                  <a:gd name="connsiteX6" fmla="*/ 3191004 w 3202452"/>
                  <a:gd name="connsiteY6" fmla="*/ 4201021 h 4280751"/>
                  <a:gd name="connsiteX7" fmla="*/ 3040417 w 3202452"/>
                  <a:gd name="connsiteY7" fmla="*/ 4277505 h 4280751"/>
                  <a:gd name="connsiteX8" fmla="*/ 2858727 w 3202452"/>
                  <a:gd name="connsiteY8" fmla="*/ 4153177 h 4280751"/>
                  <a:gd name="connsiteX9" fmla="*/ 2546420 w 3202452"/>
                  <a:gd name="connsiteY9" fmla="*/ 3778748 h 4280751"/>
                  <a:gd name="connsiteX10" fmla="*/ 1827817 w 3202452"/>
                  <a:gd name="connsiteY10" fmla="*/ 2649006 h 4280751"/>
                  <a:gd name="connsiteX11" fmla="*/ 1257337 w 3202452"/>
                  <a:gd name="connsiteY11" fmla="*/ 1651493 h 4280751"/>
                  <a:gd name="connsiteX12" fmla="*/ 814924 w 3202452"/>
                  <a:gd name="connsiteY12" fmla="*/ 1242988 h 4280751"/>
                  <a:gd name="connsiteX13" fmla="*/ 19243 w 3202452"/>
                  <a:gd name="connsiteY13" fmla="*/ 948357 h 4280751"/>
                  <a:gd name="connsiteX14" fmla="*/ 122 w 3202452"/>
                  <a:gd name="connsiteY14" fmla="*/ 919549 h 4280751"/>
                  <a:gd name="connsiteX15" fmla="*/ 165156 w 3202452"/>
                  <a:gd name="connsiteY15" fmla="*/ 497616 h 4280751"/>
                  <a:gd name="connsiteX16" fmla="*/ 478143 w 3202452"/>
                  <a:gd name="connsiteY16" fmla="*/ 219642 h 4280751"/>
                  <a:gd name="connsiteX17" fmla="*/ 901010 w 3202452"/>
                  <a:gd name="connsiteY17" fmla="*/ 26394 h 4280751"/>
                  <a:gd name="connsiteX18" fmla="*/ 1343338 w 3202452"/>
                  <a:gd name="connsiteY18" fmla="*/ 21635 h 4280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02452" h="4280751">
                    <a:moveTo>
                      <a:pt x="1343338" y="21635"/>
                    </a:moveTo>
                    <a:cubicBezTo>
                      <a:pt x="1364839" y="29708"/>
                      <a:pt x="1374526" y="30813"/>
                      <a:pt x="1372062" y="53503"/>
                    </a:cubicBezTo>
                    <a:cubicBezTo>
                      <a:pt x="1349712" y="257458"/>
                      <a:pt x="1341809" y="765732"/>
                      <a:pt x="1367473" y="949377"/>
                    </a:cubicBezTo>
                    <a:cubicBezTo>
                      <a:pt x="1415147" y="1238994"/>
                      <a:pt x="1474040" y="1345730"/>
                      <a:pt x="1569899" y="1511614"/>
                    </a:cubicBezTo>
                    <a:cubicBezTo>
                      <a:pt x="1805552" y="1855619"/>
                      <a:pt x="2251705" y="2298542"/>
                      <a:pt x="2643639" y="2902420"/>
                    </a:cubicBezTo>
                    <a:cubicBezTo>
                      <a:pt x="2770346" y="3101022"/>
                      <a:pt x="3098034" y="3681614"/>
                      <a:pt x="3163130" y="3909450"/>
                    </a:cubicBezTo>
                    <a:cubicBezTo>
                      <a:pt x="3209360" y="4052898"/>
                      <a:pt x="3209360" y="4154876"/>
                      <a:pt x="3191004" y="4201021"/>
                    </a:cubicBezTo>
                    <a:cubicBezTo>
                      <a:pt x="3170778" y="4251840"/>
                      <a:pt x="3096760" y="4292801"/>
                      <a:pt x="3040417" y="4277505"/>
                    </a:cubicBezTo>
                    <a:cubicBezTo>
                      <a:pt x="2961979" y="4256174"/>
                      <a:pt x="2915665" y="4207140"/>
                      <a:pt x="2858727" y="4153177"/>
                    </a:cubicBezTo>
                    <a:cubicBezTo>
                      <a:pt x="2713664" y="4015592"/>
                      <a:pt x="2669388" y="3935454"/>
                      <a:pt x="2546420" y="3778748"/>
                    </a:cubicBezTo>
                    <a:cubicBezTo>
                      <a:pt x="2357592" y="3520575"/>
                      <a:pt x="2024634" y="3009667"/>
                      <a:pt x="1827817" y="2649006"/>
                    </a:cubicBezTo>
                    <a:cubicBezTo>
                      <a:pt x="1643068" y="2310524"/>
                      <a:pt x="1459593" y="1980032"/>
                      <a:pt x="1257337" y="1651493"/>
                    </a:cubicBezTo>
                    <a:cubicBezTo>
                      <a:pt x="1153745" y="1474647"/>
                      <a:pt x="957863" y="1325420"/>
                      <a:pt x="814924" y="1242988"/>
                    </a:cubicBezTo>
                    <a:cubicBezTo>
                      <a:pt x="584879" y="1130388"/>
                      <a:pt x="46437" y="955836"/>
                      <a:pt x="19243" y="948357"/>
                    </a:cubicBezTo>
                    <a:cubicBezTo>
                      <a:pt x="3436" y="944023"/>
                      <a:pt x="-813" y="936630"/>
                      <a:pt x="122" y="919549"/>
                    </a:cubicBezTo>
                    <a:cubicBezTo>
                      <a:pt x="9470" y="760803"/>
                      <a:pt x="72356" y="623388"/>
                      <a:pt x="165156" y="497616"/>
                    </a:cubicBezTo>
                    <a:cubicBezTo>
                      <a:pt x="249882" y="382891"/>
                      <a:pt x="361888" y="298504"/>
                      <a:pt x="478143" y="219642"/>
                    </a:cubicBezTo>
                    <a:cubicBezTo>
                      <a:pt x="607994" y="131516"/>
                      <a:pt x="747024" y="62171"/>
                      <a:pt x="901010" y="26394"/>
                    </a:cubicBezTo>
                    <a:cubicBezTo>
                      <a:pt x="1102756" y="-8618"/>
                      <a:pt x="1266515" y="-7344"/>
                      <a:pt x="1343338" y="216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Graphic 5"/>
              <p:cNvSpPr/>
              <p:nvPr/>
            </p:nvSpPr>
            <p:spPr>
              <a:xfrm>
                <a:off x="4049052" y="964362"/>
                <a:ext cx="2729703" cy="2486647"/>
              </a:xfrm>
              <a:custGeom>
                <a:avLst/>
                <a:gdLst>
                  <a:gd name="connsiteX0" fmla="*/ 1218463 w 2729703"/>
                  <a:gd name="connsiteY0" fmla="*/ 2486648 h 2486647"/>
                  <a:gd name="connsiteX1" fmla="*/ 507679 w 2729703"/>
                  <a:gd name="connsiteY1" fmla="*/ 2117914 h 2486647"/>
                  <a:gd name="connsiteX2" fmla="*/ 0 w 2729703"/>
                  <a:gd name="connsiteY2" fmla="*/ 1592899 h 2486647"/>
                  <a:gd name="connsiteX3" fmla="*/ 464848 w 2729703"/>
                  <a:gd name="connsiteY3" fmla="*/ 535135 h 2486647"/>
                  <a:gd name="connsiteX4" fmla="*/ 1332169 w 2729703"/>
                  <a:gd name="connsiteY4" fmla="*/ 23887 h 2486647"/>
                  <a:gd name="connsiteX5" fmla="*/ 1875455 w 2729703"/>
                  <a:gd name="connsiteY5" fmla="*/ 8080 h 2486647"/>
                  <a:gd name="connsiteX6" fmla="*/ 2443216 w 2729703"/>
                  <a:gd name="connsiteY6" fmla="*/ 97311 h 2486647"/>
                  <a:gd name="connsiteX7" fmla="*/ 2668331 w 2729703"/>
                  <a:gd name="connsiteY7" fmla="*/ 571932 h 2486647"/>
                  <a:gd name="connsiteX8" fmla="*/ 2727903 w 2729703"/>
                  <a:gd name="connsiteY8" fmla="*/ 915936 h 2486647"/>
                  <a:gd name="connsiteX9" fmla="*/ 2683798 w 2729703"/>
                  <a:gd name="connsiteY9" fmla="*/ 1538680 h 2486647"/>
                  <a:gd name="connsiteX10" fmla="*/ 2111788 w 2729703"/>
                  <a:gd name="connsiteY10" fmla="*/ 1539870 h 2486647"/>
                  <a:gd name="connsiteX11" fmla="*/ 1442474 w 2729703"/>
                  <a:gd name="connsiteY11" fmla="*/ 1966562 h 2486647"/>
                  <a:gd name="connsiteX12" fmla="*/ 1218463 w 2729703"/>
                  <a:gd name="connsiteY12" fmla="*/ 2486648 h 248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703" h="2486647">
                    <a:moveTo>
                      <a:pt x="1218463" y="2486648"/>
                    </a:moveTo>
                    <a:cubicBezTo>
                      <a:pt x="1024026" y="2429880"/>
                      <a:pt x="662855" y="2255669"/>
                      <a:pt x="507679" y="2117914"/>
                    </a:cubicBezTo>
                    <a:cubicBezTo>
                      <a:pt x="365760" y="1991886"/>
                      <a:pt x="135970" y="1784107"/>
                      <a:pt x="0" y="1592899"/>
                    </a:cubicBezTo>
                    <a:cubicBezTo>
                      <a:pt x="72234" y="1243370"/>
                      <a:pt x="174212" y="879055"/>
                      <a:pt x="464848" y="535135"/>
                    </a:cubicBezTo>
                    <a:cubicBezTo>
                      <a:pt x="688519" y="256736"/>
                      <a:pt x="978986" y="83459"/>
                      <a:pt x="1332169" y="23887"/>
                    </a:cubicBezTo>
                    <a:cubicBezTo>
                      <a:pt x="1511819" y="-6452"/>
                      <a:pt x="1693764" y="-3223"/>
                      <a:pt x="1875455" y="8080"/>
                    </a:cubicBezTo>
                    <a:cubicBezTo>
                      <a:pt x="2012700" y="16578"/>
                      <a:pt x="2335544" y="63828"/>
                      <a:pt x="2443216" y="97311"/>
                    </a:cubicBezTo>
                    <a:cubicBezTo>
                      <a:pt x="2540944" y="246028"/>
                      <a:pt x="2618192" y="412676"/>
                      <a:pt x="2668331" y="571932"/>
                    </a:cubicBezTo>
                    <a:cubicBezTo>
                      <a:pt x="2703514" y="683937"/>
                      <a:pt x="2723229" y="798492"/>
                      <a:pt x="2727903" y="915936"/>
                    </a:cubicBezTo>
                    <a:cubicBezTo>
                      <a:pt x="2736146" y="1120997"/>
                      <a:pt x="2715156" y="1367783"/>
                      <a:pt x="2683798" y="1538680"/>
                    </a:cubicBezTo>
                    <a:cubicBezTo>
                      <a:pt x="2566439" y="1503668"/>
                      <a:pt x="2309540" y="1484802"/>
                      <a:pt x="2111788" y="1539870"/>
                    </a:cubicBezTo>
                    <a:cubicBezTo>
                      <a:pt x="1847836" y="1629610"/>
                      <a:pt x="1628924" y="1757932"/>
                      <a:pt x="1442474" y="1966562"/>
                    </a:cubicBezTo>
                    <a:cubicBezTo>
                      <a:pt x="1340497" y="2080437"/>
                      <a:pt x="1245063" y="2308782"/>
                      <a:pt x="1218463" y="248664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Graphic 5"/>
              <p:cNvSpPr/>
              <p:nvPr/>
            </p:nvSpPr>
            <p:spPr>
              <a:xfrm>
                <a:off x="3652553" y="66787"/>
                <a:ext cx="2790935" cy="2401072"/>
              </a:xfrm>
              <a:custGeom>
                <a:avLst/>
                <a:gdLst>
                  <a:gd name="connsiteX0" fmla="*/ 352734 w 2790935"/>
                  <a:gd name="connsiteY0" fmla="*/ 2401072 h 2401072"/>
                  <a:gd name="connsiteX1" fmla="*/ 247696 w 2790935"/>
                  <a:gd name="connsiteY1" fmla="*/ 2206125 h 2401072"/>
                  <a:gd name="connsiteX2" fmla="*/ 3290 w 2790935"/>
                  <a:gd name="connsiteY2" fmla="*/ 1312290 h 2401072"/>
                  <a:gd name="connsiteX3" fmla="*/ 265883 w 2790935"/>
                  <a:gd name="connsiteY3" fmla="*/ 449474 h 2401072"/>
                  <a:gd name="connsiteX4" fmla="*/ 1347186 w 2790935"/>
                  <a:gd name="connsiteY4" fmla="*/ 602 h 2401072"/>
                  <a:gd name="connsiteX5" fmla="*/ 2010296 w 2790935"/>
                  <a:gd name="connsiteY5" fmla="*/ 187646 h 2401072"/>
                  <a:gd name="connsiteX6" fmla="*/ 2460527 w 2790935"/>
                  <a:gd name="connsiteY6" fmla="*/ 543379 h 2401072"/>
                  <a:gd name="connsiteX7" fmla="*/ 2659979 w 2790935"/>
                  <a:gd name="connsiteY7" fmla="*/ 756087 h 2401072"/>
                  <a:gd name="connsiteX8" fmla="*/ 2790935 w 2790935"/>
                  <a:gd name="connsiteY8" fmla="*/ 919251 h 2401072"/>
                  <a:gd name="connsiteX9" fmla="*/ 2202949 w 2790935"/>
                  <a:gd name="connsiteY9" fmla="*/ 822033 h 2401072"/>
                  <a:gd name="connsiteX10" fmla="*/ 935791 w 2790935"/>
                  <a:gd name="connsiteY10" fmla="*/ 1235977 h 2401072"/>
                  <a:gd name="connsiteX11" fmla="*/ 550825 w 2790935"/>
                  <a:gd name="connsiteY11" fmla="*/ 1777054 h 2401072"/>
                  <a:gd name="connsiteX12" fmla="*/ 352734 w 2790935"/>
                  <a:gd name="connsiteY12" fmla="*/ 2401072 h 240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90935" h="2401072">
                    <a:moveTo>
                      <a:pt x="352734" y="2401072"/>
                    </a:moveTo>
                    <a:cubicBezTo>
                      <a:pt x="313727" y="2342010"/>
                      <a:pt x="265713" y="2240458"/>
                      <a:pt x="247696" y="2206125"/>
                    </a:cubicBezTo>
                    <a:cubicBezTo>
                      <a:pt x="105863" y="1935629"/>
                      <a:pt x="24365" y="1616524"/>
                      <a:pt x="3290" y="1312290"/>
                    </a:cubicBezTo>
                    <a:cubicBezTo>
                      <a:pt x="-18295" y="999984"/>
                      <a:pt x="66006" y="693116"/>
                      <a:pt x="265883" y="449474"/>
                    </a:cubicBezTo>
                    <a:cubicBezTo>
                      <a:pt x="522356" y="136997"/>
                      <a:pt x="950663" y="-10700"/>
                      <a:pt x="1347186" y="602"/>
                    </a:cubicBezTo>
                    <a:cubicBezTo>
                      <a:pt x="1584624" y="7401"/>
                      <a:pt x="1805491" y="64678"/>
                      <a:pt x="2010296" y="187646"/>
                    </a:cubicBezTo>
                    <a:cubicBezTo>
                      <a:pt x="2174820" y="286395"/>
                      <a:pt x="2323877" y="409108"/>
                      <a:pt x="2460527" y="543379"/>
                    </a:cubicBezTo>
                    <a:cubicBezTo>
                      <a:pt x="2529872" y="611534"/>
                      <a:pt x="2596073" y="682833"/>
                      <a:pt x="2659979" y="756087"/>
                    </a:cubicBezTo>
                    <a:cubicBezTo>
                      <a:pt x="2674001" y="772234"/>
                      <a:pt x="2763911" y="873531"/>
                      <a:pt x="2790935" y="919251"/>
                    </a:cubicBezTo>
                    <a:cubicBezTo>
                      <a:pt x="2668222" y="882115"/>
                      <a:pt x="2485682" y="846932"/>
                      <a:pt x="2202949" y="822033"/>
                    </a:cubicBezTo>
                    <a:cubicBezTo>
                      <a:pt x="1739120" y="801637"/>
                      <a:pt x="1276566" y="906249"/>
                      <a:pt x="935791" y="1235977"/>
                    </a:cubicBezTo>
                    <a:cubicBezTo>
                      <a:pt x="776451" y="1390133"/>
                      <a:pt x="647109" y="1577857"/>
                      <a:pt x="550825" y="1777054"/>
                    </a:cubicBezTo>
                    <a:cubicBezTo>
                      <a:pt x="437545" y="2001490"/>
                      <a:pt x="389870" y="2208335"/>
                      <a:pt x="352734" y="24010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68" name="Rectangle 367"/>
          <p:cNvSpPr/>
          <p:nvPr/>
        </p:nvSpPr>
        <p:spPr>
          <a:xfrm>
            <a:off x="2844155" y="2128384"/>
            <a:ext cx="6503691" cy="2601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9" name="Group 368"/>
          <p:cNvGrpSpPr/>
          <p:nvPr/>
        </p:nvGrpSpPr>
        <p:grpSpPr>
          <a:xfrm rot="1628714">
            <a:off x="1093985" y="3422019"/>
            <a:ext cx="825158" cy="1194513"/>
            <a:chOff x="5293990" y="1900827"/>
            <a:chExt cx="825158" cy="1194513"/>
          </a:xfrm>
        </p:grpSpPr>
        <p:sp>
          <p:nvSpPr>
            <p:cNvPr id="370" name="Freeform: Shape 369"/>
            <p:cNvSpPr/>
            <p:nvPr/>
          </p:nvSpPr>
          <p:spPr>
            <a:xfrm>
              <a:off x="5293990" y="1900827"/>
              <a:ext cx="825158" cy="1194513"/>
            </a:xfrm>
            <a:custGeom>
              <a:avLst/>
              <a:gdLst>
                <a:gd name="connsiteX0" fmla="*/ 9525 w 2703851"/>
                <a:gd name="connsiteY0" fmla="*/ 3460433 h 3914141"/>
                <a:gd name="connsiteX1" fmla="*/ 785812 w 2703851"/>
                <a:gd name="connsiteY1" fmla="*/ 3909060 h 3914141"/>
                <a:gd name="connsiteX2" fmla="*/ 9525 w 2703851"/>
                <a:gd name="connsiteY2" fmla="*/ 3460433 h 3914141"/>
                <a:gd name="connsiteX3" fmla="*/ 35242 w 2703851"/>
                <a:gd name="connsiteY3" fmla="*/ 3149918 h 3914141"/>
                <a:gd name="connsiteX4" fmla="*/ 1148715 w 2703851"/>
                <a:gd name="connsiteY4" fmla="*/ 3792855 h 3914141"/>
                <a:gd name="connsiteX5" fmla="*/ 998220 w 2703851"/>
                <a:gd name="connsiteY5" fmla="*/ 3861435 h 3914141"/>
                <a:gd name="connsiteX6" fmla="*/ 0 w 2703851"/>
                <a:gd name="connsiteY6" fmla="*/ 3285173 h 3914141"/>
                <a:gd name="connsiteX7" fmla="*/ 35242 w 2703851"/>
                <a:gd name="connsiteY7" fmla="*/ 3149918 h 3914141"/>
                <a:gd name="connsiteX8" fmla="*/ 200025 w 2703851"/>
                <a:gd name="connsiteY8" fmla="*/ 2911793 h 3914141"/>
                <a:gd name="connsiteX9" fmla="*/ 1379220 w 2703851"/>
                <a:gd name="connsiteY9" fmla="*/ 3592830 h 3914141"/>
                <a:gd name="connsiteX10" fmla="*/ 1280160 w 2703851"/>
                <a:gd name="connsiteY10" fmla="*/ 3698558 h 3914141"/>
                <a:gd name="connsiteX11" fmla="*/ 105728 w 2703851"/>
                <a:gd name="connsiteY11" fmla="*/ 3020378 h 3914141"/>
                <a:gd name="connsiteX12" fmla="*/ 200025 w 2703851"/>
                <a:gd name="connsiteY12" fmla="*/ 2911793 h 3914141"/>
                <a:gd name="connsiteX13" fmla="*/ 471488 w 2703851"/>
                <a:gd name="connsiteY13" fmla="*/ 2743200 h 3914141"/>
                <a:gd name="connsiteX14" fmla="*/ 1494473 w 2703851"/>
                <a:gd name="connsiteY14" fmla="*/ 3332797 h 3914141"/>
                <a:gd name="connsiteX15" fmla="*/ 1454468 w 2703851"/>
                <a:gd name="connsiteY15" fmla="*/ 3465195 h 3914141"/>
                <a:gd name="connsiteX16" fmla="*/ 326708 w 2703851"/>
                <a:gd name="connsiteY16" fmla="*/ 2814637 h 3914141"/>
                <a:gd name="connsiteX17" fmla="*/ 471488 w 2703851"/>
                <a:gd name="connsiteY17" fmla="*/ 2743200 h 3914141"/>
                <a:gd name="connsiteX18" fmla="*/ 820519 w 2703851"/>
                <a:gd name="connsiteY18" fmla="*/ 2680623 h 3914141"/>
                <a:gd name="connsiteX19" fmla="*/ 1493520 w 2703851"/>
                <a:gd name="connsiteY19" fmla="*/ 3154680 h 3914141"/>
                <a:gd name="connsiteX20" fmla="*/ 1495425 w 2703851"/>
                <a:gd name="connsiteY20" fmla="*/ 3164205 h 3914141"/>
                <a:gd name="connsiteX21" fmla="*/ 674370 w 2703851"/>
                <a:gd name="connsiteY21" fmla="*/ 2690813 h 3914141"/>
                <a:gd name="connsiteX22" fmla="*/ 820519 w 2703851"/>
                <a:gd name="connsiteY22" fmla="*/ 2680623 h 3914141"/>
                <a:gd name="connsiteX23" fmla="*/ 1444943 w 2703851"/>
                <a:gd name="connsiteY23" fmla="*/ 0 h 3914141"/>
                <a:gd name="connsiteX24" fmla="*/ 1608773 w 2703851"/>
                <a:gd name="connsiteY24" fmla="*/ 211455 h 3914141"/>
                <a:gd name="connsiteX25" fmla="*/ 1608733 w 2703851"/>
                <a:gd name="connsiteY25" fmla="*/ 212483 h 3914141"/>
                <a:gd name="connsiteX26" fmla="*/ 1669256 w 2703851"/>
                <a:gd name="connsiteY26" fmla="*/ 283964 h 3914141"/>
                <a:gd name="connsiteX27" fmla="*/ 2286952 w 2703851"/>
                <a:gd name="connsiteY27" fmla="*/ 841057 h 3914141"/>
                <a:gd name="connsiteX28" fmla="*/ 2697480 w 2703851"/>
                <a:gd name="connsiteY28" fmla="*/ 1579245 h 3914141"/>
                <a:gd name="connsiteX29" fmla="*/ 1983105 w 2703851"/>
                <a:gd name="connsiteY29" fmla="*/ 2023110 h 3914141"/>
                <a:gd name="connsiteX30" fmla="*/ 2404110 w 2703851"/>
                <a:gd name="connsiteY30" fmla="*/ 1567815 h 3914141"/>
                <a:gd name="connsiteX31" fmla="*/ 1903095 w 2703851"/>
                <a:gd name="connsiteY31" fmla="*/ 674370 h 3914141"/>
                <a:gd name="connsiteX32" fmla="*/ 1630069 w 2703851"/>
                <a:gd name="connsiteY32" fmla="*/ 345106 h 3914141"/>
                <a:gd name="connsiteX33" fmla="*/ 1605031 w 2703851"/>
                <a:gd name="connsiteY33" fmla="*/ 307221 h 3914141"/>
                <a:gd name="connsiteX34" fmla="*/ 1496378 w 2703851"/>
                <a:gd name="connsiteY34" fmla="*/ 3088005 h 3914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03851" h="3914141">
                  <a:moveTo>
                    <a:pt x="9525" y="3460433"/>
                  </a:moveTo>
                  <a:lnTo>
                    <a:pt x="785812" y="3909060"/>
                  </a:lnTo>
                  <a:cubicBezTo>
                    <a:pt x="414337" y="3948113"/>
                    <a:pt x="80010" y="3758565"/>
                    <a:pt x="9525" y="3460433"/>
                  </a:cubicBezTo>
                  <a:close/>
                  <a:moveTo>
                    <a:pt x="35242" y="3149918"/>
                  </a:moveTo>
                  <a:lnTo>
                    <a:pt x="1148715" y="3792855"/>
                  </a:lnTo>
                  <a:cubicBezTo>
                    <a:pt x="1102042" y="3819525"/>
                    <a:pt x="1051560" y="3842385"/>
                    <a:pt x="998220" y="3861435"/>
                  </a:cubicBezTo>
                  <a:lnTo>
                    <a:pt x="0" y="3285173"/>
                  </a:lnTo>
                  <a:cubicBezTo>
                    <a:pt x="5715" y="3239453"/>
                    <a:pt x="18097" y="3193733"/>
                    <a:pt x="35242" y="3149918"/>
                  </a:cubicBezTo>
                  <a:close/>
                  <a:moveTo>
                    <a:pt x="200025" y="2911793"/>
                  </a:moveTo>
                  <a:lnTo>
                    <a:pt x="1379220" y="3592830"/>
                  </a:lnTo>
                  <a:cubicBezTo>
                    <a:pt x="1350645" y="3630930"/>
                    <a:pt x="1317308" y="3666173"/>
                    <a:pt x="1280160" y="3698558"/>
                  </a:cubicBezTo>
                  <a:lnTo>
                    <a:pt x="105728" y="3020378"/>
                  </a:lnTo>
                  <a:cubicBezTo>
                    <a:pt x="132398" y="2981325"/>
                    <a:pt x="163830" y="2945130"/>
                    <a:pt x="200025" y="2911793"/>
                  </a:cubicBezTo>
                  <a:close/>
                  <a:moveTo>
                    <a:pt x="471488" y="2743200"/>
                  </a:moveTo>
                  <a:lnTo>
                    <a:pt x="1494473" y="3332797"/>
                  </a:lnTo>
                  <a:cubicBezTo>
                    <a:pt x="1486853" y="3378517"/>
                    <a:pt x="1473518" y="3422332"/>
                    <a:pt x="1454468" y="3465195"/>
                  </a:cubicBezTo>
                  <a:lnTo>
                    <a:pt x="326708" y="2814637"/>
                  </a:lnTo>
                  <a:cubicBezTo>
                    <a:pt x="371475" y="2787015"/>
                    <a:pt x="420053" y="2763202"/>
                    <a:pt x="471488" y="2743200"/>
                  </a:cubicBezTo>
                  <a:close/>
                  <a:moveTo>
                    <a:pt x="820519" y="2680623"/>
                  </a:moveTo>
                  <a:cubicBezTo>
                    <a:pt x="1155457" y="2684100"/>
                    <a:pt x="1439346" y="2873812"/>
                    <a:pt x="1493520" y="3154680"/>
                  </a:cubicBezTo>
                  <a:cubicBezTo>
                    <a:pt x="1494472" y="3157538"/>
                    <a:pt x="1494472" y="3161347"/>
                    <a:pt x="1495425" y="3164205"/>
                  </a:cubicBezTo>
                  <a:lnTo>
                    <a:pt x="674370" y="2690813"/>
                  </a:lnTo>
                  <a:cubicBezTo>
                    <a:pt x="723781" y="2683431"/>
                    <a:pt x="772671" y="2680127"/>
                    <a:pt x="820519" y="2680623"/>
                  </a:cubicBezTo>
                  <a:close/>
                  <a:moveTo>
                    <a:pt x="1444943" y="0"/>
                  </a:moveTo>
                  <a:lnTo>
                    <a:pt x="1608773" y="211455"/>
                  </a:lnTo>
                  <a:lnTo>
                    <a:pt x="1608733" y="212483"/>
                  </a:lnTo>
                  <a:lnTo>
                    <a:pt x="1669256" y="283964"/>
                  </a:lnTo>
                  <a:cubicBezTo>
                    <a:pt x="1813798" y="447913"/>
                    <a:pt x="2024062" y="657701"/>
                    <a:pt x="2286952" y="841057"/>
                  </a:cubicBezTo>
                  <a:cubicBezTo>
                    <a:pt x="2787967" y="1190625"/>
                    <a:pt x="2697480" y="1579245"/>
                    <a:pt x="2697480" y="1579245"/>
                  </a:cubicBezTo>
                  <a:cubicBezTo>
                    <a:pt x="2697480" y="1579245"/>
                    <a:pt x="2640330" y="1983105"/>
                    <a:pt x="1983105" y="2023110"/>
                  </a:cubicBezTo>
                  <a:cubicBezTo>
                    <a:pt x="1983105" y="2023110"/>
                    <a:pt x="2359342" y="1830705"/>
                    <a:pt x="2404110" y="1567815"/>
                  </a:cubicBezTo>
                  <a:cubicBezTo>
                    <a:pt x="2448877" y="1304925"/>
                    <a:pt x="2045970" y="814387"/>
                    <a:pt x="1903095" y="674370"/>
                  </a:cubicBezTo>
                  <a:cubicBezTo>
                    <a:pt x="1902499" y="674965"/>
                    <a:pt x="1759401" y="527848"/>
                    <a:pt x="1630069" y="345106"/>
                  </a:cubicBezTo>
                  <a:lnTo>
                    <a:pt x="1605031" y="307221"/>
                  </a:lnTo>
                  <a:lnTo>
                    <a:pt x="1496378" y="3088005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1" name="Freeform: Shape 370"/>
            <p:cNvSpPr/>
            <p:nvPr/>
          </p:nvSpPr>
          <p:spPr>
            <a:xfrm>
              <a:off x="5294717" y="2718808"/>
              <a:ext cx="455645" cy="372655"/>
            </a:xfrm>
            <a:custGeom>
              <a:avLst/>
              <a:gdLst>
                <a:gd name="connsiteX0" fmla="*/ 0 w 1493044"/>
                <a:gd name="connsiteY0" fmla="*/ 597217 h 1221104"/>
                <a:gd name="connsiteX1" fmla="*/ 384810 w 1493044"/>
                <a:gd name="connsiteY1" fmla="*/ 818197 h 1221104"/>
                <a:gd name="connsiteX2" fmla="*/ 786765 w 1493044"/>
                <a:gd name="connsiteY2" fmla="*/ 1221104 h 1221104"/>
                <a:gd name="connsiteX3" fmla="*/ 432435 w 1493044"/>
                <a:gd name="connsiteY3" fmla="*/ 1018222 h 1221104"/>
                <a:gd name="connsiteX4" fmla="*/ 103347 w 1493044"/>
                <a:gd name="connsiteY4" fmla="*/ 330517 h 1221104"/>
                <a:gd name="connsiteX5" fmla="*/ 580549 w 1493044"/>
                <a:gd name="connsiteY5" fmla="*/ 605789 h 1221104"/>
                <a:gd name="connsiteX6" fmla="*/ 1146334 w 1493044"/>
                <a:gd name="connsiteY6" fmla="*/ 1102994 h 1221104"/>
                <a:gd name="connsiteX7" fmla="*/ 687756 w 1493044"/>
                <a:gd name="connsiteY7" fmla="*/ 842535 h 1221104"/>
                <a:gd name="connsiteX8" fmla="*/ 325279 w 1493044"/>
                <a:gd name="connsiteY8" fmla="*/ 125730 h 1221104"/>
                <a:gd name="connsiteX9" fmla="*/ 804386 w 1493044"/>
                <a:gd name="connsiteY9" fmla="*/ 400050 h 1221104"/>
                <a:gd name="connsiteX10" fmla="*/ 1376839 w 1493044"/>
                <a:gd name="connsiteY10" fmla="*/ 902970 h 1221104"/>
                <a:gd name="connsiteX11" fmla="*/ 944404 w 1493044"/>
                <a:gd name="connsiteY11" fmla="*/ 655320 h 1221104"/>
                <a:gd name="connsiteX12" fmla="*/ 671989 w 1493044"/>
                <a:gd name="connsiteY12" fmla="*/ 0 h 1221104"/>
                <a:gd name="connsiteX13" fmla="*/ 1040606 w 1493044"/>
                <a:gd name="connsiteY13" fmla="*/ 212407 h 1221104"/>
                <a:gd name="connsiteX14" fmla="*/ 1493044 w 1493044"/>
                <a:gd name="connsiteY14" fmla="*/ 643890 h 1221104"/>
                <a:gd name="connsiteX15" fmla="*/ 1161574 w 1493044"/>
                <a:gd name="connsiteY15" fmla="*/ 457200 h 122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3044" h="1221104">
                  <a:moveTo>
                    <a:pt x="0" y="597217"/>
                  </a:moveTo>
                  <a:lnTo>
                    <a:pt x="384810" y="818197"/>
                  </a:lnTo>
                  <a:lnTo>
                    <a:pt x="786765" y="1221104"/>
                  </a:lnTo>
                  <a:lnTo>
                    <a:pt x="432435" y="1018222"/>
                  </a:lnTo>
                  <a:close/>
                  <a:moveTo>
                    <a:pt x="103347" y="330517"/>
                  </a:moveTo>
                  <a:lnTo>
                    <a:pt x="580549" y="605789"/>
                  </a:lnTo>
                  <a:lnTo>
                    <a:pt x="1146334" y="1102994"/>
                  </a:lnTo>
                  <a:lnTo>
                    <a:pt x="687756" y="842535"/>
                  </a:lnTo>
                  <a:close/>
                  <a:moveTo>
                    <a:pt x="325279" y="125730"/>
                  </a:moveTo>
                  <a:lnTo>
                    <a:pt x="804386" y="400050"/>
                  </a:lnTo>
                  <a:lnTo>
                    <a:pt x="1376839" y="902970"/>
                  </a:lnTo>
                  <a:lnTo>
                    <a:pt x="944404" y="655320"/>
                  </a:lnTo>
                  <a:close/>
                  <a:moveTo>
                    <a:pt x="671989" y="0"/>
                  </a:moveTo>
                  <a:lnTo>
                    <a:pt x="1040606" y="212407"/>
                  </a:lnTo>
                  <a:lnTo>
                    <a:pt x="1493044" y="643890"/>
                  </a:lnTo>
                  <a:lnTo>
                    <a:pt x="1161574" y="45720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/>
            </a:p>
          </p:txBody>
        </p:sp>
      </p:grpSp>
      <p:sp>
        <p:nvSpPr>
          <p:cNvPr id="372" name="Freeform: Shape 371"/>
          <p:cNvSpPr/>
          <p:nvPr/>
        </p:nvSpPr>
        <p:spPr>
          <a:xfrm>
            <a:off x="5312675" y="1513003"/>
            <a:ext cx="487108" cy="785104"/>
          </a:xfrm>
          <a:custGeom>
            <a:avLst/>
            <a:gdLst>
              <a:gd name="connsiteX0" fmla="*/ 657701 w 809625"/>
              <a:gd name="connsiteY0" fmla="*/ 150019 h 1304925"/>
              <a:gd name="connsiteX1" fmla="*/ 392906 w 809625"/>
              <a:gd name="connsiteY1" fmla="*/ 322421 h 1304925"/>
              <a:gd name="connsiteX2" fmla="*/ 403384 w 809625"/>
              <a:gd name="connsiteY2" fmla="*/ 260509 h 1304925"/>
              <a:gd name="connsiteX3" fmla="*/ 205264 w 809625"/>
              <a:gd name="connsiteY3" fmla="*/ 62389 h 1304925"/>
              <a:gd name="connsiteX4" fmla="*/ 7144 w 809625"/>
              <a:gd name="connsiteY4" fmla="*/ 260509 h 1304925"/>
              <a:gd name="connsiteX5" fmla="*/ 8096 w 809625"/>
              <a:gd name="connsiteY5" fmla="*/ 282416 h 1304925"/>
              <a:gd name="connsiteX6" fmla="*/ 28099 w 809625"/>
              <a:gd name="connsiteY6" fmla="*/ 369094 h 1304925"/>
              <a:gd name="connsiteX7" fmla="*/ 251936 w 809625"/>
              <a:gd name="connsiteY7" fmla="*/ 466249 h 1304925"/>
              <a:gd name="connsiteX8" fmla="*/ 593884 w 809625"/>
              <a:gd name="connsiteY8" fmla="*/ 334804 h 1304925"/>
              <a:gd name="connsiteX9" fmla="*/ 353854 w 809625"/>
              <a:gd name="connsiteY9" fmla="*/ 1273016 h 1304925"/>
              <a:gd name="connsiteX10" fmla="*/ 457676 w 809625"/>
              <a:gd name="connsiteY10" fmla="*/ 1300639 h 1304925"/>
              <a:gd name="connsiteX11" fmla="*/ 804386 w 809625"/>
              <a:gd name="connsiteY11" fmla="*/ 7144 h 1304925"/>
              <a:gd name="connsiteX12" fmla="*/ 657701 w 809625"/>
              <a:gd name="connsiteY12" fmla="*/ 150019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09625" h="1304925">
                <a:moveTo>
                  <a:pt x="657701" y="150019"/>
                </a:moveTo>
                <a:cubicBezTo>
                  <a:pt x="656749" y="150971"/>
                  <a:pt x="568167" y="260509"/>
                  <a:pt x="392906" y="322421"/>
                </a:cubicBezTo>
                <a:cubicBezTo>
                  <a:pt x="399574" y="302419"/>
                  <a:pt x="403384" y="282416"/>
                  <a:pt x="403384" y="260509"/>
                </a:cubicBezTo>
                <a:cubicBezTo>
                  <a:pt x="403384" y="150971"/>
                  <a:pt x="314801" y="62389"/>
                  <a:pt x="205264" y="62389"/>
                </a:cubicBezTo>
                <a:cubicBezTo>
                  <a:pt x="95726" y="62389"/>
                  <a:pt x="7144" y="150971"/>
                  <a:pt x="7144" y="260509"/>
                </a:cubicBezTo>
                <a:cubicBezTo>
                  <a:pt x="7144" y="268129"/>
                  <a:pt x="8096" y="275749"/>
                  <a:pt x="8096" y="282416"/>
                </a:cubicBezTo>
                <a:cubicBezTo>
                  <a:pt x="8096" y="311944"/>
                  <a:pt x="14764" y="342424"/>
                  <a:pt x="28099" y="369094"/>
                </a:cubicBezTo>
                <a:cubicBezTo>
                  <a:pt x="46196" y="404336"/>
                  <a:pt x="104299" y="484346"/>
                  <a:pt x="251936" y="466249"/>
                </a:cubicBezTo>
                <a:cubicBezTo>
                  <a:pt x="403384" y="447199"/>
                  <a:pt x="507206" y="389096"/>
                  <a:pt x="593884" y="334804"/>
                </a:cubicBezTo>
                <a:lnTo>
                  <a:pt x="353854" y="1273016"/>
                </a:lnTo>
                <a:lnTo>
                  <a:pt x="457676" y="1300639"/>
                </a:lnTo>
                <a:lnTo>
                  <a:pt x="804386" y="7144"/>
                </a:lnTo>
                <a:lnTo>
                  <a:pt x="657701" y="15001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373" name="Freeform: Shape 372"/>
          <p:cNvSpPr/>
          <p:nvPr/>
        </p:nvSpPr>
        <p:spPr>
          <a:xfrm rot="20504529">
            <a:off x="10018326" y="3817954"/>
            <a:ext cx="785745" cy="734097"/>
          </a:xfrm>
          <a:custGeom>
            <a:avLst/>
            <a:gdLst>
              <a:gd name="connsiteX0" fmla="*/ 718203 w 785745"/>
              <a:gd name="connsiteY0" fmla="*/ 378654 h 734097"/>
              <a:gd name="connsiteX1" fmla="*/ 785745 w 785745"/>
              <a:gd name="connsiteY1" fmla="*/ 446195 h 734097"/>
              <a:gd name="connsiteX2" fmla="*/ 718203 w 785745"/>
              <a:gd name="connsiteY2" fmla="*/ 513737 h 734097"/>
              <a:gd name="connsiteX3" fmla="*/ 650662 w 785745"/>
              <a:gd name="connsiteY3" fmla="*/ 446195 h 734097"/>
              <a:gd name="connsiteX4" fmla="*/ 718203 w 785745"/>
              <a:gd name="connsiteY4" fmla="*/ 378654 h 734097"/>
              <a:gd name="connsiteX5" fmla="*/ 718203 w 785745"/>
              <a:gd name="connsiteY5" fmla="*/ 158906 h 734097"/>
              <a:gd name="connsiteX6" fmla="*/ 785745 w 785745"/>
              <a:gd name="connsiteY6" fmla="*/ 226448 h 734097"/>
              <a:gd name="connsiteX7" fmla="*/ 718203 w 785745"/>
              <a:gd name="connsiteY7" fmla="*/ 293989 h 734097"/>
              <a:gd name="connsiteX8" fmla="*/ 650662 w 785745"/>
              <a:gd name="connsiteY8" fmla="*/ 226448 h 734097"/>
              <a:gd name="connsiteX9" fmla="*/ 718203 w 785745"/>
              <a:gd name="connsiteY9" fmla="*/ 158906 h 734097"/>
              <a:gd name="connsiteX10" fmla="*/ 303461 w 785745"/>
              <a:gd name="connsiteY10" fmla="*/ 1486 h 734097"/>
              <a:gd name="connsiteX11" fmla="*/ 366721 w 785745"/>
              <a:gd name="connsiteY11" fmla="*/ 2913 h 734097"/>
              <a:gd name="connsiteX12" fmla="*/ 383369 w 785745"/>
              <a:gd name="connsiteY12" fmla="*/ 6243 h 734097"/>
              <a:gd name="connsiteX13" fmla="*/ 391930 w 785745"/>
              <a:gd name="connsiteY13" fmla="*/ 8145 h 734097"/>
              <a:gd name="connsiteX14" fmla="*/ 399065 w 785745"/>
              <a:gd name="connsiteY14" fmla="*/ 10048 h 734097"/>
              <a:gd name="connsiteX15" fmla="*/ 402394 w 785745"/>
              <a:gd name="connsiteY15" fmla="*/ 10999 h 734097"/>
              <a:gd name="connsiteX16" fmla="*/ 407151 w 785745"/>
              <a:gd name="connsiteY16" fmla="*/ 12426 h 734097"/>
              <a:gd name="connsiteX17" fmla="*/ 415237 w 785745"/>
              <a:gd name="connsiteY17" fmla="*/ 15280 h 734097"/>
              <a:gd name="connsiteX18" fmla="*/ 430933 w 785745"/>
              <a:gd name="connsiteY18" fmla="*/ 21463 h 734097"/>
              <a:gd name="connsiteX19" fmla="*/ 546039 w 785745"/>
              <a:gd name="connsiteY19" fmla="*/ 107079 h 734097"/>
              <a:gd name="connsiteX20" fmla="*/ 610726 w 785745"/>
              <a:gd name="connsiteY20" fmla="*/ 243113 h 734097"/>
              <a:gd name="connsiteX21" fmla="*/ 615007 w 785745"/>
              <a:gd name="connsiteY21" fmla="*/ 395795 h 734097"/>
              <a:gd name="connsiteX22" fmla="*/ 596457 w 785745"/>
              <a:gd name="connsiteY22" fmla="*/ 469995 h 734097"/>
              <a:gd name="connsiteX23" fmla="*/ 565540 w 785745"/>
              <a:gd name="connsiteY23" fmla="*/ 539439 h 734097"/>
              <a:gd name="connsiteX24" fmla="*/ 466606 w 785745"/>
              <a:gd name="connsiteY24" fmla="*/ 647886 h 734097"/>
              <a:gd name="connsiteX25" fmla="*/ 438068 w 785745"/>
              <a:gd name="connsiteY25" fmla="*/ 667863 h 734097"/>
              <a:gd name="connsiteX26" fmla="*/ 408578 w 785745"/>
              <a:gd name="connsiteY26" fmla="*/ 684510 h 734097"/>
              <a:gd name="connsiteX27" fmla="*/ 348647 w 785745"/>
              <a:gd name="connsiteY27" fmla="*/ 710671 h 734097"/>
              <a:gd name="connsiteX28" fmla="*/ 232114 w 785745"/>
              <a:gd name="connsiteY28" fmla="*/ 733502 h 734097"/>
              <a:gd name="connsiteX29" fmla="*/ 133180 w 785745"/>
              <a:gd name="connsiteY29" fmla="*/ 727794 h 734097"/>
              <a:gd name="connsiteX30" fmla="*/ 59931 w 785745"/>
              <a:gd name="connsiteY30" fmla="*/ 709720 h 734097"/>
              <a:gd name="connsiteX31" fmla="*/ 15221 w 785745"/>
              <a:gd name="connsiteY31" fmla="*/ 691645 h 734097"/>
              <a:gd name="connsiteX32" fmla="*/ 0 w 785745"/>
              <a:gd name="connsiteY32" fmla="*/ 684035 h 734097"/>
              <a:gd name="connsiteX33" fmla="*/ 16172 w 785745"/>
              <a:gd name="connsiteY33" fmla="*/ 688791 h 734097"/>
              <a:gd name="connsiteX34" fmla="*/ 62309 w 785745"/>
              <a:gd name="connsiteY34" fmla="*/ 699731 h 734097"/>
              <a:gd name="connsiteX35" fmla="*/ 135083 w 785745"/>
              <a:gd name="connsiteY35" fmla="*/ 707341 h 734097"/>
              <a:gd name="connsiteX36" fmla="*/ 228785 w 785745"/>
              <a:gd name="connsiteY36" fmla="*/ 701634 h 734097"/>
              <a:gd name="connsiteX37" fmla="*/ 332475 w 785745"/>
              <a:gd name="connsiteY37" fmla="*/ 670241 h 734097"/>
              <a:gd name="connsiteX38" fmla="*/ 433311 w 785745"/>
              <a:gd name="connsiteY38" fmla="*/ 606029 h 734097"/>
              <a:gd name="connsiteX39" fmla="*/ 476595 w 785745"/>
              <a:gd name="connsiteY39" fmla="*/ 561319 h 734097"/>
              <a:gd name="connsiteX40" fmla="*/ 510365 w 785745"/>
              <a:gd name="connsiteY40" fmla="*/ 509474 h 734097"/>
              <a:gd name="connsiteX41" fmla="*/ 533672 w 785745"/>
              <a:gd name="connsiteY41" fmla="*/ 450018 h 734097"/>
              <a:gd name="connsiteX42" fmla="*/ 546039 w 785745"/>
              <a:gd name="connsiteY42" fmla="*/ 386758 h 734097"/>
              <a:gd name="connsiteX43" fmla="*/ 538428 w 785745"/>
              <a:gd name="connsiteY43" fmla="*/ 260712 h 734097"/>
              <a:gd name="connsiteX44" fmla="*/ 517976 w 785745"/>
              <a:gd name="connsiteY44" fmla="*/ 203635 h 734097"/>
              <a:gd name="connsiteX45" fmla="*/ 487059 w 785745"/>
              <a:gd name="connsiteY45" fmla="*/ 154644 h 734097"/>
              <a:gd name="connsiteX46" fmla="*/ 402394 w 785745"/>
              <a:gd name="connsiteY46" fmla="*/ 86627 h 734097"/>
              <a:gd name="connsiteX47" fmla="*/ 308217 w 785745"/>
              <a:gd name="connsiteY47" fmla="*/ 64271 h 734097"/>
              <a:gd name="connsiteX48" fmla="*/ 227358 w 785745"/>
              <a:gd name="connsiteY48" fmla="*/ 83773 h 734097"/>
              <a:gd name="connsiteX49" fmla="*/ 219272 w 785745"/>
              <a:gd name="connsiteY49" fmla="*/ 87578 h 734097"/>
              <a:gd name="connsiteX50" fmla="*/ 313925 w 785745"/>
              <a:gd name="connsiteY50" fmla="*/ 195549 h 734097"/>
              <a:gd name="connsiteX51" fmla="*/ 205478 w 785745"/>
              <a:gd name="connsiteY51" fmla="*/ 294483 h 734097"/>
              <a:gd name="connsiteX52" fmla="*/ 102263 w 785745"/>
              <a:gd name="connsiteY52" fmla="*/ 191268 h 734097"/>
              <a:gd name="connsiteX53" fmla="*/ 107020 w 785745"/>
              <a:gd name="connsiteY53" fmla="*/ 149412 h 734097"/>
              <a:gd name="connsiteX54" fmla="*/ 107495 w 785745"/>
              <a:gd name="connsiteY54" fmla="*/ 147033 h 734097"/>
              <a:gd name="connsiteX55" fmla="*/ 111776 w 785745"/>
              <a:gd name="connsiteY55" fmla="*/ 134191 h 734097"/>
              <a:gd name="connsiteX56" fmla="*/ 136510 w 785745"/>
              <a:gd name="connsiteY56" fmla="*/ 89480 h 734097"/>
              <a:gd name="connsiteX57" fmla="*/ 201197 w 785745"/>
              <a:gd name="connsiteY57" fmla="*/ 35733 h 734097"/>
              <a:gd name="connsiteX58" fmla="*/ 303461 w 785745"/>
              <a:gd name="connsiteY58" fmla="*/ 1486 h 73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785745" h="734097">
                <a:moveTo>
                  <a:pt x="718203" y="378654"/>
                </a:moveTo>
                <a:cubicBezTo>
                  <a:pt x="755779" y="378654"/>
                  <a:pt x="785745" y="409095"/>
                  <a:pt x="785745" y="446195"/>
                </a:cubicBezTo>
                <a:cubicBezTo>
                  <a:pt x="785745" y="483771"/>
                  <a:pt x="755779" y="513737"/>
                  <a:pt x="718203" y="513737"/>
                </a:cubicBezTo>
                <a:cubicBezTo>
                  <a:pt x="680627" y="513737"/>
                  <a:pt x="650662" y="483296"/>
                  <a:pt x="650662" y="446195"/>
                </a:cubicBezTo>
                <a:cubicBezTo>
                  <a:pt x="650662" y="408619"/>
                  <a:pt x="681103" y="378654"/>
                  <a:pt x="718203" y="378654"/>
                </a:cubicBezTo>
                <a:close/>
                <a:moveTo>
                  <a:pt x="718203" y="158906"/>
                </a:moveTo>
                <a:cubicBezTo>
                  <a:pt x="755779" y="158906"/>
                  <a:pt x="785745" y="189348"/>
                  <a:pt x="785745" y="226448"/>
                </a:cubicBezTo>
                <a:cubicBezTo>
                  <a:pt x="785745" y="264024"/>
                  <a:pt x="755303" y="293989"/>
                  <a:pt x="718203" y="293989"/>
                </a:cubicBezTo>
                <a:cubicBezTo>
                  <a:pt x="681103" y="293989"/>
                  <a:pt x="651137" y="263548"/>
                  <a:pt x="650662" y="226448"/>
                </a:cubicBezTo>
                <a:cubicBezTo>
                  <a:pt x="650662" y="188872"/>
                  <a:pt x="680627" y="158906"/>
                  <a:pt x="718203" y="158906"/>
                </a:cubicBezTo>
                <a:close/>
                <a:moveTo>
                  <a:pt x="303461" y="1486"/>
                </a:moveTo>
                <a:cubicBezTo>
                  <a:pt x="323913" y="-892"/>
                  <a:pt x="345317" y="-416"/>
                  <a:pt x="366721" y="2913"/>
                </a:cubicBezTo>
                <a:cubicBezTo>
                  <a:pt x="372429" y="3865"/>
                  <a:pt x="377661" y="4816"/>
                  <a:pt x="383369" y="6243"/>
                </a:cubicBezTo>
                <a:lnTo>
                  <a:pt x="391930" y="8145"/>
                </a:lnTo>
                <a:lnTo>
                  <a:pt x="399065" y="10048"/>
                </a:lnTo>
                <a:lnTo>
                  <a:pt x="402394" y="10999"/>
                </a:lnTo>
                <a:lnTo>
                  <a:pt x="407151" y="12426"/>
                </a:lnTo>
                <a:lnTo>
                  <a:pt x="415237" y="15280"/>
                </a:lnTo>
                <a:cubicBezTo>
                  <a:pt x="420469" y="17183"/>
                  <a:pt x="425701" y="19085"/>
                  <a:pt x="430933" y="21463"/>
                </a:cubicBezTo>
                <a:cubicBezTo>
                  <a:pt x="473265" y="39062"/>
                  <a:pt x="514171" y="68076"/>
                  <a:pt x="546039" y="107079"/>
                </a:cubicBezTo>
                <a:cubicBezTo>
                  <a:pt x="578383" y="145606"/>
                  <a:pt x="600738" y="193646"/>
                  <a:pt x="610726" y="243113"/>
                </a:cubicBezTo>
                <a:cubicBezTo>
                  <a:pt x="621666" y="293056"/>
                  <a:pt x="623093" y="345377"/>
                  <a:pt x="615007" y="395795"/>
                </a:cubicBezTo>
                <a:cubicBezTo>
                  <a:pt x="610726" y="421004"/>
                  <a:pt x="604543" y="445737"/>
                  <a:pt x="596457" y="469995"/>
                </a:cubicBezTo>
                <a:cubicBezTo>
                  <a:pt x="588371" y="493777"/>
                  <a:pt x="578383" y="518035"/>
                  <a:pt x="565540" y="539439"/>
                </a:cubicBezTo>
                <a:cubicBezTo>
                  <a:pt x="540331" y="583198"/>
                  <a:pt x="504182" y="619823"/>
                  <a:pt x="466606" y="647886"/>
                </a:cubicBezTo>
                <a:cubicBezTo>
                  <a:pt x="457569" y="655021"/>
                  <a:pt x="447581" y="661680"/>
                  <a:pt x="438068" y="667863"/>
                </a:cubicBezTo>
                <a:cubicBezTo>
                  <a:pt x="428555" y="673571"/>
                  <a:pt x="418566" y="679278"/>
                  <a:pt x="408578" y="684510"/>
                </a:cubicBezTo>
                <a:cubicBezTo>
                  <a:pt x="388601" y="694975"/>
                  <a:pt x="368624" y="703536"/>
                  <a:pt x="348647" y="710671"/>
                </a:cubicBezTo>
                <a:cubicBezTo>
                  <a:pt x="308693" y="724940"/>
                  <a:pt x="268263" y="731599"/>
                  <a:pt x="232114" y="733502"/>
                </a:cubicBezTo>
                <a:cubicBezTo>
                  <a:pt x="195489" y="735404"/>
                  <a:pt x="162194" y="732550"/>
                  <a:pt x="133180" y="727794"/>
                </a:cubicBezTo>
                <a:cubicBezTo>
                  <a:pt x="104166" y="723038"/>
                  <a:pt x="79908" y="716379"/>
                  <a:pt x="59931" y="709720"/>
                </a:cubicBezTo>
                <a:cubicBezTo>
                  <a:pt x="40430" y="703061"/>
                  <a:pt x="25209" y="696402"/>
                  <a:pt x="15221" y="691645"/>
                </a:cubicBezTo>
                <a:cubicBezTo>
                  <a:pt x="5232" y="686413"/>
                  <a:pt x="0" y="684035"/>
                  <a:pt x="0" y="684035"/>
                </a:cubicBezTo>
                <a:cubicBezTo>
                  <a:pt x="0" y="684035"/>
                  <a:pt x="5708" y="685462"/>
                  <a:pt x="16172" y="688791"/>
                </a:cubicBezTo>
                <a:cubicBezTo>
                  <a:pt x="26636" y="692121"/>
                  <a:pt x="42332" y="695926"/>
                  <a:pt x="62309" y="699731"/>
                </a:cubicBezTo>
                <a:cubicBezTo>
                  <a:pt x="82286" y="703536"/>
                  <a:pt x="107020" y="706390"/>
                  <a:pt x="135083" y="707341"/>
                </a:cubicBezTo>
                <a:cubicBezTo>
                  <a:pt x="163146" y="708293"/>
                  <a:pt x="195014" y="706866"/>
                  <a:pt x="228785" y="701634"/>
                </a:cubicBezTo>
                <a:cubicBezTo>
                  <a:pt x="262555" y="695926"/>
                  <a:pt x="297277" y="686413"/>
                  <a:pt x="332475" y="670241"/>
                </a:cubicBezTo>
                <a:cubicBezTo>
                  <a:pt x="367672" y="654545"/>
                  <a:pt x="402394" y="632665"/>
                  <a:pt x="433311" y="606029"/>
                </a:cubicBezTo>
                <a:cubicBezTo>
                  <a:pt x="448532" y="592236"/>
                  <a:pt x="463277" y="577491"/>
                  <a:pt x="476595" y="561319"/>
                </a:cubicBezTo>
                <a:cubicBezTo>
                  <a:pt x="489437" y="545147"/>
                  <a:pt x="500853" y="528024"/>
                  <a:pt x="510365" y="509474"/>
                </a:cubicBezTo>
                <a:cubicBezTo>
                  <a:pt x="520354" y="490448"/>
                  <a:pt x="527489" y="471422"/>
                  <a:pt x="533672" y="450018"/>
                </a:cubicBezTo>
                <a:cubicBezTo>
                  <a:pt x="539855" y="429090"/>
                  <a:pt x="543661" y="408162"/>
                  <a:pt x="546039" y="386758"/>
                </a:cubicBezTo>
                <a:cubicBezTo>
                  <a:pt x="550795" y="343950"/>
                  <a:pt x="548893" y="300666"/>
                  <a:pt x="538428" y="260712"/>
                </a:cubicBezTo>
                <a:cubicBezTo>
                  <a:pt x="533672" y="240735"/>
                  <a:pt x="526537" y="221709"/>
                  <a:pt x="517976" y="203635"/>
                </a:cubicBezTo>
                <a:cubicBezTo>
                  <a:pt x="509414" y="186036"/>
                  <a:pt x="498950" y="169389"/>
                  <a:pt x="487059" y="154644"/>
                </a:cubicBezTo>
                <a:cubicBezTo>
                  <a:pt x="463752" y="124678"/>
                  <a:pt x="434263" y="101847"/>
                  <a:pt x="402394" y="86627"/>
                </a:cubicBezTo>
                <a:cubicBezTo>
                  <a:pt x="370526" y="70930"/>
                  <a:pt x="338183" y="63796"/>
                  <a:pt x="308217" y="64271"/>
                </a:cubicBezTo>
                <a:cubicBezTo>
                  <a:pt x="278251" y="64747"/>
                  <a:pt x="250664" y="72833"/>
                  <a:pt x="227358" y="83773"/>
                </a:cubicBezTo>
                <a:cubicBezTo>
                  <a:pt x="224504" y="84724"/>
                  <a:pt x="222126" y="86151"/>
                  <a:pt x="219272" y="87578"/>
                </a:cubicBezTo>
                <a:cubicBezTo>
                  <a:pt x="273495" y="93761"/>
                  <a:pt x="315352" y="139899"/>
                  <a:pt x="313925" y="195549"/>
                </a:cubicBezTo>
                <a:cubicBezTo>
                  <a:pt x="312498" y="254053"/>
                  <a:pt x="260177" y="294483"/>
                  <a:pt x="205478" y="294483"/>
                </a:cubicBezTo>
                <a:cubicBezTo>
                  <a:pt x="155060" y="294483"/>
                  <a:pt x="100361" y="249297"/>
                  <a:pt x="102263" y="191268"/>
                </a:cubicBezTo>
                <a:cubicBezTo>
                  <a:pt x="102263" y="176523"/>
                  <a:pt x="101312" y="162254"/>
                  <a:pt x="107020" y="149412"/>
                </a:cubicBezTo>
                <a:cubicBezTo>
                  <a:pt x="107020" y="148936"/>
                  <a:pt x="107020" y="147985"/>
                  <a:pt x="107495" y="147033"/>
                </a:cubicBezTo>
                <a:cubicBezTo>
                  <a:pt x="108447" y="144179"/>
                  <a:pt x="109874" y="139899"/>
                  <a:pt x="111776" y="134191"/>
                </a:cubicBezTo>
                <a:cubicBezTo>
                  <a:pt x="116057" y="123251"/>
                  <a:pt x="123192" y="107079"/>
                  <a:pt x="136510" y="89480"/>
                </a:cubicBezTo>
                <a:cubicBezTo>
                  <a:pt x="149352" y="71406"/>
                  <a:pt x="173610" y="51905"/>
                  <a:pt x="201197" y="35733"/>
                </a:cubicBezTo>
                <a:cubicBezTo>
                  <a:pt x="228785" y="19561"/>
                  <a:pt x="263031" y="5767"/>
                  <a:pt x="303461" y="148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74" name="Graphic 78"/>
          <p:cNvSpPr/>
          <p:nvPr/>
        </p:nvSpPr>
        <p:spPr>
          <a:xfrm rot="1949982">
            <a:off x="10122027" y="1436786"/>
            <a:ext cx="555659" cy="1562272"/>
          </a:xfrm>
          <a:custGeom>
            <a:avLst/>
            <a:gdLst>
              <a:gd name="connsiteX0" fmla="*/ 215203 w 555659"/>
              <a:gd name="connsiteY0" fmla="*/ 1560878 h 1562272"/>
              <a:gd name="connsiteX1" fmla="*/ 197906 w 555659"/>
              <a:gd name="connsiteY1" fmla="*/ 1558367 h 1562272"/>
              <a:gd name="connsiteX2" fmla="*/ 168893 w 555659"/>
              <a:gd name="connsiteY2" fmla="*/ 1548882 h 1562272"/>
              <a:gd name="connsiteX3" fmla="*/ 142669 w 555659"/>
              <a:gd name="connsiteY3" fmla="*/ 1533817 h 1562272"/>
              <a:gd name="connsiteX4" fmla="*/ 104449 w 555659"/>
              <a:gd name="connsiteY4" fmla="*/ 1489739 h 1562272"/>
              <a:gd name="connsiteX5" fmla="*/ 88547 w 555659"/>
              <a:gd name="connsiteY5" fmla="*/ 1438407 h 1562272"/>
              <a:gd name="connsiteX6" fmla="*/ 88268 w 555659"/>
              <a:gd name="connsiteY6" fmla="*/ 1412183 h 1562272"/>
              <a:gd name="connsiteX7" fmla="*/ 91895 w 555659"/>
              <a:gd name="connsiteY7" fmla="*/ 1387912 h 1562272"/>
              <a:gd name="connsiteX8" fmla="*/ 139321 w 555659"/>
              <a:gd name="connsiteY8" fmla="*/ 1309520 h 1562272"/>
              <a:gd name="connsiteX9" fmla="*/ 219108 w 555659"/>
              <a:gd name="connsiteY9" fmla="*/ 1283296 h 1562272"/>
              <a:gd name="connsiteX10" fmla="*/ 221619 w 555659"/>
              <a:gd name="connsiteY10" fmla="*/ 1283575 h 1562272"/>
              <a:gd name="connsiteX11" fmla="*/ 282994 w 555659"/>
              <a:gd name="connsiteY11" fmla="*/ 1360294 h 1562272"/>
              <a:gd name="connsiteX12" fmla="*/ 207949 w 555659"/>
              <a:gd name="connsiteY12" fmla="*/ 1422505 h 1562272"/>
              <a:gd name="connsiteX13" fmla="*/ 170845 w 555659"/>
              <a:gd name="connsiteY13" fmla="*/ 1407162 h 1562272"/>
              <a:gd name="connsiteX14" fmla="*/ 163871 w 555659"/>
              <a:gd name="connsiteY14" fmla="*/ 1414973 h 1562272"/>
              <a:gd name="connsiteX15" fmla="*/ 157734 w 555659"/>
              <a:gd name="connsiteY15" fmla="*/ 1425853 h 1562272"/>
              <a:gd name="connsiteX16" fmla="*/ 154107 w 555659"/>
              <a:gd name="connsiteY16" fmla="*/ 1436733 h 1562272"/>
              <a:gd name="connsiteX17" fmla="*/ 153549 w 555659"/>
              <a:gd name="connsiteY17" fmla="*/ 1438407 h 1562272"/>
              <a:gd name="connsiteX18" fmla="*/ 152991 w 555659"/>
              <a:gd name="connsiteY18" fmla="*/ 1442592 h 1562272"/>
              <a:gd name="connsiteX19" fmla="*/ 152712 w 555659"/>
              <a:gd name="connsiteY19" fmla="*/ 1443987 h 1562272"/>
              <a:gd name="connsiteX20" fmla="*/ 152154 w 555659"/>
              <a:gd name="connsiteY20" fmla="*/ 1446497 h 1562272"/>
              <a:gd name="connsiteX21" fmla="*/ 151317 w 555659"/>
              <a:gd name="connsiteY21" fmla="*/ 1454309 h 1562272"/>
              <a:gd name="connsiteX22" fmla="*/ 152433 w 555659"/>
              <a:gd name="connsiteY22" fmla="*/ 1470768 h 1562272"/>
              <a:gd name="connsiteX23" fmla="*/ 169172 w 555659"/>
              <a:gd name="connsiteY23" fmla="*/ 1503130 h 1562272"/>
              <a:gd name="connsiteX24" fmla="*/ 185352 w 555659"/>
              <a:gd name="connsiteY24" fmla="*/ 1516242 h 1562272"/>
              <a:gd name="connsiteX25" fmla="*/ 205997 w 555659"/>
              <a:gd name="connsiteY25" fmla="*/ 1525448 h 1562272"/>
              <a:gd name="connsiteX26" fmla="*/ 227478 w 555659"/>
              <a:gd name="connsiteY26" fmla="*/ 1529633 h 1562272"/>
              <a:gd name="connsiteX27" fmla="*/ 229989 w 555659"/>
              <a:gd name="connsiteY27" fmla="*/ 1529912 h 1562272"/>
              <a:gd name="connsiteX28" fmla="*/ 242543 w 555659"/>
              <a:gd name="connsiteY28" fmla="*/ 1530191 h 1562272"/>
              <a:gd name="connsiteX29" fmla="*/ 247006 w 555659"/>
              <a:gd name="connsiteY29" fmla="*/ 1529912 h 1562272"/>
              <a:gd name="connsiteX30" fmla="*/ 255654 w 555659"/>
              <a:gd name="connsiteY30" fmla="*/ 1528796 h 1562272"/>
              <a:gd name="connsiteX31" fmla="*/ 309776 w 555659"/>
              <a:gd name="connsiteY31" fmla="*/ 1502293 h 1562272"/>
              <a:gd name="connsiteX32" fmla="*/ 341579 w 555659"/>
              <a:gd name="connsiteY32" fmla="*/ 1453193 h 1562272"/>
              <a:gd name="connsiteX33" fmla="*/ 345485 w 555659"/>
              <a:gd name="connsiteY33" fmla="*/ 1440918 h 1562272"/>
              <a:gd name="connsiteX34" fmla="*/ 346043 w 555659"/>
              <a:gd name="connsiteY34" fmla="*/ 1438407 h 1562272"/>
              <a:gd name="connsiteX35" fmla="*/ 347717 w 555659"/>
              <a:gd name="connsiteY35" fmla="*/ 1430317 h 1562272"/>
              <a:gd name="connsiteX36" fmla="*/ 348554 w 555659"/>
              <a:gd name="connsiteY36" fmla="*/ 1425574 h 1562272"/>
              <a:gd name="connsiteX37" fmla="*/ 349112 w 555659"/>
              <a:gd name="connsiteY37" fmla="*/ 1422505 h 1562272"/>
              <a:gd name="connsiteX38" fmla="*/ 351901 w 555659"/>
              <a:gd name="connsiteY38" fmla="*/ 1389028 h 1562272"/>
              <a:gd name="connsiteX39" fmla="*/ 349112 w 555659"/>
              <a:gd name="connsiteY39" fmla="*/ 1317889 h 1562272"/>
              <a:gd name="connsiteX40" fmla="*/ 340463 w 555659"/>
              <a:gd name="connsiteY40" fmla="*/ 1243123 h 1562272"/>
              <a:gd name="connsiteX41" fmla="*/ 334326 w 555659"/>
              <a:gd name="connsiteY41" fmla="*/ 1202671 h 1562272"/>
              <a:gd name="connsiteX42" fmla="*/ 282157 w 555659"/>
              <a:gd name="connsiteY42" fmla="*/ 1207135 h 1562272"/>
              <a:gd name="connsiteX43" fmla="*/ 272393 w 555659"/>
              <a:gd name="connsiteY43" fmla="*/ 1206856 h 1562272"/>
              <a:gd name="connsiteX44" fmla="*/ 178657 w 555659"/>
              <a:gd name="connsiteY44" fmla="*/ 1189838 h 1562272"/>
              <a:gd name="connsiteX45" fmla="*/ 167219 w 555659"/>
              <a:gd name="connsiteY45" fmla="*/ 1185933 h 1562272"/>
              <a:gd name="connsiteX46" fmla="*/ 156060 w 555659"/>
              <a:gd name="connsiteY46" fmla="*/ 1181469 h 1562272"/>
              <a:gd name="connsiteX47" fmla="*/ 150480 w 555659"/>
              <a:gd name="connsiteY47" fmla="*/ 1179237 h 1562272"/>
              <a:gd name="connsiteX48" fmla="*/ 144622 w 555659"/>
              <a:gd name="connsiteY48" fmla="*/ 1176447 h 1562272"/>
              <a:gd name="connsiteX49" fmla="*/ 134021 w 555659"/>
              <a:gd name="connsiteY49" fmla="*/ 1171426 h 1562272"/>
              <a:gd name="connsiteX50" fmla="*/ 127604 w 555659"/>
              <a:gd name="connsiteY50" fmla="*/ 1167799 h 1562272"/>
              <a:gd name="connsiteX51" fmla="*/ 111702 w 555659"/>
              <a:gd name="connsiteY51" fmla="*/ 1158314 h 1562272"/>
              <a:gd name="connsiteX52" fmla="*/ 101380 w 555659"/>
              <a:gd name="connsiteY52" fmla="*/ 1151339 h 1562272"/>
              <a:gd name="connsiteX53" fmla="*/ 91337 w 555659"/>
              <a:gd name="connsiteY53" fmla="*/ 1143528 h 1562272"/>
              <a:gd name="connsiteX54" fmla="*/ 26893 w 555659"/>
              <a:gd name="connsiteY54" fmla="*/ 1061509 h 1562272"/>
              <a:gd name="connsiteX55" fmla="*/ 8760 w 555659"/>
              <a:gd name="connsiteY55" fmla="*/ 1011014 h 1562272"/>
              <a:gd name="connsiteX56" fmla="*/ 4854 w 555659"/>
              <a:gd name="connsiteY56" fmla="*/ 992043 h 1562272"/>
              <a:gd name="connsiteX57" fmla="*/ 3459 w 555659"/>
              <a:gd name="connsiteY57" fmla="*/ 984790 h 1562272"/>
              <a:gd name="connsiteX58" fmla="*/ 2622 w 555659"/>
              <a:gd name="connsiteY58" fmla="*/ 977537 h 1562272"/>
              <a:gd name="connsiteX59" fmla="*/ 670 w 555659"/>
              <a:gd name="connsiteY59" fmla="*/ 957729 h 1562272"/>
              <a:gd name="connsiteX60" fmla="*/ 10713 w 555659"/>
              <a:gd name="connsiteY60" fmla="*/ 850323 h 1562272"/>
              <a:gd name="connsiteX61" fmla="*/ 49212 w 555659"/>
              <a:gd name="connsiteY61" fmla="*/ 748775 h 1562272"/>
              <a:gd name="connsiteX62" fmla="*/ 108913 w 555659"/>
              <a:gd name="connsiteY62" fmla="*/ 657550 h 1562272"/>
              <a:gd name="connsiteX63" fmla="*/ 145180 w 555659"/>
              <a:gd name="connsiteY63" fmla="*/ 616819 h 1562272"/>
              <a:gd name="connsiteX64" fmla="*/ 167498 w 555659"/>
              <a:gd name="connsiteY64" fmla="*/ 593943 h 1562272"/>
              <a:gd name="connsiteX65" fmla="*/ 180889 w 555659"/>
              <a:gd name="connsiteY65" fmla="*/ 580273 h 1562272"/>
              <a:gd name="connsiteX66" fmla="*/ 194280 w 555659"/>
              <a:gd name="connsiteY66" fmla="*/ 566324 h 1562272"/>
              <a:gd name="connsiteX67" fmla="*/ 241706 w 555659"/>
              <a:gd name="connsiteY67" fmla="*/ 517224 h 1562272"/>
              <a:gd name="connsiteX68" fmla="*/ 233336 w 555659"/>
              <a:gd name="connsiteY68" fmla="*/ 343979 h 1562272"/>
              <a:gd name="connsiteX69" fmla="*/ 240590 w 555659"/>
              <a:gd name="connsiteY69" fmla="*/ 138652 h 1562272"/>
              <a:gd name="connsiteX70" fmla="*/ 250633 w 555659"/>
              <a:gd name="connsiteY70" fmla="*/ 85367 h 1562272"/>
              <a:gd name="connsiteX71" fmla="*/ 274904 w 555659"/>
              <a:gd name="connsiteY71" fmla="*/ 26503 h 1562272"/>
              <a:gd name="connsiteX72" fmla="*/ 288853 w 555659"/>
              <a:gd name="connsiteY72" fmla="*/ 11996 h 1562272"/>
              <a:gd name="connsiteX73" fmla="*/ 311450 w 555659"/>
              <a:gd name="connsiteY73" fmla="*/ 1116 h 1562272"/>
              <a:gd name="connsiteX74" fmla="*/ 319261 w 555659"/>
              <a:gd name="connsiteY74" fmla="*/ 0 h 1562272"/>
              <a:gd name="connsiteX75" fmla="*/ 320935 w 555659"/>
              <a:gd name="connsiteY75" fmla="*/ 0 h 1562272"/>
              <a:gd name="connsiteX76" fmla="*/ 322888 w 555659"/>
              <a:gd name="connsiteY76" fmla="*/ 0 h 1562272"/>
              <a:gd name="connsiteX77" fmla="*/ 324004 w 555659"/>
              <a:gd name="connsiteY77" fmla="*/ 0 h 1562272"/>
              <a:gd name="connsiteX78" fmla="*/ 324841 w 555659"/>
              <a:gd name="connsiteY78" fmla="*/ 0 h 1562272"/>
              <a:gd name="connsiteX79" fmla="*/ 336558 w 555659"/>
              <a:gd name="connsiteY79" fmla="*/ 1395 h 1562272"/>
              <a:gd name="connsiteX80" fmla="*/ 356086 w 555659"/>
              <a:gd name="connsiteY80" fmla="*/ 8369 h 1562272"/>
              <a:gd name="connsiteX81" fmla="*/ 383984 w 555659"/>
              <a:gd name="connsiteY81" fmla="*/ 29293 h 1562272"/>
              <a:gd name="connsiteX82" fmla="*/ 406860 w 555659"/>
              <a:gd name="connsiteY82" fmla="*/ 56074 h 1562272"/>
              <a:gd name="connsiteX83" fmla="*/ 449822 w 555659"/>
              <a:gd name="connsiteY83" fmla="*/ 162365 h 1562272"/>
              <a:gd name="connsiteX84" fmla="*/ 462655 w 555659"/>
              <a:gd name="connsiteY84" fmla="*/ 273956 h 1562272"/>
              <a:gd name="connsiteX85" fmla="*/ 462376 w 555659"/>
              <a:gd name="connsiteY85" fmla="*/ 288184 h 1562272"/>
              <a:gd name="connsiteX86" fmla="*/ 461818 w 555659"/>
              <a:gd name="connsiteY86" fmla="*/ 301296 h 1562272"/>
              <a:gd name="connsiteX87" fmla="*/ 459308 w 555659"/>
              <a:gd name="connsiteY87" fmla="*/ 330588 h 1562272"/>
              <a:gd name="connsiteX88" fmla="*/ 446754 w 555659"/>
              <a:gd name="connsiteY88" fmla="*/ 388894 h 1562272"/>
              <a:gd name="connsiteX89" fmla="*/ 394864 w 555659"/>
              <a:gd name="connsiteY89" fmla="*/ 493511 h 1562272"/>
              <a:gd name="connsiteX90" fmla="*/ 290248 w 555659"/>
              <a:gd name="connsiteY90" fmla="*/ 617656 h 1562272"/>
              <a:gd name="connsiteX91" fmla="*/ 300291 w 555659"/>
              <a:gd name="connsiteY91" fmla="*/ 735942 h 1562272"/>
              <a:gd name="connsiteX92" fmla="*/ 307544 w 555659"/>
              <a:gd name="connsiteY92" fmla="*/ 734826 h 1562272"/>
              <a:gd name="connsiteX93" fmla="*/ 334326 w 555659"/>
              <a:gd name="connsiteY93" fmla="*/ 732873 h 1562272"/>
              <a:gd name="connsiteX94" fmla="*/ 346601 w 555659"/>
              <a:gd name="connsiteY94" fmla="*/ 733152 h 1562272"/>
              <a:gd name="connsiteX95" fmla="*/ 386216 w 555659"/>
              <a:gd name="connsiteY95" fmla="*/ 740127 h 1562272"/>
              <a:gd name="connsiteX96" fmla="*/ 515940 w 555659"/>
              <a:gd name="connsiteY96" fmla="*/ 837490 h 1562272"/>
              <a:gd name="connsiteX97" fmla="*/ 536305 w 555659"/>
              <a:gd name="connsiteY97" fmla="*/ 875431 h 1562272"/>
              <a:gd name="connsiteX98" fmla="*/ 549975 w 555659"/>
              <a:gd name="connsiteY98" fmla="*/ 917556 h 1562272"/>
              <a:gd name="connsiteX99" fmla="*/ 555555 w 555659"/>
              <a:gd name="connsiteY99" fmla="*/ 962751 h 1562272"/>
              <a:gd name="connsiteX100" fmla="*/ 554718 w 555659"/>
              <a:gd name="connsiteY100" fmla="*/ 986185 h 1562272"/>
              <a:gd name="connsiteX101" fmla="*/ 553323 w 555659"/>
              <a:gd name="connsiteY101" fmla="*/ 999018 h 1562272"/>
              <a:gd name="connsiteX102" fmla="*/ 551370 w 555659"/>
              <a:gd name="connsiteY102" fmla="*/ 1008782 h 1562272"/>
              <a:gd name="connsiteX103" fmla="*/ 548859 w 555659"/>
              <a:gd name="connsiteY103" fmla="*/ 1019941 h 1562272"/>
              <a:gd name="connsiteX104" fmla="*/ 548022 w 555659"/>
              <a:gd name="connsiteY104" fmla="*/ 1023847 h 1562272"/>
              <a:gd name="connsiteX105" fmla="*/ 545790 w 555659"/>
              <a:gd name="connsiteY105" fmla="*/ 1031937 h 1562272"/>
              <a:gd name="connsiteX106" fmla="*/ 537700 w 555659"/>
              <a:gd name="connsiteY106" fmla="*/ 1053697 h 1562272"/>
              <a:gd name="connsiteX107" fmla="*/ 515103 w 555659"/>
              <a:gd name="connsiteY107" fmla="*/ 1094149 h 1562272"/>
              <a:gd name="connsiteX108" fmla="*/ 448985 w 555659"/>
              <a:gd name="connsiteY108" fmla="*/ 1158314 h 1562272"/>
              <a:gd name="connsiteX109" fmla="*/ 356644 w 555659"/>
              <a:gd name="connsiteY109" fmla="*/ 1198208 h 1562272"/>
              <a:gd name="connsiteX110" fmla="*/ 362224 w 555659"/>
              <a:gd name="connsiteY110" fmla="*/ 1240333 h 1562272"/>
              <a:gd name="connsiteX111" fmla="*/ 373941 w 555659"/>
              <a:gd name="connsiteY111" fmla="*/ 1389865 h 1562272"/>
              <a:gd name="connsiteX112" fmla="*/ 371709 w 555659"/>
              <a:gd name="connsiteY112" fmla="*/ 1425853 h 1562272"/>
              <a:gd name="connsiteX113" fmla="*/ 371430 w 555659"/>
              <a:gd name="connsiteY113" fmla="*/ 1428922 h 1562272"/>
              <a:gd name="connsiteX114" fmla="*/ 370593 w 555659"/>
              <a:gd name="connsiteY114" fmla="*/ 1435059 h 1562272"/>
              <a:gd name="connsiteX115" fmla="*/ 369198 w 555659"/>
              <a:gd name="connsiteY115" fmla="*/ 1443429 h 1562272"/>
              <a:gd name="connsiteX116" fmla="*/ 368919 w 555659"/>
              <a:gd name="connsiteY116" fmla="*/ 1444545 h 1562272"/>
              <a:gd name="connsiteX117" fmla="*/ 364455 w 555659"/>
              <a:gd name="connsiteY117" fmla="*/ 1461562 h 1562272"/>
              <a:gd name="connsiteX118" fmla="*/ 328467 w 555659"/>
              <a:gd name="connsiteY118" fmla="*/ 1521821 h 1562272"/>
              <a:gd name="connsiteX119" fmla="*/ 301686 w 555659"/>
              <a:gd name="connsiteY119" fmla="*/ 1543303 h 1562272"/>
              <a:gd name="connsiteX120" fmla="*/ 261513 w 555659"/>
              <a:gd name="connsiteY120" fmla="*/ 1558646 h 1562272"/>
              <a:gd name="connsiteX121" fmla="*/ 251470 w 555659"/>
              <a:gd name="connsiteY121" fmla="*/ 1560599 h 1562272"/>
              <a:gd name="connsiteX122" fmla="*/ 249238 w 555659"/>
              <a:gd name="connsiteY122" fmla="*/ 1560878 h 1562272"/>
              <a:gd name="connsiteX123" fmla="*/ 245611 w 555659"/>
              <a:gd name="connsiteY123" fmla="*/ 1561436 h 1562272"/>
              <a:gd name="connsiteX124" fmla="*/ 229431 w 555659"/>
              <a:gd name="connsiteY124" fmla="*/ 1562273 h 1562272"/>
              <a:gd name="connsiteX125" fmla="*/ 215203 w 555659"/>
              <a:gd name="connsiteY125" fmla="*/ 1560878 h 1562272"/>
              <a:gd name="connsiteX126" fmla="*/ 215203 w 555659"/>
              <a:gd name="connsiteY126" fmla="*/ 1560878 h 1562272"/>
              <a:gd name="connsiteX127" fmla="*/ 253423 w 555659"/>
              <a:gd name="connsiteY127" fmla="*/ 653923 h 1562272"/>
              <a:gd name="connsiteX128" fmla="*/ 216598 w 555659"/>
              <a:gd name="connsiteY128" fmla="*/ 688516 h 1562272"/>
              <a:gd name="connsiteX129" fmla="*/ 183678 w 555659"/>
              <a:gd name="connsiteY129" fmla="*/ 721435 h 1562272"/>
              <a:gd name="connsiteX130" fmla="*/ 126488 w 555659"/>
              <a:gd name="connsiteY130" fmla="*/ 793412 h 1562272"/>
              <a:gd name="connsiteX131" fmla="*/ 64834 w 555659"/>
              <a:gd name="connsiteY131" fmla="*/ 957729 h 1562272"/>
              <a:gd name="connsiteX132" fmla="*/ 64276 w 555659"/>
              <a:gd name="connsiteY132" fmla="*/ 972236 h 1562272"/>
              <a:gd name="connsiteX133" fmla="*/ 64276 w 555659"/>
              <a:gd name="connsiteY133" fmla="*/ 979210 h 1562272"/>
              <a:gd name="connsiteX134" fmla="*/ 64555 w 555659"/>
              <a:gd name="connsiteY134" fmla="*/ 985906 h 1562272"/>
              <a:gd name="connsiteX135" fmla="*/ 65671 w 555659"/>
              <a:gd name="connsiteY135" fmla="*/ 1000134 h 1562272"/>
              <a:gd name="connsiteX136" fmla="*/ 74598 w 555659"/>
              <a:gd name="connsiteY136" fmla="*/ 1041422 h 1562272"/>
              <a:gd name="connsiteX137" fmla="*/ 92732 w 555659"/>
              <a:gd name="connsiteY137" fmla="*/ 1079084 h 1562272"/>
              <a:gd name="connsiteX138" fmla="*/ 118956 w 555659"/>
              <a:gd name="connsiteY138" fmla="*/ 1111446 h 1562272"/>
              <a:gd name="connsiteX139" fmla="*/ 151875 w 555659"/>
              <a:gd name="connsiteY139" fmla="*/ 1136833 h 1562272"/>
              <a:gd name="connsiteX140" fmla="*/ 166382 w 555659"/>
              <a:gd name="connsiteY140" fmla="*/ 1144644 h 1562272"/>
              <a:gd name="connsiteX141" fmla="*/ 171124 w 555659"/>
              <a:gd name="connsiteY141" fmla="*/ 1146876 h 1562272"/>
              <a:gd name="connsiteX142" fmla="*/ 180889 w 555659"/>
              <a:gd name="connsiteY142" fmla="*/ 1151339 h 1562272"/>
              <a:gd name="connsiteX143" fmla="*/ 190932 w 555659"/>
              <a:gd name="connsiteY143" fmla="*/ 1155245 h 1562272"/>
              <a:gd name="connsiteX144" fmla="*/ 231662 w 555659"/>
              <a:gd name="connsiteY144" fmla="*/ 1167241 h 1562272"/>
              <a:gd name="connsiteX145" fmla="*/ 273230 w 555659"/>
              <a:gd name="connsiteY145" fmla="*/ 1172263 h 1562272"/>
              <a:gd name="connsiteX146" fmla="*/ 280762 w 555659"/>
              <a:gd name="connsiteY146" fmla="*/ 1172263 h 1562272"/>
              <a:gd name="connsiteX147" fmla="*/ 328467 w 555659"/>
              <a:gd name="connsiteY147" fmla="*/ 1166962 h 1562272"/>
              <a:gd name="connsiteX148" fmla="*/ 328188 w 555659"/>
              <a:gd name="connsiteY148" fmla="*/ 1165009 h 1562272"/>
              <a:gd name="connsiteX149" fmla="*/ 314240 w 555659"/>
              <a:gd name="connsiteY149" fmla="*/ 1084106 h 1562272"/>
              <a:gd name="connsiteX150" fmla="*/ 286342 w 555659"/>
              <a:gd name="connsiteY150" fmla="*/ 913372 h 1562272"/>
              <a:gd name="connsiteX151" fmla="*/ 274904 w 555659"/>
              <a:gd name="connsiteY151" fmla="*/ 834142 h 1562272"/>
              <a:gd name="connsiteX152" fmla="*/ 214366 w 555659"/>
              <a:gd name="connsiteY152" fmla="*/ 879895 h 1562272"/>
              <a:gd name="connsiteX153" fmla="*/ 186747 w 555659"/>
              <a:gd name="connsiteY153" fmla="*/ 939038 h 1562272"/>
              <a:gd name="connsiteX154" fmla="*/ 189816 w 555659"/>
              <a:gd name="connsiteY154" fmla="*/ 988417 h 1562272"/>
              <a:gd name="connsiteX155" fmla="*/ 208228 w 555659"/>
              <a:gd name="connsiteY155" fmla="*/ 1016035 h 1562272"/>
              <a:gd name="connsiteX156" fmla="*/ 215203 w 555659"/>
              <a:gd name="connsiteY156" fmla="*/ 1021894 h 1562272"/>
              <a:gd name="connsiteX157" fmla="*/ 217993 w 555659"/>
              <a:gd name="connsiteY157" fmla="*/ 1023847 h 1562272"/>
              <a:gd name="connsiteX158" fmla="*/ 215761 w 555659"/>
              <a:gd name="connsiteY158" fmla="*/ 1028868 h 1562272"/>
              <a:gd name="connsiteX159" fmla="*/ 208228 w 555659"/>
              <a:gd name="connsiteY159" fmla="*/ 1027752 h 1562272"/>
              <a:gd name="connsiteX160" fmla="*/ 202370 w 555659"/>
              <a:gd name="connsiteY160" fmla="*/ 1026079 h 1562272"/>
              <a:gd name="connsiteX161" fmla="*/ 167498 w 555659"/>
              <a:gd name="connsiteY161" fmla="*/ 1003481 h 1562272"/>
              <a:gd name="connsiteX162" fmla="*/ 139879 w 555659"/>
              <a:gd name="connsiteY162" fmla="*/ 939317 h 1562272"/>
              <a:gd name="connsiteX163" fmla="*/ 156897 w 555659"/>
              <a:gd name="connsiteY163" fmla="*/ 845859 h 1562272"/>
              <a:gd name="connsiteX164" fmla="*/ 239474 w 555659"/>
              <a:gd name="connsiteY164" fmla="*/ 758818 h 1562272"/>
              <a:gd name="connsiteX165" fmla="*/ 249796 w 555659"/>
              <a:gd name="connsiteY165" fmla="*/ 753518 h 1562272"/>
              <a:gd name="connsiteX166" fmla="*/ 254539 w 555659"/>
              <a:gd name="connsiteY166" fmla="*/ 751286 h 1562272"/>
              <a:gd name="connsiteX167" fmla="*/ 263745 w 555659"/>
              <a:gd name="connsiteY167" fmla="*/ 747380 h 1562272"/>
              <a:gd name="connsiteX168" fmla="*/ 253702 w 555659"/>
              <a:gd name="connsiteY168" fmla="*/ 654202 h 1562272"/>
              <a:gd name="connsiteX169" fmla="*/ 253423 w 555659"/>
              <a:gd name="connsiteY169" fmla="*/ 653923 h 1562272"/>
              <a:gd name="connsiteX170" fmla="*/ 309218 w 555659"/>
              <a:gd name="connsiteY170" fmla="*/ 824657 h 1562272"/>
              <a:gd name="connsiteX171" fmla="*/ 318703 w 555659"/>
              <a:gd name="connsiteY171" fmla="*/ 909187 h 1562272"/>
              <a:gd name="connsiteX172" fmla="*/ 349391 w 555659"/>
              <a:gd name="connsiteY172" fmla="*/ 1146597 h 1562272"/>
              <a:gd name="connsiteX173" fmla="*/ 351344 w 555659"/>
              <a:gd name="connsiteY173" fmla="*/ 1160825 h 1562272"/>
              <a:gd name="connsiteX174" fmla="*/ 420251 w 555659"/>
              <a:gd name="connsiteY174" fmla="*/ 1120931 h 1562272"/>
              <a:gd name="connsiteX175" fmla="*/ 477999 w 555659"/>
              <a:gd name="connsiteY175" fmla="*/ 1000413 h 1562272"/>
              <a:gd name="connsiteX176" fmla="*/ 478278 w 555659"/>
              <a:gd name="connsiteY176" fmla="*/ 992043 h 1562272"/>
              <a:gd name="connsiteX177" fmla="*/ 478278 w 555659"/>
              <a:gd name="connsiteY177" fmla="*/ 990927 h 1562272"/>
              <a:gd name="connsiteX178" fmla="*/ 477720 w 555659"/>
              <a:gd name="connsiteY178" fmla="*/ 984511 h 1562272"/>
              <a:gd name="connsiteX179" fmla="*/ 477441 w 555659"/>
              <a:gd name="connsiteY179" fmla="*/ 981442 h 1562272"/>
              <a:gd name="connsiteX180" fmla="*/ 475767 w 555659"/>
              <a:gd name="connsiteY180" fmla="*/ 969725 h 1562272"/>
              <a:gd name="connsiteX181" fmla="*/ 467956 w 555659"/>
              <a:gd name="connsiteY181" fmla="*/ 940991 h 1562272"/>
              <a:gd name="connsiteX182" fmla="*/ 440058 w 555659"/>
              <a:gd name="connsiteY182" fmla="*/ 890496 h 1562272"/>
              <a:gd name="connsiteX183" fmla="*/ 359434 w 555659"/>
              <a:gd name="connsiteY183" fmla="*/ 829679 h 1562272"/>
              <a:gd name="connsiteX184" fmla="*/ 323446 w 555659"/>
              <a:gd name="connsiteY184" fmla="*/ 823541 h 1562272"/>
              <a:gd name="connsiteX185" fmla="*/ 317587 w 555659"/>
              <a:gd name="connsiteY185" fmla="*/ 823820 h 1562272"/>
              <a:gd name="connsiteX186" fmla="*/ 310613 w 555659"/>
              <a:gd name="connsiteY186" fmla="*/ 824378 h 1562272"/>
              <a:gd name="connsiteX187" fmla="*/ 309218 w 555659"/>
              <a:gd name="connsiteY187" fmla="*/ 824657 h 1562272"/>
              <a:gd name="connsiteX188" fmla="*/ 322888 w 555659"/>
              <a:gd name="connsiteY188" fmla="*/ 59422 h 1562272"/>
              <a:gd name="connsiteX189" fmla="*/ 319261 w 555659"/>
              <a:gd name="connsiteY189" fmla="*/ 63049 h 1562272"/>
              <a:gd name="connsiteX190" fmla="*/ 302244 w 555659"/>
              <a:gd name="connsiteY190" fmla="*/ 99874 h 1562272"/>
              <a:gd name="connsiteX191" fmla="*/ 291363 w 555659"/>
              <a:gd name="connsiteY191" fmla="*/ 146463 h 1562272"/>
              <a:gd name="connsiteX192" fmla="*/ 280762 w 555659"/>
              <a:gd name="connsiteY192" fmla="*/ 244663 h 1562272"/>
              <a:gd name="connsiteX193" fmla="*/ 277973 w 555659"/>
              <a:gd name="connsiteY193" fmla="*/ 343700 h 1562272"/>
              <a:gd name="connsiteX194" fmla="*/ 281320 w 555659"/>
              <a:gd name="connsiteY194" fmla="*/ 474540 h 1562272"/>
              <a:gd name="connsiteX195" fmla="*/ 313682 w 555659"/>
              <a:gd name="connsiteY195" fmla="*/ 435763 h 1562272"/>
              <a:gd name="connsiteX196" fmla="*/ 358597 w 555659"/>
              <a:gd name="connsiteY196" fmla="*/ 359044 h 1562272"/>
              <a:gd name="connsiteX197" fmla="*/ 370593 w 555659"/>
              <a:gd name="connsiteY197" fmla="*/ 316918 h 1562272"/>
              <a:gd name="connsiteX198" fmla="*/ 373662 w 555659"/>
              <a:gd name="connsiteY198" fmla="*/ 297390 h 1562272"/>
              <a:gd name="connsiteX199" fmla="*/ 373941 w 555659"/>
              <a:gd name="connsiteY199" fmla="*/ 294600 h 1562272"/>
              <a:gd name="connsiteX200" fmla="*/ 375336 w 555659"/>
              <a:gd name="connsiteY200" fmla="*/ 281767 h 1562272"/>
              <a:gd name="connsiteX201" fmla="*/ 376730 w 555659"/>
              <a:gd name="connsiteY201" fmla="*/ 270329 h 1562272"/>
              <a:gd name="connsiteX202" fmla="*/ 376172 w 555659"/>
              <a:gd name="connsiteY202" fmla="*/ 176035 h 1562272"/>
              <a:gd name="connsiteX203" fmla="*/ 351344 w 555659"/>
              <a:gd name="connsiteY203" fmla="*/ 89552 h 1562272"/>
              <a:gd name="connsiteX204" fmla="*/ 327909 w 555659"/>
              <a:gd name="connsiteY204" fmla="*/ 61933 h 1562272"/>
              <a:gd name="connsiteX205" fmla="*/ 323167 w 555659"/>
              <a:gd name="connsiteY205" fmla="*/ 59701 h 1562272"/>
              <a:gd name="connsiteX206" fmla="*/ 322888 w 555659"/>
              <a:gd name="connsiteY206" fmla="*/ 59422 h 156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555659" h="1562272">
                <a:moveTo>
                  <a:pt x="215203" y="1560878"/>
                </a:moveTo>
                <a:cubicBezTo>
                  <a:pt x="209623" y="1560320"/>
                  <a:pt x="203765" y="1559483"/>
                  <a:pt x="197906" y="1558367"/>
                </a:cubicBezTo>
                <a:cubicBezTo>
                  <a:pt x="187863" y="1556415"/>
                  <a:pt x="178099" y="1553067"/>
                  <a:pt x="168893" y="1548882"/>
                </a:cubicBezTo>
                <a:cubicBezTo>
                  <a:pt x="159686" y="1544977"/>
                  <a:pt x="151038" y="1539955"/>
                  <a:pt x="142669" y="1533817"/>
                </a:cubicBezTo>
                <a:cubicBezTo>
                  <a:pt x="127046" y="1522658"/>
                  <a:pt x="113655" y="1507315"/>
                  <a:pt x="104449" y="1489739"/>
                </a:cubicBezTo>
                <a:cubicBezTo>
                  <a:pt x="96359" y="1474674"/>
                  <a:pt x="90779" y="1456262"/>
                  <a:pt x="88547" y="1438407"/>
                </a:cubicBezTo>
                <a:cubicBezTo>
                  <a:pt x="87710" y="1429480"/>
                  <a:pt x="87710" y="1421947"/>
                  <a:pt x="88268" y="1412183"/>
                </a:cubicBezTo>
                <a:cubicBezTo>
                  <a:pt x="88826" y="1404093"/>
                  <a:pt x="89942" y="1395724"/>
                  <a:pt x="91895" y="1387912"/>
                </a:cubicBezTo>
                <a:cubicBezTo>
                  <a:pt x="98590" y="1358620"/>
                  <a:pt x="115887" y="1329885"/>
                  <a:pt x="139321" y="1309520"/>
                </a:cubicBezTo>
                <a:cubicBezTo>
                  <a:pt x="163034" y="1289154"/>
                  <a:pt x="188979" y="1280506"/>
                  <a:pt x="219108" y="1283296"/>
                </a:cubicBezTo>
                <a:cubicBezTo>
                  <a:pt x="219945" y="1283296"/>
                  <a:pt x="220782" y="1283575"/>
                  <a:pt x="221619" y="1283575"/>
                </a:cubicBezTo>
                <a:cubicBezTo>
                  <a:pt x="259002" y="1287759"/>
                  <a:pt x="286342" y="1322353"/>
                  <a:pt x="282994" y="1360294"/>
                </a:cubicBezTo>
                <a:cubicBezTo>
                  <a:pt x="279367" y="1397955"/>
                  <a:pt x="245890" y="1425853"/>
                  <a:pt x="207949" y="1422505"/>
                </a:cubicBezTo>
                <a:cubicBezTo>
                  <a:pt x="194280" y="1421111"/>
                  <a:pt x="181447" y="1415810"/>
                  <a:pt x="170845" y="1407162"/>
                </a:cubicBezTo>
                <a:cubicBezTo>
                  <a:pt x="168335" y="1409393"/>
                  <a:pt x="165824" y="1412183"/>
                  <a:pt x="163871" y="1414973"/>
                </a:cubicBezTo>
                <a:cubicBezTo>
                  <a:pt x="161639" y="1418321"/>
                  <a:pt x="159686" y="1421947"/>
                  <a:pt x="157734" y="1425853"/>
                </a:cubicBezTo>
                <a:cubicBezTo>
                  <a:pt x="156060" y="1429201"/>
                  <a:pt x="154944" y="1433386"/>
                  <a:pt x="154107" y="1436733"/>
                </a:cubicBezTo>
                <a:lnTo>
                  <a:pt x="153549" y="1438407"/>
                </a:lnTo>
                <a:lnTo>
                  <a:pt x="152991" y="1442592"/>
                </a:lnTo>
                <a:cubicBezTo>
                  <a:pt x="152991" y="1442871"/>
                  <a:pt x="152991" y="1443429"/>
                  <a:pt x="152712" y="1443987"/>
                </a:cubicBezTo>
                <a:lnTo>
                  <a:pt x="152154" y="1446497"/>
                </a:lnTo>
                <a:cubicBezTo>
                  <a:pt x="151596" y="1449287"/>
                  <a:pt x="151596" y="1451798"/>
                  <a:pt x="151317" y="1454309"/>
                </a:cubicBezTo>
                <a:cubicBezTo>
                  <a:pt x="151038" y="1460725"/>
                  <a:pt x="151317" y="1466026"/>
                  <a:pt x="152433" y="1470768"/>
                </a:cubicBezTo>
                <a:cubicBezTo>
                  <a:pt x="154665" y="1482486"/>
                  <a:pt x="160523" y="1493645"/>
                  <a:pt x="169172" y="1503130"/>
                </a:cubicBezTo>
                <a:cubicBezTo>
                  <a:pt x="174193" y="1508151"/>
                  <a:pt x="179494" y="1512615"/>
                  <a:pt x="185352" y="1516242"/>
                </a:cubicBezTo>
                <a:cubicBezTo>
                  <a:pt x="191769" y="1519869"/>
                  <a:pt x="198743" y="1522937"/>
                  <a:pt x="205997" y="1525448"/>
                </a:cubicBezTo>
                <a:cubicBezTo>
                  <a:pt x="212413" y="1527401"/>
                  <a:pt x="219387" y="1528796"/>
                  <a:pt x="227478" y="1529633"/>
                </a:cubicBezTo>
                <a:cubicBezTo>
                  <a:pt x="228315" y="1529633"/>
                  <a:pt x="229152" y="1529912"/>
                  <a:pt x="229989" y="1529912"/>
                </a:cubicBezTo>
                <a:cubicBezTo>
                  <a:pt x="234452" y="1530191"/>
                  <a:pt x="238079" y="1530191"/>
                  <a:pt x="242543" y="1530191"/>
                </a:cubicBezTo>
                <a:lnTo>
                  <a:pt x="247006" y="1529912"/>
                </a:lnTo>
                <a:lnTo>
                  <a:pt x="255654" y="1528796"/>
                </a:lnTo>
                <a:cubicBezTo>
                  <a:pt x="272951" y="1526006"/>
                  <a:pt x="295827" y="1514847"/>
                  <a:pt x="309776" y="1502293"/>
                </a:cubicBezTo>
                <a:cubicBezTo>
                  <a:pt x="324004" y="1488902"/>
                  <a:pt x="334884" y="1471884"/>
                  <a:pt x="341579" y="1453193"/>
                </a:cubicBezTo>
                <a:cubicBezTo>
                  <a:pt x="343253" y="1449008"/>
                  <a:pt x="344369" y="1445103"/>
                  <a:pt x="345485" y="1440918"/>
                </a:cubicBezTo>
                <a:lnTo>
                  <a:pt x="346043" y="1438407"/>
                </a:lnTo>
                <a:lnTo>
                  <a:pt x="347717" y="1430317"/>
                </a:lnTo>
                <a:cubicBezTo>
                  <a:pt x="347996" y="1428922"/>
                  <a:pt x="348275" y="1427248"/>
                  <a:pt x="348554" y="1425574"/>
                </a:cubicBezTo>
                <a:cubicBezTo>
                  <a:pt x="348554" y="1424458"/>
                  <a:pt x="348833" y="1423621"/>
                  <a:pt x="349112" y="1422505"/>
                </a:cubicBezTo>
                <a:cubicBezTo>
                  <a:pt x="350507" y="1412462"/>
                  <a:pt x="351344" y="1401582"/>
                  <a:pt x="351901" y="1389028"/>
                </a:cubicBezTo>
                <a:cubicBezTo>
                  <a:pt x="352738" y="1364199"/>
                  <a:pt x="351065" y="1339091"/>
                  <a:pt x="349112" y="1317889"/>
                </a:cubicBezTo>
                <a:cubicBezTo>
                  <a:pt x="346601" y="1290549"/>
                  <a:pt x="343811" y="1265999"/>
                  <a:pt x="340463" y="1243123"/>
                </a:cubicBezTo>
                <a:cubicBezTo>
                  <a:pt x="338790" y="1231127"/>
                  <a:pt x="336837" y="1218294"/>
                  <a:pt x="334326" y="1202671"/>
                </a:cubicBezTo>
                <a:cubicBezTo>
                  <a:pt x="316750" y="1205461"/>
                  <a:pt x="299175" y="1207135"/>
                  <a:pt x="282157" y="1207135"/>
                </a:cubicBezTo>
                <a:cubicBezTo>
                  <a:pt x="278810" y="1207135"/>
                  <a:pt x="275741" y="1207135"/>
                  <a:pt x="272393" y="1206856"/>
                </a:cubicBezTo>
                <a:cubicBezTo>
                  <a:pt x="240869" y="1206019"/>
                  <a:pt x="209344" y="1200160"/>
                  <a:pt x="178657" y="1189838"/>
                </a:cubicBezTo>
                <a:lnTo>
                  <a:pt x="167219" y="1185933"/>
                </a:lnTo>
                <a:lnTo>
                  <a:pt x="156060" y="1181469"/>
                </a:lnTo>
                <a:lnTo>
                  <a:pt x="150480" y="1179237"/>
                </a:lnTo>
                <a:lnTo>
                  <a:pt x="144622" y="1176447"/>
                </a:lnTo>
                <a:lnTo>
                  <a:pt x="134021" y="1171426"/>
                </a:lnTo>
                <a:cubicBezTo>
                  <a:pt x="131789" y="1170031"/>
                  <a:pt x="129557" y="1168915"/>
                  <a:pt x="127604" y="1167799"/>
                </a:cubicBezTo>
                <a:cubicBezTo>
                  <a:pt x="122303" y="1164730"/>
                  <a:pt x="116724" y="1161662"/>
                  <a:pt x="111702" y="1158314"/>
                </a:cubicBezTo>
                <a:lnTo>
                  <a:pt x="101380" y="1151339"/>
                </a:lnTo>
                <a:lnTo>
                  <a:pt x="91337" y="1143528"/>
                </a:lnTo>
                <a:cubicBezTo>
                  <a:pt x="63439" y="1120931"/>
                  <a:pt x="41400" y="1092475"/>
                  <a:pt x="26893" y="1061509"/>
                </a:cubicBezTo>
                <a:cubicBezTo>
                  <a:pt x="18524" y="1043375"/>
                  <a:pt x="12666" y="1026916"/>
                  <a:pt x="8760" y="1011014"/>
                </a:cubicBezTo>
                <a:cubicBezTo>
                  <a:pt x="7086" y="1004876"/>
                  <a:pt x="5970" y="998181"/>
                  <a:pt x="4854" y="992043"/>
                </a:cubicBezTo>
                <a:cubicBezTo>
                  <a:pt x="4296" y="989533"/>
                  <a:pt x="4017" y="987301"/>
                  <a:pt x="3459" y="984790"/>
                </a:cubicBezTo>
                <a:cubicBezTo>
                  <a:pt x="3180" y="982279"/>
                  <a:pt x="2901" y="979768"/>
                  <a:pt x="2622" y="977537"/>
                </a:cubicBezTo>
                <a:cubicBezTo>
                  <a:pt x="1785" y="971120"/>
                  <a:pt x="949" y="964425"/>
                  <a:pt x="670" y="957729"/>
                </a:cubicBezTo>
                <a:cubicBezTo>
                  <a:pt x="-1562" y="923136"/>
                  <a:pt x="1785" y="886869"/>
                  <a:pt x="10713" y="850323"/>
                </a:cubicBezTo>
                <a:cubicBezTo>
                  <a:pt x="19082" y="815730"/>
                  <a:pt x="31915" y="781694"/>
                  <a:pt x="49212" y="748775"/>
                </a:cubicBezTo>
                <a:cubicBezTo>
                  <a:pt x="65950" y="716693"/>
                  <a:pt x="86036" y="686005"/>
                  <a:pt x="108913" y="657550"/>
                </a:cubicBezTo>
                <a:cubicBezTo>
                  <a:pt x="119514" y="644438"/>
                  <a:pt x="131510" y="631047"/>
                  <a:pt x="145180" y="616819"/>
                </a:cubicBezTo>
                <a:cubicBezTo>
                  <a:pt x="152712" y="609008"/>
                  <a:pt x="160244" y="601475"/>
                  <a:pt x="167498" y="593943"/>
                </a:cubicBezTo>
                <a:cubicBezTo>
                  <a:pt x="171961" y="589479"/>
                  <a:pt x="176425" y="584736"/>
                  <a:pt x="180889" y="580273"/>
                </a:cubicBezTo>
                <a:lnTo>
                  <a:pt x="194280" y="566324"/>
                </a:lnTo>
                <a:cubicBezTo>
                  <a:pt x="209902" y="550143"/>
                  <a:pt x="226083" y="533684"/>
                  <a:pt x="241706" y="517224"/>
                </a:cubicBezTo>
                <a:cubicBezTo>
                  <a:pt x="237242" y="454454"/>
                  <a:pt x="234452" y="397822"/>
                  <a:pt x="233336" y="343979"/>
                </a:cubicBezTo>
                <a:cubicBezTo>
                  <a:pt x="231941" y="284278"/>
                  <a:pt x="231662" y="213139"/>
                  <a:pt x="240590" y="138652"/>
                </a:cubicBezTo>
                <a:cubicBezTo>
                  <a:pt x="243379" y="118007"/>
                  <a:pt x="246448" y="100990"/>
                  <a:pt x="250633" y="85367"/>
                </a:cubicBezTo>
                <a:cubicBezTo>
                  <a:pt x="255096" y="69186"/>
                  <a:pt x="260676" y="46589"/>
                  <a:pt x="274904" y="26503"/>
                </a:cubicBezTo>
                <a:cubicBezTo>
                  <a:pt x="279367" y="20644"/>
                  <a:pt x="283831" y="15902"/>
                  <a:pt x="288853" y="11996"/>
                </a:cubicBezTo>
                <a:cubicBezTo>
                  <a:pt x="295827" y="6695"/>
                  <a:pt x="303638" y="2790"/>
                  <a:pt x="311450" y="1116"/>
                </a:cubicBezTo>
                <a:cubicBezTo>
                  <a:pt x="313403" y="558"/>
                  <a:pt x="317587" y="0"/>
                  <a:pt x="319261" y="0"/>
                </a:cubicBezTo>
                <a:lnTo>
                  <a:pt x="320935" y="0"/>
                </a:lnTo>
                <a:cubicBezTo>
                  <a:pt x="321772" y="0"/>
                  <a:pt x="322330" y="0"/>
                  <a:pt x="322888" y="0"/>
                </a:cubicBezTo>
                <a:cubicBezTo>
                  <a:pt x="323446" y="0"/>
                  <a:pt x="323725" y="0"/>
                  <a:pt x="324004" y="0"/>
                </a:cubicBezTo>
                <a:cubicBezTo>
                  <a:pt x="324283" y="0"/>
                  <a:pt x="324562" y="0"/>
                  <a:pt x="324841" y="0"/>
                </a:cubicBezTo>
                <a:cubicBezTo>
                  <a:pt x="328467" y="0"/>
                  <a:pt x="332373" y="558"/>
                  <a:pt x="336558" y="1395"/>
                </a:cubicBezTo>
                <a:cubicBezTo>
                  <a:pt x="343532" y="2790"/>
                  <a:pt x="349949" y="5301"/>
                  <a:pt x="356086" y="8369"/>
                </a:cubicBezTo>
                <a:cubicBezTo>
                  <a:pt x="365850" y="13391"/>
                  <a:pt x="374499" y="19807"/>
                  <a:pt x="383984" y="29293"/>
                </a:cubicBezTo>
                <a:cubicBezTo>
                  <a:pt x="390958" y="36267"/>
                  <a:pt x="400164" y="46868"/>
                  <a:pt x="406860" y="56074"/>
                </a:cubicBezTo>
                <a:cubicBezTo>
                  <a:pt x="427225" y="85367"/>
                  <a:pt x="439221" y="119960"/>
                  <a:pt x="449822" y="162365"/>
                </a:cubicBezTo>
                <a:cubicBezTo>
                  <a:pt x="458750" y="198074"/>
                  <a:pt x="462934" y="235736"/>
                  <a:pt x="462655" y="273956"/>
                </a:cubicBezTo>
                <a:lnTo>
                  <a:pt x="462376" y="288184"/>
                </a:lnTo>
                <a:lnTo>
                  <a:pt x="461818" y="301296"/>
                </a:lnTo>
                <a:cubicBezTo>
                  <a:pt x="460981" y="311897"/>
                  <a:pt x="460423" y="321103"/>
                  <a:pt x="459308" y="330588"/>
                </a:cubicBezTo>
                <a:cubicBezTo>
                  <a:pt x="456518" y="352069"/>
                  <a:pt x="452333" y="371040"/>
                  <a:pt x="446754" y="388894"/>
                </a:cubicBezTo>
                <a:cubicBezTo>
                  <a:pt x="436710" y="422372"/>
                  <a:pt x="420251" y="455570"/>
                  <a:pt x="394864" y="493511"/>
                </a:cubicBezTo>
                <a:cubicBezTo>
                  <a:pt x="367524" y="533963"/>
                  <a:pt x="335163" y="572183"/>
                  <a:pt x="290248" y="617656"/>
                </a:cubicBezTo>
                <a:cubicBezTo>
                  <a:pt x="293316" y="656434"/>
                  <a:pt x="296664" y="696327"/>
                  <a:pt x="300291" y="735942"/>
                </a:cubicBezTo>
                <a:cubicBezTo>
                  <a:pt x="302802" y="735384"/>
                  <a:pt x="305312" y="735105"/>
                  <a:pt x="307544" y="734826"/>
                </a:cubicBezTo>
                <a:cubicBezTo>
                  <a:pt x="315634" y="733431"/>
                  <a:pt x="324283" y="732873"/>
                  <a:pt x="334326" y="732873"/>
                </a:cubicBezTo>
                <a:cubicBezTo>
                  <a:pt x="338232" y="732873"/>
                  <a:pt x="342137" y="732873"/>
                  <a:pt x="346601" y="733152"/>
                </a:cubicBezTo>
                <a:cubicBezTo>
                  <a:pt x="359992" y="733989"/>
                  <a:pt x="373104" y="736500"/>
                  <a:pt x="386216" y="740127"/>
                </a:cubicBezTo>
                <a:cubicBezTo>
                  <a:pt x="437826" y="754355"/>
                  <a:pt x="483858" y="789227"/>
                  <a:pt x="515940" y="837490"/>
                </a:cubicBezTo>
                <a:cubicBezTo>
                  <a:pt x="523193" y="848370"/>
                  <a:pt x="529889" y="860645"/>
                  <a:pt x="536305" y="875431"/>
                </a:cubicBezTo>
                <a:cubicBezTo>
                  <a:pt x="541885" y="887985"/>
                  <a:pt x="546627" y="902213"/>
                  <a:pt x="549975" y="917556"/>
                </a:cubicBezTo>
                <a:cubicBezTo>
                  <a:pt x="553602" y="932342"/>
                  <a:pt x="555276" y="947686"/>
                  <a:pt x="555555" y="962751"/>
                </a:cubicBezTo>
                <a:cubicBezTo>
                  <a:pt x="555834" y="969446"/>
                  <a:pt x="555555" y="976979"/>
                  <a:pt x="554718" y="986185"/>
                </a:cubicBezTo>
                <a:lnTo>
                  <a:pt x="553323" y="999018"/>
                </a:lnTo>
                <a:lnTo>
                  <a:pt x="551370" y="1008782"/>
                </a:lnTo>
                <a:cubicBezTo>
                  <a:pt x="550812" y="1011851"/>
                  <a:pt x="549696" y="1016314"/>
                  <a:pt x="548859" y="1019941"/>
                </a:cubicBezTo>
                <a:cubicBezTo>
                  <a:pt x="548580" y="1021336"/>
                  <a:pt x="548301" y="1022452"/>
                  <a:pt x="548022" y="1023847"/>
                </a:cubicBezTo>
                <a:cubicBezTo>
                  <a:pt x="547464" y="1026637"/>
                  <a:pt x="546627" y="1029426"/>
                  <a:pt x="545790" y="1031937"/>
                </a:cubicBezTo>
                <a:cubicBezTo>
                  <a:pt x="543838" y="1038354"/>
                  <a:pt x="541048" y="1046165"/>
                  <a:pt x="537700" y="1053697"/>
                </a:cubicBezTo>
                <a:cubicBezTo>
                  <a:pt x="531284" y="1068762"/>
                  <a:pt x="523472" y="1082432"/>
                  <a:pt x="515103" y="1094149"/>
                </a:cubicBezTo>
                <a:cubicBezTo>
                  <a:pt x="498085" y="1118699"/>
                  <a:pt x="475767" y="1140180"/>
                  <a:pt x="448985" y="1158314"/>
                </a:cubicBezTo>
                <a:cubicBezTo>
                  <a:pt x="421646" y="1176726"/>
                  <a:pt x="390679" y="1190117"/>
                  <a:pt x="356644" y="1198208"/>
                </a:cubicBezTo>
                <a:cubicBezTo>
                  <a:pt x="358597" y="1212436"/>
                  <a:pt x="360550" y="1226384"/>
                  <a:pt x="362224" y="1240333"/>
                </a:cubicBezTo>
                <a:cubicBezTo>
                  <a:pt x="368361" y="1289712"/>
                  <a:pt x="374778" y="1341044"/>
                  <a:pt x="373941" y="1389865"/>
                </a:cubicBezTo>
                <a:cubicBezTo>
                  <a:pt x="373941" y="1403256"/>
                  <a:pt x="373104" y="1414973"/>
                  <a:pt x="371709" y="1425853"/>
                </a:cubicBezTo>
                <a:cubicBezTo>
                  <a:pt x="371430" y="1426969"/>
                  <a:pt x="371430" y="1428085"/>
                  <a:pt x="371430" y="1428922"/>
                </a:cubicBezTo>
                <a:cubicBezTo>
                  <a:pt x="371151" y="1430875"/>
                  <a:pt x="370872" y="1432828"/>
                  <a:pt x="370593" y="1435059"/>
                </a:cubicBezTo>
                <a:lnTo>
                  <a:pt x="369198" y="1443429"/>
                </a:lnTo>
                <a:lnTo>
                  <a:pt x="368919" y="1444545"/>
                </a:lnTo>
                <a:cubicBezTo>
                  <a:pt x="367524" y="1450124"/>
                  <a:pt x="366129" y="1455983"/>
                  <a:pt x="364455" y="1461562"/>
                </a:cubicBezTo>
                <a:cubicBezTo>
                  <a:pt x="357481" y="1483602"/>
                  <a:pt x="344927" y="1504525"/>
                  <a:pt x="328467" y="1521821"/>
                </a:cubicBezTo>
                <a:cubicBezTo>
                  <a:pt x="320377" y="1529912"/>
                  <a:pt x="311450" y="1537165"/>
                  <a:pt x="301686" y="1543303"/>
                </a:cubicBezTo>
                <a:cubicBezTo>
                  <a:pt x="292758" y="1548882"/>
                  <a:pt x="273230" y="1555578"/>
                  <a:pt x="261513" y="1558646"/>
                </a:cubicBezTo>
                <a:lnTo>
                  <a:pt x="251470" y="1560599"/>
                </a:lnTo>
                <a:lnTo>
                  <a:pt x="249238" y="1560878"/>
                </a:lnTo>
                <a:lnTo>
                  <a:pt x="245611" y="1561436"/>
                </a:lnTo>
                <a:cubicBezTo>
                  <a:pt x="240311" y="1561994"/>
                  <a:pt x="234452" y="1562273"/>
                  <a:pt x="229431" y="1562273"/>
                </a:cubicBezTo>
                <a:cubicBezTo>
                  <a:pt x="224688" y="1561715"/>
                  <a:pt x="219945" y="1561436"/>
                  <a:pt x="215203" y="1560878"/>
                </a:cubicBezTo>
                <a:cubicBezTo>
                  <a:pt x="215203" y="1560878"/>
                  <a:pt x="215203" y="1560878"/>
                  <a:pt x="215203" y="1560878"/>
                </a:cubicBezTo>
                <a:close/>
                <a:moveTo>
                  <a:pt x="253423" y="653923"/>
                </a:moveTo>
                <a:lnTo>
                  <a:pt x="216598" y="688516"/>
                </a:lnTo>
                <a:cubicBezTo>
                  <a:pt x="205718" y="698559"/>
                  <a:pt x="195116" y="709160"/>
                  <a:pt x="183678" y="721435"/>
                </a:cubicBezTo>
                <a:cubicBezTo>
                  <a:pt x="161639" y="745427"/>
                  <a:pt x="142390" y="769419"/>
                  <a:pt x="126488" y="793412"/>
                </a:cubicBezTo>
                <a:cubicBezTo>
                  <a:pt x="89663" y="849207"/>
                  <a:pt x="69019" y="904723"/>
                  <a:pt x="64834" y="957729"/>
                </a:cubicBezTo>
                <a:cubicBezTo>
                  <a:pt x="64276" y="962751"/>
                  <a:pt x="64276" y="967214"/>
                  <a:pt x="64276" y="972236"/>
                </a:cubicBezTo>
                <a:cubicBezTo>
                  <a:pt x="64276" y="974468"/>
                  <a:pt x="64276" y="976979"/>
                  <a:pt x="64276" y="979210"/>
                </a:cubicBezTo>
                <a:cubicBezTo>
                  <a:pt x="64555" y="981163"/>
                  <a:pt x="64555" y="983674"/>
                  <a:pt x="64555" y="985906"/>
                </a:cubicBezTo>
                <a:cubicBezTo>
                  <a:pt x="64834" y="990649"/>
                  <a:pt x="64834" y="995670"/>
                  <a:pt x="65671" y="1000134"/>
                </a:cubicBezTo>
                <a:cubicBezTo>
                  <a:pt x="67066" y="1014362"/>
                  <a:pt x="70135" y="1028031"/>
                  <a:pt x="74598" y="1041422"/>
                </a:cubicBezTo>
                <a:cubicBezTo>
                  <a:pt x="78504" y="1053697"/>
                  <a:pt x="84363" y="1065972"/>
                  <a:pt x="92732" y="1079084"/>
                </a:cubicBezTo>
                <a:cubicBezTo>
                  <a:pt x="99148" y="1089964"/>
                  <a:pt x="107797" y="1100566"/>
                  <a:pt x="118956" y="1111446"/>
                </a:cubicBezTo>
                <a:cubicBezTo>
                  <a:pt x="129278" y="1121768"/>
                  <a:pt x="141274" y="1129858"/>
                  <a:pt x="151875" y="1136833"/>
                </a:cubicBezTo>
                <a:lnTo>
                  <a:pt x="166382" y="1144644"/>
                </a:lnTo>
                <a:lnTo>
                  <a:pt x="171124" y="1146876"/>
                </a:lnTo>
                <a:lnTo>
                  <a:pt x="180889" y="1151339"/>
                </a:lnTo>
                <a:lnTo>
                  <a:pt x="190932" y="1155245"/>
                </a:lnTo>
                <a:cubicBezTo>
                  <a:pt x="205439" y="1160825"/>
                  <a:pt x="218829" y="1164730"/>
                  <a:pt x="231662" y="1167241"/>
                </a:cubicBezTo>
                <a:cubicBezTo>
                  <a:pt x="245053" y="1170031"/>
                  <a:pt x="259002" y="1171705"/>
                  <a:pt x="273230" y="1172263"/>
                </a:cubicBezTo>
                <a:cubicBezTo>
                  <a:pt x="275741" y="1172263"/>
                  <a:pt x="278252" y="1172263"/>
                  <a:pt x="280762" y="1172263"/>
                </a:cubicBezTo>
                <a:cubicBezTo>
                  <a:pt x="296664" y="1172263"/>
                  <a:pt x="312566" y="1170589"/>
                  <a:pt x="328467" y="1166962"/>
                </a:cubicBezTo>
                <a:lnTo>
                  <a:pt x="328188" y="1165009"/>
                </a:lnTo>
                <a:lnTo>
                  <a:pt x="314240" y="1084106"/>
                </a:lnTo>
                <a:cubicBezTo>
                  <a:pt x="305033" y="1030263"/>
                  <a:pt x="295269" y="973073"/>
                  <a:pt x="286342" y="913372"/>
                </a:cubicBezTo>
                <a:cubicBezTo>
                  <a:pt x="282436" y="888543"/>
                  <a:pt x="278531" y="861761"/>
                  <a:pt x="274904" y="834142"/>
                </a:cubicBezTo>
                <a:cubicBezTo>
                  <a:pt x="250912" y="844185"/>
                  <a:pt x="230268" y="859808"/>
                  <a:pt x="214366" y="879895"/>
                </a:cubicBezTo>
                <a:cubicBezTo>
                  <a:pt x="196511" y="903050"/>
                  <a:pt x="188979" y="923973"/>
                  <a:pt x="186747" y="939038"/>
                </a:cubicBezTo>
                <a:cubicBezTo>
                  <a:pt x="182841" y="961914"/>
                  <a:pt x="185631" y="978095"/>
                  <a:pt x="189816" y="988417"/>
                </a:cubicBezTo>
                <a:cubicBezTo>
                  <a:pt x="195395" y="1001808"/>
                  <a:pt x="202928" y="1011014"/>
                  <a:pt x="208228" y="1016035"/>
                </a:cubicBezTo>
                <a:cubicBezTo>
                  <a:pt x="211018" y="1018825"/>
                  <a:pt x="213529" y="1020778"/>
                  <a:pt x="215203" y="1021894"/>
                </a:cubicBezTo>
                <a:lnTo>
                  <a:pt x="217993" y="1023847"/>
                </a:lnTo>
                <a:lnTo>
                  <a:pt x="215761" y="1028868"/>
                </a:lnTo>
                <a:lnTo>
                  <a:pt x="208228" y="1027752"/>
                </a:lnTo>
                <a:lnTo>
                  <a:pt x="202370" y="1026079"/>
                </a:lnTo>
                <a:cubicBezTo>
                  <a:pt x="189258" y="1021894"/>
                  <a:pt x="177541" y="1014083"/>
                  <a:pt x="167498" y="1003481"/>
                </a:cubicBezTo>
                <a:cubicBezTo>
                  <a:pt x="153270" y="988696"/>
                  <a:pt x="143506" y="964146"/>
                  <a:pt x="139879" y="939317"/>
                </a:cubicBezTo>
                <a:cubicBezTo>
                  <a:pt x="137089" y="917835"/>
                  <a:pt x="139321" y="882405"/>
                  <a:pt x="156897" y="845859"/>
                </a:cubicBezTo>
                <a:cubicBezTo>
                  <a:pt x="173356" y="810708"/>
                  <a:pt x="202649" y="779742"/>
                  <a:pt x="239474" y="758818"/>
                </a:cubicBezTo>
                <a:cubicBezTo>
                  <a:pt x="242821" y="756865"/>
                  <a:pt x="246448" y="755192"/>
                  <a:pt x="249796" y="753518"/>
                </a:cubicBezTo>
                <a:cubicBezTo>
                  <a:pt x="251191" y="752681"/>
                  <a:pt x="252865" y="752123"/>
                  <a:pt x="254539" y="751286"/>
                </a:cubicBezTo>
                <a:cubicBezTo>
                  <a:pt x="254539" y="751286"/>
                  <a:pt x="263466" y="747380"/>
                  <a:pt x="263745" y="747380"/>
                </a:cubicBezTo>
                <a:cubicBezTo>
                  <a:pt x="260118" y="716693"/>
                  <a:pt x="256770" y="685168"/>
                  <a:pt x="253702" y="654202"/>
                </a:cubicBezTo>
                <a:lnTo>
                  <a:pt x="253423" y="653923"/>
                </a:lnTo>
                <a:close/>
                <a:moveTo>
                  <a:pt x="309218" y="824657"/>
                </a:moveTo>
                <a:cubicBezTo>
                  <a:pt x="312008" y="851718"/>
                  <a:pt x="315077" y="879337"/>
                  <a:pt x="318703" y="909187"/>
                </a:cubicBezTo>
                <a:cubicBezTo>
                  <a:pt x="328467" y="991764"/>
                  <a:pt x="339069" y="1070436"/>
                  <a:pt x="349391" y="1146597"/>
                </a:cubicBezTo>
                <a:lnTo>
                  <a:pt x="351344" y="1160825"/>
                </a:lnTo>
                <a:cubicBezTo>
                  <a:pt x="377288" y="1151897"/>
                  <a:pt x="401001" y="1138228"/>
                  <a:pt x="420251" y="1120931"/>
                </a:cubicBezTo>
                <a:cubicBezTo>
                  <a:pt x="455123" y="1090243"/>
                  <a:pt x="477441" y="1043933"/>
                  <a:pt x="477999" y="1000413"/>
                </a:cubicBezTo>
                <a:lnTo>
                  <a:pt x="478278" y="992043"/>
                </a:lnTo>
                <a:cubicBezTo>
                  <a:pt x="478278" y="991485"/>
                  <a:pt x="478278" y="991206"/>
                  <a:pt x="478278" y="990927"/>
                </a:cubicBezTo>
                <a:lnTo>
                  <a:pt x="477720" y="984511"/>
                </a:lnTo>
                <a:lnTo>
                  <a:pt x="477441" y="981442"/>
                </a:lnTo>
                <a:cubicBezTo>
                  <a:pt x="477162" y="977537"/>
                  <a:pt x="476604" y="973631"/>
                  <a:pt x="475767" y="969725"/>
                </a:cubicBezTo>
                <a:cubicBezTo>
                  <a:pt x="474093" y="960519"/>
                  <a:pt x="471583" y="950755"/>
                  <a:pt x="467956" y="940991"/>
                </a:cubicBezTo>
                <a:cubicBezTo>
                  <a:pt x="461539" y="923415"/>
                  <a:pt x="452054" y="906397"/>
                  <a:pt x="440058" y="890496"/>
                </a:cubicBezTo>
                <a:cubicBezTo>
                  <a:pt x="418298" y="861761"/>
                  <a:pt x="389005" y="839722"/>
                  <a:pt x="359434" y="829679"/>
                </a:cubicBezTo>
                <a:cubicBezTo>
                  <a:pt x="346880" y="825773"/>
                  <a:pt x="334605" y="823541"/>
                  <a:pt x="323446" y="823541"/>
                </a:cubicBezTo>
                <a:cubicBezTo>
                  <a:pt x="321493" y="823541"/>
                  <a:pt x="319540" y="823541"/>
                  <a:pt x="317587" y="823820"/>
                </a:cubicBezTo>
                <a:cubicBezTo>
                  <a:pt x="315077" y="823820"/>
                  <a:pt x="312845" y="824099"/>
                  <a:pt x="310613" y="824378"/>
                </a:cubicBezTo>
                <a:cubicBezTo>
                  <a:pt x="310055" y="824378"/>
                  <a:pt x="309776" y="824657"/>
                  <a:pt x="309218" y="824657"/>
                </a:cubicBezTo>
                <a:close/>
                <a:moveTo>
                  <a:pt x="322888" y="59422"/>
                </a:moveTo>
                <a:cubicBezTo>
                  <a:pt x="322051" y="59980"/>
                  <a:pt x="320656" y="61096"/>
                  <a:pt x="319261" y="63049"/>
                </a:cubicBezTo>
                <a:cubicBezTo>
                  <a:pt x="313403" y="70302"/>
                  <a:pt x="307265" y="83414"/>
                  <a:pt x="302244" y="99874"/>
                </a:cubicBezTo>
                <a:cubicBezTo>
                  <a:pt x="298059" y="112986"/>
                  <a:pt x="294711" y="128330"/>
                  <a:pt x="291363" y="146463"/>
                </a:cubicBezTo>
                <a:cubicBezTo>
                  <a:pt x="286342" y="175198"/>
                  <a:pt x="282994" y="207280"/>
                  <a:pt x="280762" y="244663"/>
                </a:cubicBezTo>
                <a:cubicBezTo>
                  <a:pt x="279088" y="275630"/>
                  <a:pt x="278252" y="308270"/>
                  <a:pt x="277973" y="343700"/>
                </a:cubicBezTo>
                <a:cubicBezTo>
                  <a:pt x="277973" y="383594"/>
                  <a:pt x="279088" y="426277"/>
                  <a:pt x="281320" y="474540"/>
                </a:cubicBezTo>
                <a:cubicBezTo>
                  <a:pt x="293595" y="460592"/>
                  <a:pt x="304196" y="447759"/>
                  <a:pt x="313682" y="435763"/>
                </a:cubicBezTo>
                <a:cubicBezTo>
                  <a:pt x="335163" y="407586"/>
                  <a:pt x="349391" y="383036"/>
                  <a:pt x="358597" y="359044"/>
                </a:cubicBezTo>
                <a:cubicBezTo>
                  <a:pt x="363340" y="346769"/>
                  <a:pt x="367524" y="332820"/>
                  <a:pt x="370593" y="316918"/>
                </a:cubicBezTo>
                <a:cubicBezTo>
                  <a:pt x="371709" y="310781"/>
                  <a:pt x="372825" y="303527"/>
                  <a:pt x="373662" y="297390"/>
                </a:cubicBezTo>
                <a:lnTo>
                  <a:pt x="373941" y="294600"/>
                </a:lnTo>
                <a:lnTo>
                  <a:pt x="375336" y="281767"/>
                </a:lnTo>
                <a:lnTo>
                  <a:pt x="376730" y="270329"/>
                </a:lnTo>
                <a:cubicBezTo>
                  <a:pt x="379520" y="234341"/>
                  <a:pt x="379241" y="203374"/>
                  <a:pt x="376172" y="176035"/>
                </a:cubicBezTo>
                <a:cubicBezTo>
                  <a:pt x="372267" y="141442"/>
                  <a:pt x="363897" y="112149"/>
                  <a:pt x="351344" y="89552"/>
                </a:cubicBezTo>
                <a:cubicBezTo>
                  <a:pt x="344369" y="76998"/>
                  <a:pt x="335442" y="66397"/>
                  <a:pt x="327909" y="61933"/>
                </a:cubicBezTo>
                <a:cubicBezTo>
                  <a:pt x="325957" y="60817"/>
                  <a:pt x="324562" y="59980"/>
                  <a:pt x="323167" y="59701"/>
                </a:cubicBezTo>
                <a:cubicBezTo>
                  <a:pt x="323446" y="59422"/>
                  <a:pt x="323167" y="59422"/>
                  <a:pt x="322888" y="59422"/>
                </a:cubicBezTo>
                <a:close/>
              </a:path>
            </a:pathLst>
          </a:custGeom>
          <a:solidFill>
            <a:schemeClr val="accent5"/>
          </a:solidFill>
          <a:ln w="2776" cap="flat">
            <a:noFill/>
            <a:prstDash val="solid"/>
            <a:miter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375" name="Group 374"/>
          <p:cNvGrpSpPr/>
          <p:nvPr/>
        </p:nvGrpSpPr>
        <p:grpSpPr>
          <a:xfrm rot="3827213">
            <a:off x="5679703" y="4558802"/>
            <a:ext cx="1195324" cy="741746"/>
            <a:chOff x="4474952" y="485299"/>
            <a:chExt cx="1195324" cy="741746"/>
          </a:xfrm>
        </p:grpSpPr>
        <p:sp>
          <p:nvSpPr>
            <p:cNvPr id="376" name="Graphic 12"/>
            <p:cNvSpPr/>
            <p:nvPr/>
          </p:nvSpPr>
          <p:spPr>
            <a:xfrm>
              <a:off x="4612327" y="485299"/>
              <a:ext cx="1057949" cy="729380"/>
            </a:xfrm>
            <a:custGeom>
              <a:avLst/>
              <a:gdLst>
                <a:gd name="connsiteX0" fmla="*/ 2090928 w 2095441"/>
                <a:gd name="connsiteY0" fmla="*/ 475268 h 1444656"/>
                <a:gd name="connsiteX1" fmla="*/ 1847183 w 2095441"/>
                <a:gd name="connsiteY1" fmla="*/ 16734 h 1444656"/>
                <a:gd name="connsiteX2" fmla="*/ 1826514 w 2095441"/>
                <a:gd name="connsiteY2" fmla="*/ 1780 h 1444656"/>
                <a:gd name="connsiteX3" fmla="*/ 1785271 w 2095441"/>
                <a:gd name="connsiteY3" fmla="*/ 49024 h 1444656"/>
                <a:gd name="connsiteX4" fmla="*/ 1711928 w 2095441"/>
                <a:gd name="connsiteY4" fmla="*/ 221522 h 1444656"/>
                <a:gd name="connsiteX5" fmla="*/ 1445228 w 2095441"/>
                <a:gd name="connsiteY5" fmla="*/ 405831 h 1444656"/>
                <a:gd name="connsiteX6" fmla="*/ 979456 w 2095441"/>
                <a:gd name="connsiteY6" fmla="*/ 660720 h 1444656"/>
                <a:gd name="connsiteX7" fmla="*/ 944785 w 2095441"/>
                <a:gd name="connsiteY7" fmla="*/ 624906 h 1444656"/>
                <a:gd name="connsiteX8" fmla="*/ 934974 w 2095441"/>
                <a:gd name="connsiteY8" fmla="*/ 567470 h 1444656"/>
                <a:gd name="connsiteX9" fmla="*/ 905065 w 2095441"/>
                <a:gd name="connsiteY9" fmla="*/ 534037 h 1444656"/>
                <a:gd name="connsiteX10" fmla="*/ 813340 w 2095441"/>
                <a:gd name="connsiteY10" fmla="*/ 582710 h 1444656"/>
                <a:gd name="connsiteX11" fmla="*/ 837819 w 2095441"/>
                <a:gd name="connsiteY11" fmla="*/ 644622 h 1444656"/>
                <a:gd name="connsiteX12" fmla="*/ 873538 w 2095441"/>
                <a:gd name="connsiteY12" fmla="*/ 716250 h 1444656"/>
                <a:gd name="connsiteX13" fmla="*/ 821531 w 2095441"/>
                <a:gd name="connsiteY13" fmla="*/ 743397 h 1444656"/>
                <a:gd name="connsiteX14" fmla="*/ 766477 w 2095441"/>
                <a:gd name="connsiteY14" fmla="*/ 719013 h 1444656"/>
                <a:gd name="connsiteX15" fmla="*/ 756666 w 2095441"/>
                <a:gd name="connsiteY15" fmla="*/ 661577 h 1444656"/>
                <a:gd name="connsiteX16" fmla="*/ 726758 w 2095441"/>
                <a:gd name="connsiteY16" fmla="*/ 628144 h 1444656"/>
                <a:gd name="connsiteX17" fmla="*/ 635032 w 2095441"/>
                <a:gd name="connsiteY17" fmla="*/ 676817 h 1444656"/>
                <a:gd name="connsiteX18" fmla="*/ 659511 w 2095441"/>
                <a:gd name="connsiteY18" fmla="*/ 738729 h 1444656"/>
                <a:gd name="connsiteX19" fmla="*/ 643700 w 2095441"/>
                <a:gd name="connsiteY19" fmla="*/ 840837 h 1444656"/>
                <a:gd name="connsiteX20" fmla="*/ 638556 w 2095441"/>
                <a:gd name="connsiteY20" fmla="*/ 843409 h 1444656"/>
                <a:gd name="connsiteX21" fmla="*/ 638556 w 2095441"/>
                <a:gd name="connsiteY21" fmla="*/ 843409 h 1444656"/>
                <a:gd name="connsiteX22" fmla="*/ 585026 w 2095441"/>
                <a:gd name="connsiteY22" fmla="*/ 814167 h 1444656"/>
                <a:gd name="connsiteX23" fmla="*/ 575215 w 2095441"/>
                <a:gd name="connsiteY23" fmla="*/ 756732 h 1444656"/>
                <a:gd name="connsiteX24" fmla="*/ 545306 w 2095441"/>
                <a:gd name="connsiteY24" fmla="*/ 723299 h 1444656"/>
                <a:gd name="connsiteX25" fmla="*/ 453581 w 2095441"/>
                <a:gd name="connsiteY25" fmla="*/ 771972 h 1444656"/>
                <a:gd name="connsiteX26" fmla="*/ 478060 w 2095441"/>
                <a:gd name="connsiteY26" fmla="*/ 833884 h 1444656"/>
                <a:gd name="connsiteX27" fmla="*/ 504920 w 2095441"/>
                <a:gd name="connsiteY27" fmla="*/ 913037 h 1444656"/>
                <a:gd name="connsiteX28" fmla="*/ 0 w 2095441"/>
                <a:gd name="connsiteY28" fmla="*/ 1180594 h 1444656"/>
                <a:gd name="connsiteX29" fmla="*/ 75628 w 2095441"/>
                <a:gd name="connsiteY29" fmla="*/ 1323660 h 1444656"/>
                <a:gd name="connsiteX30" fmla="*/ 229838 w 2095441"/>
                <a:gd name="connsiteY30" fmla="*/ 1234220 h 1444656"/>
                <a:gd name="connsiteX31" fmla="*/ 262033 w 2095441"/>
                <a:gd name="connsiteY31" fmla="*/ 1259842 h 1444656"/>
                <a:gd name="connsiteX32" fmla="*/ 392811 w 2095441"/>
                <a:gd name="connsiteY32" fmla="*/ 1415766 h 1444656"/>
                <a:gd name="connsiteX33" fmla="*/ 558737 w 2095441"/>
                <a:gd name="connsiteY33" fmla="*/ 1442246 h 1444656"/>
                <a:gd name="connsiteX34" fmla="*/ 728186 w 2095441"/>
                <a:gd name="connsiteY34" fmla="*/ 1372047 h 1444656"/>
                <a:gd name="connsiteX35" fmla="*/ 796195 w 2095441"/>
                <a:gd name="connsiteY35" fmla="*/ 1391001 h 1444656"/>
                <a:gd name="connsiteX36" fmla="*/ 844201 w 2095441"/>
                <a:gd name="connsiteY36" fmla="*/ 1404432 h 1444656"/>
                <a:gd name="connsiteX37" fmla="*/ 872014 w 2095441"/>
                <a:gd name="connsiteY37" fmla="*/ 1345091 h 1444656"/>
                <a:gd name="connsiteX38" fmla="*/ 862584 w 2095441"/>
                <a:gd name="connsiteY38" fmla="*/ 1314039 h 1444656"/>
                <a:gd name="connsiteX39" fmla="*/ 928116 w 2095441"/>
                <a:gd name="connsiteY39" fmla="*/ 1275177 h 1444656"/>
                <a:gd name="connsiteX40" fmla="*/ 962882 w 2095441"/>
                <a:gd name="connsiteY40" fmla="*/ 1297371 h 1444656"/>
                <a:gd name="connsiteX41" fmla="*/ 1022318 w 2095441"/>
                <a:gd name="connsiteY41" fmla="*/ 1311753 h 1444656"/>
                <a:gd name="connsiteX42" fmla="*/ 1040416 w 2095441"/>
                <a:gd name="connsiteY42" fmla="*/ 1259556 h 1444656"/>
                <a:gd name="connsiteX43" fmla="*/ 1041273 w 2095441"/>
                <a:gd name="connsiteY43" fmla="*/ 1219075 h 1444656"/>
                <a:gd name="connsiteX44" fmla="*/ 1087088 w 2095441"/>
                <a:gd name="connsiteY44" fmla="*/ 1192596 h 1444656"/>
                <a:gd name="connsiteX45" fmla="*/ 1128522 w 2095441"/>
                <a:gd name="connsiteY45" fmla="*/ 1207074 h 1444656"/>
                <a:gd name="connsiteX46" fmla="*/ 1189958 w 2095441"/>
                <a:gd name="connsiteY46" fmla="*/ 1225171 h 1444656"/>
                <a:gd name="connsiteX47" fmla="*/ 1216819 w 2095441"/>
                <a:gd name="connsiteY47" fmla="*/ 1178213 h 1444656"/>
                <a:gd name="connsiteX48" fmla="*/ 1199769 w 2095441"/>
                <a:gd name="connsiteY48" fmla="*/ 1141351 h 1444656"/>
                <a:gd name="connsiteX49" fmla="*/ 1364456 w 2095441"/>
                <a:gd name="connsiteY49" fmla="*/ 1044196 h 1444656"/>
                <a:gd name="connsiteX50" fmla="*/ 1462945 w 2095441"/>
                <a:gd name="connsiteY50" fmla="*/ 769209 h 1444656"/>
                <a:gd name="connsiteX51" fmla="*/ 1412462 w 2095441"/>
                <a:gd name="connsiteY51" fmla="*/ 656624 h 1444656"/>
                <a:gd name="connsiteX52" fmla="*/ 1811465 w 2095441"/>
                <a:gd name="connsiteY52" fmla="*/ 479554 h 1444656"/>
                <a:gd name="connsiteX53" fmla="*/ 2034064 w 2095441"/>
                <a:gd name="connsiteY53" fmla="*/ 516511 h 1444656"/>
                <a:gd name="connsiteX54" fmla="*/ 2089309 w 2095441"/>
                <a:gd name="connsiteY54" fmla="*/ 521940 h 1444656"/>
                <a:gd name="connsiteX55" fmla="*/ 2090928 w 2095441"/>
                <a:gd name="connsiteY55" fmla="*/ 475268 h 1444656"/>
                <a:gd name="connsiteX56" fmla="*/ 699516 w 2095441"/>
                <a:gd name="connsiteY56" fmla="*/ 1260890 h 1444656"/>
                <a:gd name="connsiteX57" fmla="*/ 559022 w 2095441"/>
                <a:gd name="connsiteY57" fmla="*/ 1327946 h 1444656"/>
                <a:gd name="connsiteX58" fmla="*/ 370046 w 2095441"/>
                <a:gd name="connsiteY58" fmla="*/ 1198882 h 1444656"/>
                <a:gd name="connsiteX59" fmla="*/ 377285 w 2095441"/>
                <a:gd name="connsiteY59" fmla="*/ 1170021 h 1444656"/>
                <a:gd name="connsiteX60" fmla="*/ 587121 w 2095441"/>
                <a:gd name="connsiteY60" fmla="*/ 1064675 h 1444656"/>
                <a:gd name="connsiteX61" fmla="*/ 632555 w 2095441"/>
                <a:gd name="connsiteY61" fmla="*/ 1077438 h 1444656"/>
                <a:gd name="connsiteX62" fmla="*/ 708374 w 2095441"/>
                <a:gd name="connsiteY62" fmla="*/ 1225647 h 1444656"/>
                <a:gd name="connsiteX63" fmla="*/ 699516 w 2095441"/>
                <a:gd name="connsiteY63" fmla="*/ 1260890 h 1444656"/>
                <a:gd name="connsiteX64" fmla="*/ 876205 w 2095441"/>
                <a:gd name="connsiteY64" fmla="*/ 1174974 h 1444656"/>
                <a:gd name="connsiteX65" fmla="*/ 845820 w 2095441"/>
                <a:gd name="connsiteY65" fmla="*/ 1190500 h 1444656"/>
                <a:gd name="connsiteX66" fmla="*/ 778955 w 2095441"/>
                <a:gd name="connsiteY66" fmla="*/ 1159544 h 1444656"/>
                <a:gd name="connsiteX67" fmla="*/ 714185 w 2095441"/>
                <a:gd name="connsiteY67" fmla="*/ 1037624 h 1444656"/>
                <a:gd name="connsiteX68" fmla="*/ 727805 w 2095441"/>
                <a:gd name="connsiteY68" fmla="*/ 994666 h 1444656"/>
                <a:gd name="connsiteX69" fmla="*/ 820388 w 2095441"/>
                <a:gd name="connsiteY69" fmla="*/ 1024194 h 1444656"/>
                <a:gd name="connsiteX70" fmla="*/ 885444 w 2095441"/>
                <a:gd name="connsiteY70" fmla="*/ 1150495 h 1444656"/>
                <a:gd name="connsiteX71" fmla="*/ 876205 w 2095441"/>
                <a:gd name="connsiteY71" fmla="*/ 1174974 h 1444656"/>
                <a:gd name="connsiteX72" fmla="*/ 1037749 w 2095441"/>
                <a:gd name="connsiteY72" fmla="*/ 1096869 h 1444656"/>
                <a:gd name="connsiteX73" fmla="*/ 943832 w 2095441"/>
                <a:gd name="connsiteY73" fmla="*/ 1067913 h 1444656"/>
                <a:gd name="connsiteX74" fmla="*/ 883539 w 2095441"/>
                <a:gd name="connsiteY74" fmla="*/ 951518 h 1444656"/>
                <a:gd name="connsiteX75" fmla="*/ 896017 w 2095441"/>
                <a:gd name="connsiteY75" fmla="*/ 912656 h 1444656"/>
                <a:gd name="connsiteX76" fmla="*/ 990695 w 2095441"/>
                <a:gd name="connsiteY76" fmla="*/ 941136 h 1444656"/>
                <a:gd name="connsiteX77" fmla="*/ 1055561 w 2095441"/>
                <a:gd name="connsiteY77" fmla="*/ 1068675 h 1444656"/>
                <a:gd name="connsiteX78" fmla="*/ 1037749 w 2095441"/>
                <a:gd name="connsiteY78" fmla="*/ 1096869 h 1444656"/>
                <a:gd name="connsiteX79" fmla="*/ 1273969 w 2095441"/>
                <a:gd name="connsiteY79" fmla="*/ 967329 h 1444656"/>
                <a:gd name="connsiteX80" fmla="*/ 1199007 w 2095441"/>
                <a:gd name="connsiteY80" fmla="*/ 1013049 h 1444656"/>
                <a:gd name="connsiteX81" fmla="*/ 1111472 w 2095441"/>
                <a:gd name="connsiteY81" fmla="*/ 978378 h 1444656"/>
                <a:gd name="connsiteX82" fmla="*/ 1051179 w 2095441"/>
                <a:gd name="connsiteY82" fmla="*/ 861888 h 1444656"/>
                <a:gd name="connsiteX83" fmla="*/ 1061561 w 2095441"/>
                <a:gd name="connsiteY83" fmla="*/ 827979 h 1444656"/>
                <a:gd name="connsiteX84" fmla="*/ 1284541 w 2095441"/>
                <a:gd name="connsiteY84" fmla="*/ 718536 h 1444656"/>
                <a:gd name="connsiteX85" fmla="*/ 1312164 w 2095441"/>
                <a:gd name="connsiteY85" fmla="*/ 715965 h 1444656"/>
                <a:gd name="connsiteX86" fmla="*/ 1273969 w 2095441"/>
                <a:gd name="connsiteY86" fmla="*/ 967329 h 144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95441" h="1444656">
                  <a:moveTo>
                    <a:pt x="2090928" y="475268"/>
                  </a:moveTo>
                  <a:cubicBezTo>
                    <a:pt x="2073593" y="404497"/>
                    <a:pt x="1913382" y="96078"/>
                    <a:pt x="1847183" y="16734"/>
                  </a:cubicBezTo>
                  <a:cubicBezTo>
                    <a:pt x="1840802" y="8543"/>
                    <a:pt x="1835372" y="4066"/>
                    <a:pt x="1826514" y="1780"/>
                  </a:cubicBezTo>
                  <a:cubicBezTo>
                    <a:pt x="1783461" y="-8221"/>
                    <a:pt x="1785747" y="26164"/>
                    <a:pt x="1785271" y="49024"/>
                  </a:cubicBezTo>
                  <a:cubicBezTo>
                    <a:pt x="1783842" y="117033"/>
                    <a:pt x="1752695" y="170563"/>
                    <a:pt x="1711928" y="221522"/>
                  </a:cubicBezTo>
                  <a:cubicBezTo>
                    <a:pt x="1643253" y="307437"/>
                    <a:pt x="1539335" y="353443"/>
                    <a:pt x="1445228" y="405831"/>
                  </a:cubicBezTo>
                  <a:cubicBezTo>
                    <a:pt x="1327976" y="471077"/>
                    <a:pt x="1028890" y="631764"/>
                    <a:pt x="979456" y="660720"/>
                  </a:cubicBezTo>
                  <a:cubicBezTo>
                    <a:pt x="962120" y="664339"/>
                    <a:pt x="951928" y="654624"/>
                    <a:pt x="944785" y="624906"/>
                  </a:cubicBezTo>
                  <a:cubicBezTo>
                    <a:pt x="939832" y="604617"/>
                    <a:pt x="937736" y="588330"/>
                    <a:pt x="934974" y="567470"/>
                  </a:cubicBezTo>
                  <a:cubicBezTo>
                    <a:pt x="933736" y="539752"/>
                    <a:pt x="923544" y="529560"/>
                    <a:pt x="905065" y="534037"/>
                  </a:cubicBezTo>
                  <a:cubicBezTo>
                    <a:pt x="884968" y="538895"/>
                    <a:pt x="824960" y="573471"/>
                    <a:pt x="813340" y="582710"/>
                  </a:cubicBezTo>
                  <a:cubicBezTo>
                    <a:pt x="784003" y="606141"/>
                    <a:pt x="820293" y="629573"/>
                    <a:pt x="837819" y="644622"/>
                  </a:cubicBezTo>
                  <a:cubicBezTo>
                    <a:pt x="879443" y="680246"/>
                    <a:pt x="889826" y="698915"/>
                    <a:pt x="873538" y="716250"/>
                  </a:cubicBezTo>
                  <a:cubicBezTo>
                    <a:pt x="848487" y="729300"/>
                    <a:pt x="827246" y="740349"/>
                    <a:pt x="821531" y="743397"/>
                  </a:cubicBezTo>
                  <a:cubicBezTo>
                    <a:pt x="789908" y="760351"/>
                    <a:pt x="776288" y="759494"/>
                    <a:pt x="766477" y="719013"/>
                  </a:cubicBezTo>
                  <a:cubicBezTo>
                    <a:pt x="761524" y="698724"/>
                    <a:pt x="759428" y="682437"/>
                    <a:pt x="756666" y="661577"/>
                  </a:cubicBezTo>
                  <a:cubicBezTo>
                    <a:pt x="755428" y="633859"/>
                    <a:pt x="745236" y="623667"/>
                    <a:pt x="726758" y="628144"/>
                  </a:cubicBezTo>
                  <a:cubicBezTo>
                    <a:pt x="706660" y="633002"/>
                    <a:pt x="646652" y="667578"/>
                    <a:pt x="635032" y="676817"/>
                  </a:cubicBezTo>
                  <a:cubicBezTo>
                    <a:pt x="605695" y="700248"/>
                    <a:pt x="641985" y="723680"/>
                    <a:pt x="659511" y="738729"/>
                  </a:cubicBezTo>
                  <a:cubicBezTo>
                    <a:pt x="724472" y="794260"/>
                    <a:pt x="713708" y="808548"/>
                    <a:pt x="643700" y="840837"/>
                  </a:cubicBezTo>
                  <a:cubicBezTo>
                    <a:pt x="642938" y="841218"/>
                    <a:pt x="641128" y="842076"/>
                    <a:pt x="638556" y="843409"/>
                  </a:cubicBezTo>
                  <a:lnTo>
                    <a:pt x="638556" y="843409"/>
                  </a:lnTo>
                  <a:cubicBezTo>
                    <a:pt x="608171" y="859316"/>
                    <a:pt x="594646" y="853887"/>
                    <a:pt x="585026" y="814167"/>
                  </a:cubicBezTo>
                  <a:cubicBezTo>
                    <a:pt x="580073" y="793879"/>
                    <a:pt x="577977" y="777591"/>
                    <a:pt x="575215" y="756732"/>
                  </a:cubicBezTo>
                  <a:cubicBezTo>
                    <a:pt x="573977" y="729014"/>
                    <a:pt x="563785" y="718822"/>
                    <a:pt x="545306" y="723299"/>
                  </a:cubicBezTo>
                  <a:cubicBezTo>
                    <a:pt x="525209" y="728157"/>
                    <a:pt x="465201" y="762732"/>
                    <a:pt x="453581" y="771972"/>
                  </a:cubicBezTo>
                  <a:cubicBezTo>
                    <a:pt x="424244" y="795403"/>
                    <a:pt x="460534" y="818835"/>
                    <a:pt x="478060" y="833884"/>
                  </a:cubicBezTo>
                  <a:cubicBezTo>
                    <a:pt x="525780" y="874746"/>
                    <a:pt x="532448" y="893320"/>
                    <a:pt x="504920" y="913037"/>
                  </a:cubicBezTo>
                  <a:cubicBezTo>
                    <a:pt x="338804" y="1000191"/>
                    <a:pt x="74200" y="1139922"/>
                    <a:pt x="0" y="1180594"/>
                  </a:cubicBezTo>
                  <a:cubicBezTo>
                    <a:pt x="22003" y="1224028"/>
                    <a:pt x="49435" y="1279464"/>
                    <a:pt x="75628" y="1323660"/>
                  </a:cubicBezTo>
                  <a:cubicBezTo>
                    <a:pt x="102965" y="1306134"/>
                    <a:pt x="184023" y="1261557"/>
                    <a:pt x="229838" y="1234220"/>
                  </a:cubicBezTo>
                  <a:cubicBezTo>
                    <a:pt x="247745" y="1225266"/>
                    <a:pt x="245078" y="1234220"/>
                    <a:pt x="262033" y="1259842"/>
                  </a:cubicBezTo>
                  <a:cubicBezTo>
                    <a:pt x="278321" y="1284607"/>
                    <a:pt x="338519" y="1387382"/>
                    <a:pt x="392811" y="1415766"/>
                  </a:cubicBezTo>
                  <a:cubicBezTo>
                    <a:pt x="440341" y="1441960"/>
                    <a:pt x="505778" y="1449009"/>
                    <a:pt x="558737" y="1442246"/>
                  </a:cubicBezTo>
                  <a:cubicBezTo>
                    <a:pt x="621697" y="1434150"/>
                    <a:pt x="674275" y="1401765"/>
                    <a:pt x="728186" y="1372047"/>
                  </a:cubicBezTo>
                  <a:cubicBezTo>
                    <a:pt x="770382" y="1348806"/>
                    <a:pt x="772001" y="1349377"/>
                    <a:pt x="796195" y="1391001"/>
                  </a:cubicBezTo>
                  <a:cubicBezTo>
                    <a:pt x="814483" y="1422339"/>
                    <a:pt x="820960" y="1416433"/>
                    <a:pt x="844201" y="1404432"/>
                  </a:cubicBezTo>
                  <a:cubicBezTo>
                    <a:pt x="885920" y="1383096"/>
                    <a:pt x="894779" y="1385477"/>
                    <a:pt x="872014" y="1345091"/>
                  </a:cubicBezTo>
                  <a:cubicBezTo>
                    <a:pt x="860393" y="1324422"/>
                    <a:pt x="853916" y="1320993"/>
                    <a:pt x="862584" y="1314039"/>
                  </a:cubicBezTo>
                  <a:cubicBezTo>
                    <a:pt x="885349" y="1296037"/>
                    <a:pt x="904875" y="1288989"/>
                    <a:pt x="928116" y="1275177"/>
                  </a:cubicBezTo>
                  <a:cubicBezTo>
                    <a:pt x="946690" y="1264128"/>
                    <a:pt x="951357" y="1277082"/>
                    <a:pt x="962882" y="1297371"/>
                  </a:cubicBezTo>
                  <a:cubicBezTo>
                    <a:pt x="980503" y="1328898"/>
                    <a:pt x="984695" y="1333089"/>
                    <a:pt x="1022318" y="1311753"/>
                  </a:cubicBezTo>
                  <a:cubicBezTo>
                    <a:pt x="1055941" y="1288989"/>
                    <a:pt x="1056037" y="1283750"/>
                    <a:pt x="1040416" y="1259556"/>
                  </a:cubicBezTo>
                  <a:cubicBezTo>
                    <a:pt x="1021937" y="1230886"/>
                    <a:pt x="1025081" y="1228029"/>
                    <a:pt x="1041273" y="1219075"/>
                  </a:cubicBezTo>
                  <a:cubicBezTo>
                    <a:pt x="1055941" y="1210979"/>
                    <a:pt x="1079087" y="1197358"/>
                    <a:pt x="1087088" y="1192596"/>
                  </a:cubicBezTo>
                  <a:cubicBezTo>
                    <a:pt x="1107091" y="1180880"/>
                    <a:pt x="1112044" y="1181261"/>
                    <a:pt x="1128522" y="1207074"/>
                  </a:cubicBezTo>
                  <a:cubicBezTo>
                    <a:pt x="1151001" y="1242126"/>
                    <a:pt x="1160431" y="1242602"/>
                    <a:pt x="1189958" y="1225171"/>
                  </a:cubicBezTo>
                  <a:cubicBezTo>
                    <a:pt x="1220343" y="1205645"/>
                    <a:pt x="1226344" y="1196691"/>
                    <a:pt x="1216819" y="1178213"/>
                  </a:cubicBezTo>
                  <a:cubicBezTo>
                    <a:pt x="1209580" y="1165735"/>
                    <a:pt x="1204151" y="1155162"/>
                    <a:pt x="1199769" y="1141351"/>
                  </a:cubicBezTo>
                  <a:cubicBezTo>
                    <a:pt x="1255586" y="1110585"/>
                    <a:pt x="1313021" y="1082296"/>
                    <a:pt x="1364456" y="1044196"/>
                  </a:cubicBezTo>
                  <a:cubicBezTo>
                    <a:pt x="1452467" y="979045"/>
                    <a:pt x="1497711" y="866269"/>
                    <a:pt x="1462945" y="769209"/>
                  </a:cubicBezTo>
                  <a:cubicBezTo>
                    <a:pt x="1453991" y="742730"/>
                    <a:pt x="1422273" y="675102"/>
                    <a:pt x="1412462" y="656624"/>
                  </a:cubicBezTo>
                  <a:cubicBezTo>
                    <a:pt x="1465707" y="618143"/>
                    <a:pt x="1740694" y="491746"/>
                    <a:pt x="1811465" y="479554"/>
                  </a:cubicBezTo>
                  <a:cubicBezTo>
                    <a:pt x="1899666" y="459075"/>
                    <a:pt x="1991868" y="490603"/>
                    <a:pt x="2034064" y="516511"/>
                  </a:cubicBezTo>
                  <a:cubicBezTo>
                    <a:pt x="2047399" y="524703"/>
                    <a:pt x="2069306" y="539371"/>
                    <a:pt x="2089309" y="521940"/>
                  </a:cubicBezTo>
                  <a:cubicBezTo>
                    <a:pt x="2098167" y="505367"/>
                    <a:pt x="2096262" y="495556"/>
                    <a:pt x="2090928" y="475268"/>
                  </a:cubicBezTo>
                  <a:close/>
                  <a:moveTo>
                    <a:pt x="699516" y="1260890"/>
                  </a:moveTo>
                  <a:cubicBezTo>
                    <a:pt x="653606" y="1285274"/>
                    <a:pt x="609410" y="1313468"/>
                    <a:pt x="559022" y="1327946"/>
                  </a:cubicBezTo>
                  <a:cubicBezTo>
                    <a:pt x="466915" y="1354235"/>
                    <a:pt x="378142" y="1292894"/>
                    <a:pt x="370046" y="1198882"/>
                  </a:cubicBezTo>
                  <a:cubicBezTo>
                    <a:pt x="369094" y="1188024"/>
                    <a:pt x="372237" y="1172974"/>
                    <a:pt x="377285" y="1170021"/>
                  </a:cubicBezTo>
                  <a:cubicBezTo>
                    <a:pt x="441769" y="1132017"/>
                    <a:pt x="558546" y="1076581"/>
                    <a:pt x="587121" y="1064675"/>
                  </a:cubicBezTo>
                  <a:cubicBezTo>
                    <a:pt x="608743" y="1055626"/>
                    <a:pt x="621506" y="1054959"/>
                    <a:pt x="632555" y="1077438"/>
                  </a:cubicBezTo>
                  <a:cubicBezTo>
                    <a:pt x="657130" y="1127254"/>
                    <a:pt x="682752" y="1176403"/>
                    <a:pt x="708374" y="1225647"/>
                  </a:cubicBezTo>
                  <a:cubicBezTo>
                    <a:pt x="716185" y="1240697"/>
                    <a:pt x="716090" y="1252127"/>
                    <a:pt x="699516" y="1260890"/>
                  </a:cubicBezTo>
                  <a:close/>
                  <a:moveTo>
                    <a:pt x="876205" y="1174974"/>
                  </a:moveTo>
                  <a:cubicBezTo>
                    <a:pt x="870014" y="1178308"/>
                    <a:pt x="852107" y="1187357"/>
                    <a:pt x="845820" y="1190500"/>
                  </a:cubicBezTo>
                  <a:cubicBezTo>
                    <a:pt x="801815" y="1212312"/>
                    <a:pt x="809244" y="1216789"/>
                    <a:pt x="778955" y="1159544"/>
                  </a:cubicBezTo>
                  <a:cubicBezTo>
                    <a:pt x="757428" y="1118872"/>
                    <a:pt x="735330" y="1078581"/>
                    <a:pt x="714185" y="1037624"/>
                  </a:cubicBezTo>
                  <a:cubicBezTo>
                    <a:pt x="699040" y="1008192"/>
                    <a:pt x="703898" y="1006668"/>
                    <a:pt x="727805" y="994666"/>
                  </a:cubicBezTo>
                  <a:cubicBezTo>
                    <a:pt x="799052" y="958757"/>
                    <a:pt x="781812" y="952756"/>
                    <a:pt x="820388" y="1024194"/>
                  </a:cubicBezTo>
                  <a:cubicBezTo>
                    <a:pt x="840010" y="1060484"/>
                    <a:pt x="883158" y="1145066"/>
                    <a:pt x="885444" y="1150495"/>
                  </a:cubicBezTo>
                  <a:cubicBezTo>
                    <a:pt x="890111" y="1162306"/>
                    <a:pt x="883158" y="1171260"/>
                    <a:pt x="876205" y="1174974"/>
                  </a:cubicBezTo>
                  <a:close/>
                  <a:moveTo>
                    <a:pt x="1037749" y="1096869"/>
                  </a:moveTo>
                  <a:cubicBezTo>
                    <a:pt x="973645" y="1131159"/>
                    <a:pt x="976217" y="1128778"/>
                    <a:pt x="943832" y="1067913"/>
                  </a:cubicBezTo>
                  <a:cubicBezTo>
                    <a:pt x="923258" y="1029337"/>
                    <a:pt x="904494" y="989808"/>
                    <a:pt x="883539" y="951518"/>
                  </a:cubicBezTo>
                  <a:cubicBezTo>
                    <a:pt x="873157" y="932563"/>
                    <a:pt x="877062" y="922752"/>
                    <a:pt x="896017" y="912656"/>
                  </a:cubicBezTo>
                  <a:cubicBezTo>
                    <a:pt x="962120" y="877318"/>
                    <a:pt x="953072" y="869508"/>
                    <a:pt x="990695" y="941136"/>
                  </a:cubicBezTo>
                  <a:cubicBezTo>
                    <a:pt x="1009364" y="976664"/>
                    <a:pt x="1052989" y="1063151"/>
                    <a:pt x="1055561" y="1068675"/>
                  </a:cubicBezTo>
                  <a:cubicBezTo>
                    <a:pt x="1061561" y="1081344"/>
                    <a:pt x="1055941" y="1087154"/>
                    <a:pt x="1037749" y="1096869"/>
                  </a:cubicBezTo>
                  <a:close/>
                  <a:moveTo>
                    <a:pt x="1273969" y="967329"/>
                  </a:moveTo>
                  <a:cubicBezTo>
                    <a:pt x="1248442" y="981522"/>
                    <a:pt x="1223963" y="997714"/>
                    <a:pt x="1199007" y="1013049"/>
                  </a:cubicBezTo>
                  <a:cubicBezTo>
                    <a:pt x="1141190" y="1034481"/>
                    <a:pt x="1141095" y="1034576"/>
                    <a:pt x="1111472" y="978378"/>
                  </a:cubicBezTo>
                  <a:cubicBezTo>
                    <a:pt x="1091089" y="939707"/>
                    <a:pt x="1071658" y="900464"/>
                    <a:pt x="1051179" y="861888"/>
                  </a:cubicBezTo>
                  <a:cubicBezTo>
                    <a:pt x="1042892" y="846267"/>
                    <a:pt x="1044702" y="836075"/>
                    <a:pt x="1061561" y="827979"/>
                  </a:cubicBezTo>
                  <a:cubicBezTo>
                    <a:pt x="1136047" y="791879"/>
                    <a:pt x="1210247" y="755112"/>
                    <a:pt x="1284541" y="718536"/>
                  </a:cubicBezTo>
                  <a:cubicBezTo>
                    <a:pt x="1293495" y="714155"/>
                    <a:pt x="1302734" y="713964"/>
                    <a:pt x="1312164" y="715965"/>
                  </a:cubicBezTo>
                  <a:cubicBezTo>
                    <a:pt x="1401318" y="808357"/>
                    <a:pt x="1358741" y="920085"/>
                    <a:pt x="1273969" y="96732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Graphic 12"/>
            <p:cNvSpPr/>
            <p:nvPr/>
          </p:nvSpPr>
          <p:spPr>
            <a:xfrm>
              <a:off x="4474952" y="1060152"/>
              <a:ext cx="184646" cy="166893"/>
            </a:xfrm>
            <a:custGeom>
              <a:avLst/>
              <a:gdLst>
                <a:gd name="connsiteX0" fmla="*/ 356103 w 365722"/>
                <a:gd name="connsiteY0" fmla="*/ 232981 h 330559"/>
                <a:gd name="connsiteX1" fmla="*/ 192845 w 365722"/>
                <a:gd name="connsiteY1" fmla="*/ 316134 h 330559"/>
                <a:gd name="connsiteX2" fmla="*/ 13679 w 365722"/>
                <a:gd name="connsiteY2" fmla="*/ 257937 h 330559"/>
                <a:gd name="connsiteX3" fmla="*/ 13679 w 365722"/>
                <a:gd name="connsiteY3" fmla="*/ 257937 h 330559"/>
                <a:gd name="connsiteX4" fmla="*/ 68829 w 365722"/>
                <a:gd name="connsiteY4" fmla="*/ 88296 h 330559"/>
                <a:gd name="connsiteX5" fmla="*/ 238374 w 365722"/>
                <a:gd name="connsiteY5" fmla="*/ 1905 h 330559"/>
                <a:gd name="connsiteX6" fmla="*/ 262187 w 365722"/>
                <a:gd name="connsiteY6" fmla="*/ 9620 h 330559"/>
                <a:gd name="connsiteX7" fmla="*/ 363818 w 365722"/>
                <a:gd name="connsiteY7" fmla="*/ 209264 h 330559"/>
                <a:gd name="connsiteX8" fmla="*/ 356103 w 365722"/>
                <a:gd name="connsiteY8" fmla="*/ 232981 h 33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722" h="330559">
                  <a:moveTo>
                    <a:pt x="356103" y="232981"/>
                  </a:moveTo>
                  <a:lnTo>
                    <a:pt x="192845" y="316134"/>
                  </a:lnTo>
                  <a:cubicBezTo>
                    <a:pt x="127598" y="349377"/>
                    <a:pt x="46922" y="323183"/>
                    <a:pt x="13679" y="257937"/>
                  </a:cubicBezTo>
                  <a:lnTo>
                    <a:pt x="13679" y="257937"/>
                  </a:lnTo>
                  <a:cubicBezTo>
                    <a:pt x="-17848" y="196119"/>
                    <a:pt x="7012" y="119729"/>
                    <a:pt x="68829" y="88296"/>
                  </a:cubicBezTo>
                  <a:lnTo>
                    <a:pt x="238374" y="1905"/>
                  </a:lnTo>
                  <a:cubicBezTo>
                    <a:pt x="247042" y="-2477"/>
                    <a:pt x="257710" y="952"/>
                    <a:pt x="262187" y="9620"/>
                  </a:cubicBezTo>
                  <a:lnTo>
                    <a:pt x="363818" y="209264"/>
                  </a:lnTo>
                  <a:cubicBezTo>
                    <a:pt x="368200" y="217836"/>
                    <a:pt x="364771" y="228600"/>
                    <a:pt x="356103" y="23298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Graphic 12"/>
            <p:cNvSpPr/>
            <p:nvPr/>
          </p:nvSpPr>
          <p:spPr>
            <a:xfrm>
              <a:off x="4551060" y="1042214"/>
              <a:ext cx="114319" cy="171489"/>
            </a:xfrm>
            <a:custGeom>
              <a:avLst/>
              <a:gdLst>
                <a:gd name="connsiteX0" fmla="*/ 196692 w 226427"/>
                <a:gd name="connsiteY0" fmla="*/ 333756 h 339662"/>
                <a:gd name="connsiteX1" fmla="*/ 196692 w 226427"/>
                <a:gd name="connsiteY1" fmla="*/ 333756 h 339662"/>
                <a:gd name="connsiteX2" fmla="*/ 123444 w 226427"/>
                <a:gd name="connsiteY2" fmla="*/ 309944 h 339662"/>
                <a:gd name="connsiteX3" fmla="*/ 5906 w 226427"/>
                <a:gd name="connsiteY3" fmla="*/ 79153 h 339662"/>
                <a:gd name="connsiteX4" fmla="*/ 29718 w 226427"/>
                <a:gd name="connsiteY4" fmla="*/ 5906 h 339662"/>
                <a:gd name="connsiteX5" fmla="*/ 29718 w 226427"/>
                <a:gd name="connsiteY5" fmla="*/ 5906 h 339662"/>
                <a:gd name="connsiteX6" fmla="*/ 102966 w 226427"/>
                <a:gd name="connsiteY6" fmla="*/ 29718 h 339662"/>
                <a:gd name="connsiteX7" fmla="*/ 220504 w 226427"/>
                <a:gd name="connsiteY7" fmla="*/ 260509 h 339662"/>
                <a:gd name="connsiteX8" fmla="*/ 196692 w 226427"/>
                <a:gd name="connsiteY8" fmla="*/ 333756 h 33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427" h="339662">
                  <a:moveTo>
                    <a:pt x="196692" y="333756"/>
                  </a:moveTo>
                  <a:lnTo>
                    <a:pt x="196692" y="333756"/>
                  </a:lnTo>
                  <a:cubicBezTo>
                    <a:pt x="170022" y="347377"/>
                    <a:pt x="137065" y="336614"/>
                    <a:pt x="123444" y="309944"/>
                  </a:cubicBezTo>
                  <a:lnTo>
                    <a:pt x="5906" y="79153"/>
                  </a:lnTo>
                  <a:cubicBezTo>
                    <a:pt x="-7715" y="52483"/>
                    <a:pt x="3048" y="19527"/>
                    <a:pt x="29718" y="5906"/>
                  </a:cubicBezTo>
                  <a:lnTo>
                    <a:pt x="29718" y="5906"/>
                  </a:lnTo>
                  <a:cubicBezTo>
                    <a:pt x="56388" y="-7715"/>
                    <a:pt x="89345" y="3049"/>
                    <a:pt x="102966" y="29718"/>
                  </a:cubicBezTo>
                  <a:lnTo>
                    <a:pt x="220504" y="260509"/>
                  </a:lnTo>
                  <a:cubicBezTo>
                    <a:pt x="234125" y="287275"/>
                    <a:pt x="223457" y="320231"/>
                    <a:pt x="196692" y="3337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9" name="Group 378"/>
          <p:cNvGrpSpPr/>
          <p:nvPr/>
        </p:nvGrpSpPr>
        <p:grpSpPr>
          <a:xfrm rot="19662303">
            <a:off x="6080316" y="1239683"/>
            <a:ext cx="470803" cy="1012722"/>
            <a:chOff x="10019575" y="3052626"/>
            <a:chExt cx="1673786" cy="3600405"/>
          </a:xfrm>
        </p:grpSpPr>
        <p:sp>
          <p:nvSpPr>
            <p:cNvPr id="380" name="Graphic 570"/>
            <p:cNvSpPr/>
            <p:nvPr/>
          </p:nvSpPr>
          <p:spPr>
            <a:xfrm>
              <a:off x="10085046" y="6248695"/>
              <a:ext cx="1491597" cy="404336"/>
            </a:xfrm>
            <a:custGeom>
              <a:avLst/>
              <a:gdLst>
                <a:gd name="connsiteX0" fmla="*/ 1491598 w 1491597"/>
                <a:gd name="connsiteY0" fmla="*/ 202168 h 404336"/>
                <a:gd name="connsiteX1" fmla="*/ 745799 w 1491597"/>
                <a:gd name="connsiteY1" fmla="*/ 404337 h 404336"/>
                <a:gd name="connsiteX2" fmla="*/ 0 w 1491597"/>
                <a:gd name="connsiteY2" fmla="*/ 202168 h 404336"/>
                <a:gd name="connsiteX3" fmla="*/ 745799 w 1491597"/>
                <a:gd name="connsiteY3" fmla="*/ 0 h 404336"/>
                <a:gd name="connsiteX4" fmla="*/ 1491598 w 1491597"/>
                <a:gd name="connsiteY4" fmla="*/ 202168 h 40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597" h="404336">
                  <a:moveTo>
                    <a:pt x="1491598" y="202168"/>
                  </a:moveTo>
                  <a:cubicBezTo>
                    <a:pt x="1491598" y="313823"/>
                    <a:pt x="1157692" y="404337"/>
                    <a:pt x="745799" y="404337"/>
                  </a:cubicBezTo>
                  <a:cubicBezTo>
                    <a:pt x="333905" y="404337"/>
                    <a:pt x="0" y="313823"/>
                    <a:pt x="0" y="202168"/>
                  </a:cubicBezTo>
                  <a:cubicBezTo>
                    <a:pt x="0" y="90514"/>
                    <a:pt x="333905" y="0"/>
                    <a:pt x="745799" y="0"/>
                  </a:cubicBezTo>
                  <a:cubicBezTo>
                    <a:pt x="1157692" y="0"/>
                    <a:pt x="1491598" y="90514"/>
                    <a:pt x="1491598" y="202168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Graphic 570"/>
            <p:cNvSpPr/>
            <p:nvPr/>
          </p:nvSpPr>
          <p:spPr>
            <a:xfrm>
              <a:off x="10085046" y="6190364"/>
              <a:ext cx="1491597" cy="404336"/>
            </a:xfrm>
            <a:custGeom>
              <a:avLst/>
              <a:gdLst>
                <a:gd name="connsiteX0" fmla="*/ 1491598 w 1491597"/>
                <a:gd name="connsiteY0" fmla="*/ 202169 h 404336"/>
                <a:gd name="connsiteX1" fmla="*/ 745799 w 1491597"/>
                <a:gd name="connsiteY1" fmla="*/ 404337 h 404336"/>
                <a:gd name="connsiteX2" fmla="*/ 0 w 1491597"/>
                <a:gd name="connsiteY2" fmla="*/ 202169 h 404336"/>
                <a:gd name="connsiteX3" fmla="*/ 745799 w 1491597"/>
                <a:gd name="connsiteY3" fmla="*/ 0 h 404336"/>
                <a:gd name="connsiteX4" fmla="*/ 1491598 w 1491597"/>
                <a:gd name="connsiteY4" fmla="*/ 202169 h 40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597" h="404336">
                  <a:moveTo>
                    <a:pt x="1491598" y="202169"/>
                  </a:moveTo>
                  <a:cubicBezTo>
                    <a:pt x="1491598" y="313823"/>
                    <a:pt x="1157692" y="404337"/>
                    <a:pt x="745799" y="404337"/>
                  </a:cubicBezTo>
                  <a:cubicBezTo>
                    <a:pt x="333905" y="404337"/>
                    <a:pt x="0" y="313823"/>
                    <a:pt x="0" y="202169"/>
                  </a:cubicBezTo>
                  <a:cubicBezTo>
                    <a:pt x="0" y="90514"/>
                    <a:pt x="333905" y="0"/>
                    <a:pt x="745799" y="0"/>
                  </a:cubicBezTo>
                  <a:cubicBezTo>
                    <a:pt x="1157692" y="0"/>
                    <a:pt x="1491598" y="90514"/>
                    <a:pt x="1491598" y="202169"/>
                  </a:cubicBezTo>
                  <a:close/>
                </a:path>
              </a:pathLst>
            </a:custGeom>
            <a:solidFill>
              <a:schemeClr val="accent5"/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Graphic 570"/>
            <p:cNvSpPr/>
            <p:nvPr/>
          </p:nvSpPr>
          <p:spPr>
            <a:xfrm>
              <a:off x="10242341" y="4724600"/>
              <a:ext cx="1229454" cy="787946"/>
            </a:xfrm>
            <a:custGeom>
              <a:avLst/>
              <a:gdLst>
                <a:gd name="connsiteX0" fmla="*/ 614727 w 1229454"/>
                <a:gd name="connsiteY0" fmla="*/ 787946 h 787946"/>
                <a:gd name="connsiteX1" fmla="*/ 614727 w 1229454"/>
                <a:gd name="connsiteY1" fmla="*/ 787946 h 787946"/>
                <a:gd name="connsiteX2" fmla="*/ 0 w 1229454"/>
                <a:gd name="connsiteY2" fmla="*/ 173219 h 787946"/>
                <a:gd name="connsiteX3" fmla="*/ 0 w 1229454"/>
                <a:gd name="connsiteY3" fmla="*/ 0 h 787946"/>
                <a:gd name="connsiteX4" fmla="*/ 1229454 w 1229454"/>
                <a:gd name="connsiteY4" fmla="*/ 0 h 787946"/>
                <a:gd name="connsiteX5" fmla="*/ 1229454 w 1229454"/>
                <a:gd name="connsiteY5" fmla="*/ 173219 h 787946"/>
                <a:gd name="connsiteX6" fmla="*/ 614727 w 1229454"/>
                <a:gd name="connsiteY6" fmla="*/ 787946 h 78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9454" h="787946">
                  <a:moveTo>
                    <a:pt x="614727" y="787946"/>
                  </a:moveTo>
                  <a:lnTo>
                    <a:pt x="614727" y="787946"/>
                  </a:lnTo>
                  <a:cubicBezTo>
                    <a:pt x="275212" y="787946"/>
                    <a:pt x="0" y="512734"/>
                    <a:pt x="0" y="173219"/>
                  </a:cubicBezTo>
                  <a:lnTo>
                    <a:pt x="0" y="0"/>
                  </a:lnTo>
                  <a:lnTo>
                    <a:pt x="1229454" y="0"/>
                  </a:lnTo>
                  <a:lnTo>
                    <a:pt x="1229454" y="173219"/>
                  </a:lnTo>
                  <a:cubicBezTo>
                    <a:pt x="1229454" y="512691"/>
                    <a:pt x="954199" y="787946"/>
                    <a:pt x="614727" y="78794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Graphic 570"/>
            <p:cNvSpPr/>
            <p:nvPr/>
          </p:nvSpPr>
          <p:spPr>
            <a:xfrm>
              <a:off x="10242341" y="3052643"/>
              <a:ext cx="1229454" cy="1378527"/>
            </a:xfrm>
            <a:custGeom>
              <a:avLst/>
              <a:gdLst>
                <a:gd name="connsiteX0" fmla="*/ 1229454 w 1229454"/>
                <a:gd name="connsiteY0" fmla="*/ 1378528 h 1378527"/>
                <a:gd name="connsiteX1" fmla="*/ 0 w 1229454"/>
                <a:gd name="connsiteY1" fmla="*/ 1378528 h 1378527"/>
                <a:gd name="connsiteX2" fmla="*/ 0 w 1229454"/>
                <a:gd name="connsiteY2" fmla="*/ 614727 h 1378527"/>
                <a:gd name="connsiteX3" fmla="*/ 614727 w 1229454"/>
                <a:gd name="connsiteY3" fmla="*/ 0 h 1378527"/>
                <a:gd name="connsiteX4" fmla="*/ 614727 w 1229454"/>
                <a:gd name="connsiteY4" fmla="*/ 0 h 1378527"/>
                <a:gd name="connsiteX5" fmla="*/ 1229454 w 1229454"/>
                <a:gd name="connsiteY5" fmla="*/ 614727 h 1378527"/>
                <a:gd name="connsiteX6" fmla="*/ 1229454 w 1229454"/>
                <a:gd name="connsiteY6" fmla="*/ 1378528 h 1378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9454" h="1378527">
                  <a:moveTo>
                    <a:pt x="1229454" y="1378528"/>
                  </a:moveTo>
                  <a:lnTo>
                    <a:pt x="0" y="1378528"/>
                  </a:lnTo>
                  <a:lnTo>
                    <a:pt x="0" y="614727"/>
                  </a:lnTo>
                  <a:cubicBezTo>
                    <a:pt x="0" y="275212"/>
                    <a:pt x="275212" y="0"/>
                    <a:pt x="614727" y="0"/>
                  </a:cubicBezTo>
                  <a:lnTo>
                    <a:pt x="614727" y="0"/>
                  </a:lnTo>
                  <a:cubicBezTo>
                    <a:pt x="954199" y="0"/>
                    <a:pt x="1229454" y="275212"/>
                    <a:pt x="1229454" y="614727"/>
                  </a:cubicBezTo>
                  <a:lnTo>
                    <a:pt x="1229454" y="1378528"/>
                  </a:lnTo>
                  <a:close/>
                </a:path>
              </a:pathLst>
            </a:custGeom>
            <a:solidFill>
              <a:schemeClr val="accent2"/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/>
            <p:cNvSpPr/>
            <p:nvPr/>
          </p:nvSpPr>
          <p:spPr>
            <a:xfrm>
              <a:off x="10357945" y="3052626"/>
              <a:ext cx="984552" cy="1214542"/>
            </a:xfrm>
            <a:custGeom>
              <a:avLst/>
              <a:gdLst>
                <a:gd name="connsiteX0" fmla="*/ 89333 w 984552"/>
                <a:gd name="connsiteY0" fmla="*/ 157354 h 1214542"/>
                <a:gd name="connsiteX1" fmla="*/ 92752 w 984552"/>
                <a:gd name="connsiteY1" fmla="*/ 171634 h 1214542"/>
                <a:gd name="connsiteX2" fmla="*/ 92795 w 984552"/>
                <a:gd name="connsiteY2" fmla="*/ 1169192 h 1214542"/>
                <a:gd name="connsiteX3" fmla="*/ 45628 w 984552"/>
                <a:gd name="connsiteY3" fmla="*/ 1213459 h 1214542"/>
                <a:gd name="connsiteX4" fmla="*/ 19 w 984552"/>
                <a:gd name="connsiteY4" fmla="*/ 1169581 h 1214542"/>
                <a:gd name="connsiteX5" fmla="*/ 19 w 984552"/>
                <a:gd name="connsiteY5" fmla="*/ 256448 h 1214542"/>
                <a:gd name="connsiteX6" fmla="*/ 89333 w 984552"/>
                <a:gd name="connsiteY6" fmla="*/ 157354 h 1214542"/>
                <a:gd name="connsiteX7" fmla="*/ 894113 w 984552"/>
                <a:gd name="connsiteY7" fmla="*/ 146622 h 1214542"/>
                <a:gd name="connsiteX8" fmla="*/ 984552 w 984552"/>
                <a:gd name="connsiteY8" fmla="*/ 241735 h 1214542"/>
                <a:gd name="connsiteX9" fmla="*/ 984336 w 984552"/>
                <a:gd name="connsiteY9" fmla="*/ 545636 h 1214542"/>
                <a:gd name="connsiteX10" fmla="*/ 984336 w 984552"/>
                <a:gd name="connsiteY10" fmla="*/ 1166075 h 1214542"/>
                <a:gd name="connsiteX11" fmla="*/ 952184 w 984552"/>
                <a:gd name="connsiteY11" fmla="*/ 1213242 h 1214542"/>
                <a:gd name="connsiteX12" fmla="*/ 894113 w 984552"/>
                <a:gd name="connsiteY12" fmla="*/ 1185115 h 1214542"/>
                <a:gd name="connsiteX13" fmla="*/ 891517 w 984552"/>
                <a:gd name="connsiteY13" fmla="*/ 1168672 h 1214542"/>
                <a:gd name="connsiteX14" fmla="*/ 891603 w 984552"/>
                <a:gd name="connsiteY14" fmla="*/ 159907 h 1214542"/>
                <a:gd name="connsiteX15" fmla="*/ 894113 w 984552"/>
                <a:gd name="connsiteY15" fmla="*/ 146622 h 1214542"/>
                <a:gd name="connsiteX16" fmla="*/ 677838 w 984552"/>
                <a:gd name="connsiteY16" fmla="*/ 28229 h 1214542"/>
                <a:gd name="connsiteX17" fmla="*/ 773686 w 984552"/>
                <a:gd name="connsiteY17" fmla="*/ 67001 h 1214542"/>
                <a:gd name="connsiteX18" fmla="*/ 773426 w 984552"/>
                <a:gd name="connsiteY18" fmla="*/ 85305 h 1214542"/>
                <a:gd name="connsiteX19" fmla="*/ 773426 w 984552"/>
                <a:gd name="connsiteY19" fmla="*/ 1157421 h 1214542"/>
                <a:gd name="connsiteX20" fmla="*/ 749843 w 984552"/>
                <a:gd name="connsiteY20" fmla="*/ 1208007 h 1214542"/>
                <a:gd name="connsiteX21" fmla="*/ 677924 w 984552"/>
                <a:gd name="connsiteY21" fmla="*/ 1169321 h 1214542"/>
                <a:gd name="connsiteX22" fmla="*/ 677838 w 984552"/>
                <a:gd name="connsiteY22" fmla="*/ 1159455 h 1214542"/>
                <a:gd name="connsiteX23" fmla="*/ 677838 w 984552"/>
                <a:gd name="connsiteY23" fmla="*/ 28229 h 1214542"/>
                <a:gd name="connsiteX24" fmla="*/ 317422 w 984552"/>
                <a:gd name="connsiteY24" fmla="*/ 28056 h 1214542"/>
                <a:gd name="connsiteX25" fmla="*/ 323350 w 984552"/>
                <a:gd name="connsiteY25" fmla="*/ 34590 h 1214542"/>
                <a:gd name="connsiteX26" fmla="*/ 323393 w 984552"/>
                <a:gd name="connsiteY26" fmla="*/ 45841 h 1214542"/>
                <a:gd name="connsiteX27" fmla="*/ 323393 w 984552"/>
                <a:gd name="connsiteY27" fmla="*/ 1165946 h 1214542"/>
                <a:gd name="connsiteX28" fmla="*/ 291199 w 984552"/>
                <a:gd name="connsiteY28" fmla="*/ 1213243 h 1214542"/>
                <a:gd name="connsiteX29" fmla="*/ 233041 w 984552"/>
                <a:gd name="connsiteY29" fmla="*/ 1184813 h 1214542"/>
                <a:gd name="connsiteX30" fmla="*/ 230574 w 984552"/>
                <a:gd name="connsiteY30" fmla="*/ 1168326 h 1214542"/>
                <a:gd name="connsiteX31" fmla="*/ 230617 w 984552"/>
                <a:gd name="connsiteY31" fmla="*/ 62284 h 1214542"/>
                <a:gd name="connsiteX32" fmla="*/ 317422 w 984552"/>
                <a:gd name="connsiteY32" fmla="*/ 28056 h 1214542"/>
                <a:gd name="connsiteX33" fmla="*/ 475193 w 984552"/>
                <a:gd name="connsiteY33" fmla="*/ 621 h 1214542"/>
                <a:gd name="connsiteX34" fmla="*/ 559574 w 984552"/>
                <a:gd name="connsiteY34" fmla="*/ 3607 h 1214542"/>
                <a:gd name="connsiteX35" fmla="*/ 559660 w 984552"/>
                <a:gd name="connsiteY35" fmla="*/ 1167028 h 1214542"/>
                <a:gd name="connsiteX36" fmla="*/ 525432 w 984552"/>
                <a:gd name="connsiteY36" fmla="*/ 1213113 h 1214542"/>
                <a:gd name="connsiteX37" fmla="*/ 469135 w 984552"/>
                <a:gd name="connsiteY37" fmla="*/ 1187019 h 1214542"/>
                <a:gd name="connsiteX38" fmla="*/ 466884 w 984552"/>
                <a:gd name="connsiteY38" fmla="*/ 1166292 h 1214542"/>
                <a:gd name="connsiteX39" fmla="*/ 466798 w 984552"/>
                <a:gd name="connsiteY39" fmla="*/ 30998 h 1214542"/>
                <a:gd name="connsiteX40" fmla="*/ 466452 w 984552"/>
                <a:gd name="connsiteY40" fmla="*/ 17021 h 1214542"/>
                <a:gd name="connsiteX41" fmla="*/ 475193 w 984552"/>
                <a:gd name="connsiteY41" fmla="*/ 621 h 121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984552" h="1214542">
                  <a:moveTo>
                    <a:pt x="89333" y="157354"/>
                  </a:moveTo>
                  <a:cubicBezTo>
                    <a:pt x="94526" y="161119"/>
                    <a:pt x="92752" y="166744"/>
                    <a:pt x="92752" y="171634"/>
                  </a:cubicBezTo>
                  <a:cubicBezTo>
                    <a:pt x="92838" y="504139"/>
                    <a:pt x="92838" y="836687"/>
                    <a:pt x="92795" y="1169192"/>
                  </a:cubicBezTo>
                  <a:cubicBezTo>
                    <a:pt x="92795" y="1194939"/>
                    <a:pt x="72933" y="1213416"/>
                    <a:pt x="45628" y="1213459"/>
                  </a:cubicBezTo>
                  <a:cubicBezTo>
                    <a:pt x="18756" y="1213459"/>
                    <a:pt x="19" y="1195674"/>
                    <a:pt x="19" y="1169581"/>
                  </a:cubicBezTo>
                  <a:cubicBezTo>
                    <a:pt x="-24" y="865203"/>
                    <a:pt x="19" y="560825"/>
                    <a:pt x="19" y="256448"/>
                  </a:cubicBezTo>
                  <a:cubicBezTo>
                    <a:pt x="25463" y="219493"/>
                    <a:pt x="55105" y="186346"/>
                    <a:pt x="89333" y="157354"/>
                  </a:cubicBezTo>
                  <a:close/>
                  <a:moveTo>
                    <a:pt x="894113" y="146622"/>
                  </a:moveTo>
                  <a:cubicBezTo>
                    <a:pt x="928298" y="174489"/>
                    <a:pt x="958589" y="206078"/>
                    <a:pt x="984552" y="241735"/>
                  </a:cubicBezTo>
                  <a:cubicBezTo>
                    <a:pt x="984466" y="343035"/>
                    <a:pt x="984379" y="444336"/>
                    <a:pt x="984336" y="545636"/>
                  </a:cubicBezTo>
                  <a:cubicBezTo>
                    <a:pt x="984292" y="752435"/>
                    <a:pt x="984336" y="959277"/>
                    <a:pt x="984336" y="1166075"/>
                  </a:cubicBezTo>
                  <a:cubicBezTo>
                    <a:pt x="984336" y="1188274"/>
                    <a:pt x="969666" y="1209737"/>
                    <a:pt x="952184" y="1213242"/>
                  </a:cubicBezTo>
                  <a:cubicBezTo>
                    <a:pt x="926134" y="1218435"/>
                    <a:pt x="904325" y="1207703"/>
                    <a:pt x="894113" y="1185115"/>
                  </a:cubicBezTo>
                  <a:cubicBezTo>
                    <a:pt x="891646" y="1179706"/>
                    <a:pt x="891517" y="1174297"/>
                    <a:pt x="891517" y="1168672"/>
                  </a:cubicBezTo>
                  <a:cubicBezTo>
                    <a:pt x="891517" y="832402"/>
                    <a:pt x="891517" y="496176"/>
                    <a:pt x="891603" y="159907"/>
                  </a:cubicBezTo>
                  <a:cubicBezTo>
                    <a:pt x="891603" y="155406"/>
                    <a:pt x="890045" y="150430"/>
                    <a:pt x="894113" y="146622"/>
                  </a:cubicBezTo>
                  <a:close/>
                  <a:moveTo>
                    <a:pt x="677838" y="28229"/>
                  </a:moveTo>
                  <a:cubicBezTo>
                    <a:pt x="711590" y="36624"/>
                    <a:pt x="743352" y="49995"/>
                    <a:pt x="773686" y="67001"/>
                  </a:cubicBezTo>
                  <a:cubicBezTo>
                    <a:pt x="773600" y="73102"/>
                    <a:pt x="773426" y="79204"/>
                    <a:pt x="773426" y="85305"/>
                  </a:cubicBezTo>
                  <a:cubicBezTo>
                    <a:pt x="773426" y="442692"/>
                    <a:pt x="773426" y="800035"/>
                    <a:pt x="773426" y="1157421"/>
                  </a:cubicBezTo>
                  <a:cubicBezTo>
                    <a:pt x="773426" y="1177976"/>
                    <a:pt x="769618" y="1197621"/>
                    <a:pt x="749843" y="1208007"/>
                  </a:cubicBezTo>
                  <a:cubicBezTo>
                    <a:pt x="719639" y="1223801"/>
                    <a:pt x="681862" y="1209954"/>
                    <a:pt x="677924" y="1169321"/>
                  </a:cubicBezTo>
                  <a:cubicBezTo>
                    <a:pt x="677621" y="1166076"/>
                    <a:pt x="677838" y="1162744"/>
                    <a:pt x="677838" y="1159455"/>
                  </a:cubicBezTo>
                  <a:cubicBezTo>
                    <a:pt x="677838" y="782380"/>
                    <a:pt x="677838" y="405304"/>
                    <a:pt x="677838" y="28229"/>
                  </a:cubicBezTo>
                  <a:close/>
                  <a:moveTo>
                    <a:pt x="317422" y="28056"/>
                  </a:moveTo>
                  <a:cubicBezTo>
                    <a:pt x="321013" y="28748"/>
                    <a:pt x="323393" y="30523"/>
                    <a:pt x="323350" y="34590"/>
                  </a:cubicBezTo>
                  <a:cubicBezTo>
                    <a:pt x="323307" y="38355"/>
                    <a:pt x="323393" y="42076"/>
                    <a:pt x="323393" y="45841"/>
                  </a:cubicBezTo>
                  <a:cubicBezTo>
                    <a:pt x="323393" y="419195"/>
                    <a:pt x="323393" y="792549"/>
                    <a:pt x="323393" y="1165946"/>
                  </a:cubicBezTo>
                  <a:cubicBezTo>
                    <a:pt x="323393" y="1186760"/>
                    <a:pt x="307512" y="1210040"/>
                    <a:pt x="291199" y="1213243"/>
                  </a:cubicBezTo>
                  <a:cubicBezTo>
                    <a:pt x="265408" y="1218306"/>
                    <a:pt x="243036" y="1207228"/>
                    <a:pt x="233041" y="1184813"/>
                  </a:cubicBezTo>
                  <a:cubicBezTo>
                    <a:pt x="230617" y="1179360"/>
                    <a:pt x="230574" y="1173951"/>
                    <a:pt x="230574" y="1168326"/>
                  </a:cubicBezTo>
                  <a:cubicBezTo>
                    <a:pt x="230574" y="799645"/>
                    <a:pt x="230617" y="430965"/>
                    <a:pt x="230617" y="62284"/>
                  </a:cubicBezTo>
                  <a:cubicBezTo>
                    <a:pt x="258355" y="47745"/>
                    <a:pt x="287088" y="35888"/>
                    <a:pt x="317422" y="28056"/>
                  </a:cubicBezTo>
                  <a:close/>
                  <a:moveTo>
                    <a:pt x="475193" y="621"/>
                  </a:moveTo>
                  <a:cubicBezTo>
                    <a:pt x="503406" y="-417"/>
                    <a:pt x="531576" y="-590"/>
                    <a:pt x="559574" y="3607"/>
                  </a:cubicBezTo>
                  <a:cubicBezTo>
                    <a:pt x="559617" y="391414"/>
                    <a:pt x="559660" y="779221"/>
                    <a:pt x="559660" y="1167028"/>
                  </a:cubicBezTo>
                  <a:cubicBezTo>
                    <a:pt x="559660" y="1188404"/>
                    <a:pt x="544212" y="1208958"/>
                    <a:pt x="525432" y="1213113"/>
                  </a:cubicBezTo>
                  <a:cubicBezTo>
                    <a:pt x="501026" y="1218522"/>
                    <a:pt x="479347" y="1208309"/>
                    <a:pt x="469135" y="1187019"/>
                  </a:cubicBezTo>
                  <a:cubicBezTo>
                    <a:pt x="465889" y="1180226"/>
                    <a:pt x="466884" y="1173215"/>
                    <a:pt x="466884" y="1166292"/>
                  </a:cubicBezTo>
                  <a:cubicBezTo>
                    <a:pt x="466798" y="787875"/>
                    <a:pt x="466841" y="409415"/>
                    <a:pt x="466798" y="30998"/>
                  </a:cubicBezTo>
                  <a:cubicBezTo>
                    <a:pt x="466798" y="26325"/>
                    <a:pt x="468009" y="21132"/>
                    <a:pt x="466452" y="17021"/>
                  </a:cubicBezTo>
                  <a:cubicBezTo>
                    <a:pt x="462903" y="7545"/>
                    <a:pt x="467014" y="3261"/>
                    <a:pt x="475193" y="62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5" name="Graphic 570"/>
            <p:cNvSpPr/>
            <p:nvPr/>
          </p:nvSpPr>
          <p:spPr>
            <a:xfrm>
              <a:off x="10019575" y="4091903"/>
              <a:ext cx="1673786" cy="2332458"/>
            </a:xfrm>
            <a:custGeom>
              <a:avLst/>
              <a:gdLst>
                <a:gd name="connsiteX0" fmla="*/ 1672303 w 1673786"/>
                <a:gd name="connsiteY0" fmla="*/ 12907 h 2332458"/>
                <a:gd name="connsiteX1" fmla="*/ 1659927 w 1673786"/>
                <a:gd name="connsiteY1" fmla="*/ 55 h 2332458"/>
                <a:gd name="connsiteX2" fmla="*/ 1546078 w 1673786"/>
                <a:gd name="connsiteY2" fmla="*/ 55 h 2332458"/>
                <a:gd name="connsiteX3" fmla="*/ 1533442 w 1673786"/>
                <a:gd name="connsiteY3" fmla="*/ 12388 h 2332458"/>
                <a:gd name="connsiteX4" fmla="*/ 1534048 w 1673786"/>
                <a:gd name="connsiteY4" fmla="*/ 147484 h 2332458"/>
                <a:gd name="connsiteX5" fmla="*/ 1518297 w 1673786"/>
                <a:gd name="connsiteY5" fmla="*/ 162543 h 2332458"/>
                <a:gd name="connsiteX6" fmla="*/ 1452220 w 1673786"/>
                <a:gd name="connsiteY6" fmla="*/ 162326 h 2332458"/>
                <a:gd name="connsiteX7" fmla="*/ 1452220 w 1673786"/>
                <a:gd name="connsiteY7" fmla="*/ 224898 h 2332458"/>
                <a:gd name="connsiteX8" fmla="*/ 1519595 w 1673786"/>
                <a:gd name="connsiteY8" fmla="*/ 224855 h 2332458"/>
                <a:gd name="connsiteX9" fmla="*/ 1533875 w 1673786"/>
                <a:gd name="connsiteY9" fmla="*/ 239827 h 2332458"/>
                <a:gd name="connsiteX10" fmla="*/ 1533745 w 1673786"/>
                <a:gd name="connsiteY10" fmla="*/ 763379 h 2332458"/>
                <a:gd name="connsiteX11" fmla="*/ 1517778 w 1673786"/>
                <a:gd name="connsiteY11" fmla="*/ 969053 h 2332458"/>
                <a:gd name="connsiteX12" fmla="*/ 952165 w 1673786"/>
                <a:gd name="connsiteY12" fmla="*/ 1509352 h 2332458"/>
                <a:gd name="connsiteX13" fmla="*/ 159935 w 1673786"/>
                <a:gd name="connsiteY13" fmla="*/ 992334 h 2332458"/>
                <a:gd name="connsiteX14" fmla="*/ 138688 w 1673786"/>
                <a:gd name="connsiteY14" fmla="*/ 821105 h 2332458"/>
                <a:gd name="connsiteX15" fmla="*/ 138428 w 1673786"/>
                <a:gd name="connsiteY15" fmla="*/ 239827 h 2332458"/>
                <a:gd name="connsiteX16" fmla="*/ 152708 w 1673786"/>
                <a:gd name="connsiteY16" fmla="*/ 224855 h 2332458"/>
                <a:gd name="connsiteX17" fmla="*/ 222723 w 1673786"/>
                <a:gd name="connsiteY17" fmla="*/ 224855 h 2332458"/>
                <a:gd name="connsiteX18" fmla="*/ 222723 w 1673786"/>
                <a:gd name="connsiteY18" fmla="*/ 162110 h 2332458"/>
                <a:gd name="connsiteX19" fmla="*/ 154006 w 1673786"/>
                <a:gd name="connsiteY19" fmla="*/ 162586 h 2332458"/>
                <a:gd name="connsiteX20" fmla="*/ 138255 w 1673786"/>
                <a:gd name="connsiteY20" fmla="*/ 147527 h 2332458"/>
                <a:gd name="connsiteX21" fmla="*/ 138904 w 1673786"/>
                <a:gd name="connsiteY21" fmla="*/ 13816 h 2332458"/>
                <a:gd name="connsiteX22" fmla="*/ 124754 w 1673786"/>
                <a:gd name="connsiteY22" fmla="*/ 55 h 2332458"/>
                <a:gd name="connsiteX23" fmla="*/ 13674 w 1673786"/>
                <a:gd name="connsiteY23" fmla="*/ 12 h 2332458"/>
                <a:gd name="connsiteX24" fmla="*/ 0 w 1673786"/>
                <a:gd name="connsiteY24" fmla="*/ 14378 h 2332458"/>
                <a:gd name="connsiteX25" fmla="*/ 216 w 1673786"/>
                <a:gd name="connsiteY25" fmla="*/ 847588 h 2332458"/>
                <a:gd name="connsiteX26" fmla="*/ 12852 w 1673786"/>
                <a:gd name="connsiteY26" fmla="*/ 986102 h 2332458"/>
                <a:gd name="connsiteX27" fmla="*/ 707719 w 1673786"/>
                <a:gd name="connsiteY27" fmla="*/ 1665349 h 2332458"/>
                <a:gd name="connsiteX28" fmla="*/ 723557 w 1673786"/>
                <a:gd name="connsiteY28" fmla="*/ 1684735 h 2332458"/>
                <a:gd name="connsiteX29" fmla="*/ 719836 w 1673786"/>
                <a:gd name="connsiteY29" fmla="*/ 2255151 h 2332458"/>
                <a:gd name="connsiteX30" fmla="*/ 740736 w 1673786"/>
                <a:gd name="connsiteY30" fmla="*/ 2304481 h 2332458"/>
                <a:gd name="connsiteX31" fmla="*/ 815511 w 1673786"/>
                <a:gd name="connsiteY31" fmla="*/ 2332435 h 2332458"/>
                <a:gd name="connsiteX32" fmla="*/ 905085 w 1673786"/>
                <a:gd name="connsiteY32" fmla="*/ 2243164 h 2332458"/>
                <a:gd name="connsiteX33" fmla="*/ 900411 w 1673786"/>
                <a:gd name="connsiteY33" fmla="*/ 1974140 h 2332458"/>
                <a:gd name="connsiteX34" fmla="*/ 900411 w 1673786"/>
                <a:gd name="connsiteY34" fmla="*/ 1692653 h 2332458"/>
                <a:gd name="connsiteX35" fmla="*/ 900368 w 1673786"/>
                <a:gd name="connsiteY35" fmla="*/ 1682831 h 2332458"/>
                <a:gd name="connsiteX36" fmla="*/ 910623 w 1673786"/>
                <a:gd name="connsiteY36" fmla="*/ 1672012 h 2332458"/>
                <a:gd name="connsiteX37" fmla="*/ 946929 w 1673786"/>
                <a:gd name="connsiteY37" fmla="*/ 1668334 h 2332458"/>
                <a:gd name="connsiteX38" fmla="*/ 1316951 w 1673786"/>
                <a:gd name="connsiteY38" fmla="*/ 1522766 h 2332458"/>
                <a:gd name="connsiteX39" fmla="*/ 1670572 w 1673786"/>
                <a:gd name="connsiteY39" fmla="*/ 861478 h 2332458"/>
                <a:gd name="connsiteX40" fmla="*/ 1672303 w 1673786"/>
                <a:gd name="connsiteY40" fmla="*/ 12907 h 2332458"/>
                <a:gd name="connsiteX41" fmla="*/ 1662048 w 1673786"/>
                <a:gd name="connsiteY41" fmla="*/ 941791 h 2332458"/>
                <a:gd name="connsiteX42" fmla="*/ 1667500 w 1673786"/>
                <a:gd name="connsiteY42" fmla="*/ 853170 h 2332458"/>
                <a:gd name="connsiteX43" fmla="*/ 1667414 w 1673786"/>
                <a:gd name="connsiteY43" fmla="*/ 646977 h 2332458"/>
                <a:gd name="connsiteX44" fmla="*/ 1667500 w 1673786"/>
                <a:gd name="connsiteY44" fmla="*/ 853170 h 2332458"/>
                <a:gd name="connsiteX45" fmla="*/ 1662048 w 1673786"/>
                <a:gd name="connsiteY45" fmla="*/ 941791 h 233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673786" h="2332458">
                  <a:moveTo>
                    <a:pt x="1672303" y="12907"/>
                  </a:moveTo>
                  <a:cubicBezTo>
                    <a:pt x="1672303" y="3344"/>
                    <a:pt x="1670010" y="-75"/>
                    <a:pt x="1659927" y="55"/>
                  </a:cubicBezTo>
                  <a:cubicBezTo>
                    <a:pt x="1621978" y="618"/>
                    <a:pt x="1584028" y="574"/>
                    <a:pt x="1546078" y="55"/>
                  </a:cubicBezTo>
                  <a:cubicBezTo>
                    <a:pt x="1536428" y="-75"/>
                    <a:pt x="1533313" y="2349"/>
                    <a:pt x="1533442" y="12388"/>
                  </a:cubicBezTo>
                  <a:cubicBezTo>
                    <a:pt x="1534005" y="57391"/>
                    <a:pt x="1533053" y="102481"/>
                    <a:pt x="1534048" y="147484"/>
                  </a:cubicBezTo>
                  <a:cubicBezTo>
                    <a:pt x="1534351" y="160639"/>
                    <a:pt x="1530067" y="162067"/>
                    <a:pt x="1518297" y="162543"/>
                  </a:cubicBezTo>
                  <a:cubicBezTo>
                    <a:pt x="1495925" y="163452"/>
                    <a:pt x="1452220" y="162326"/>
                    <a:pt x="1452220" y="162326"/>
                  </a:cubicBezTo>
                  <a:cubicBezTo>
                    <a:pt x="1451701" y="182535"/>
                    <a:pt x="1451917" y="210315"/>
                    <a:pt x="1452220" y="224898"/>
                  </a:cubicBezTo>
                  <a:cubicBezTo>
                    <a:pt x="1452220" y="224985"/>
                    <a:pt x="1497353" y="225288"/>
                    <a:pt x="1519595" y="224855"/>
                  </a:cubicBezTo>
                  <a:cubicBezTo>
                    <a:pt x="1531841" y="224595"/>
                    <a:pt x="1533918" y="228576"/>
                    <a:pt x="1533875" y="239827"/>
                  </a:cubicBezTo>
                  <a:cubicBezTo>
                    <a:pt x="1533529" y="414345"/>
                    <a:pt x="1533356" y="588862"/>
                    <a:pt x="1533745" y="763379"/>
                  </a:cubicBezTo>
                  <a:cubicBezTo>
                    <a:pt x="1533918" y="832399"/>
                    <a:pt x="1532966" y="901202"/>
                    <a:pt x="1517778" y="969053"/>
                  </a:cubicBezTo>
                  <a:cubicBezTo>
                    <a:pt x="1454773" y="1250367"/>
                    <a:pt x="1235469" y="1459935"/>
                    <a:pt x="952165" y="1509352"/>
                  </a:cubicBezTo>
                  <a:cubicBezTo>
                    <a:pt x="596596" y="1571318"/>
                    <a:pt x="247258" y="1343316"/>
                    <a:pt x="159935" y="992334"/>
                  </a:cubicBezTo>
                  <a:cubicBezTo>
                    <a:pt x="145958" y="936079"/>
                    <a:pt x="138688" y="879047"/>
                    <a:pt x="138688" y="821105"/>
                  </a:cubicBezTo>
                  <a:cubicBezTo>
                    <a:pt x="138645" y="627331"/>
                    <a:pt x="138774" y="433601"/>
                    <a:pt x="138428" y="239827"/>
                  </a:cubicBezTo>
                  <a:cubicBezTo>
                    <a:pt x="138428" y="228576"/>
                    <a:pt x="140462" y="225028"/>
                    <a:pt x="152708" y="224855"/>
                  </a:cubicBezTo>
                  <a:cubicBezTo>
                    <a:pt x="175166" y="224552"/>
                    <a:pt x="201606" y="224942"/>
                    <a:pt x="222723" y="224855"/>
                  </a:cubicBezTo>
                  <a:cubicBezTo>
                    <a:pt x="222506" y="205036"/>
                    <a:pt x="223026" y="190021"/>
                    <a:pt x="222723" y="162110"/>
                  </a:cubicBezTo>
                  <a:cubicBezTo>
                    <a:pt x="200697" y="162110"/>
                    <a:pt x="178022" y="162846"/>
                    <a:pt x="154006" y="162586"/>
                  </a:cubicBezTo>
                  <a:cubicBezTo>
                    <a:pt x="142193" y="162456"/>
                    <a:pt x="137996" y="160682"/>
                    <a:pt x="138255" y="147527"/>
                  </a:cubicBezTo>
                  <a:cubicBezTo>
                    <a:pt x="139250" y="103000"/>
                    <a:pt x="138212" y="58386"/>
                    <a:pt x="138904" y="13816"/>
                  </a:cubicBezTo>
                  <a:cubicBezTo>
                    <a:pt x="139077" y="2392"/>
                    <a:pt x="135529" y="-118"/>
                    <a:pt x="124754" y="55"/>
                  </a:cubicBezTo>
                  <a:cubicBezTo>
                    <a:pt x="87756" y="704"/>
                    <a:pt x="50715" y="791"/>
                    <a:pt x="13674" y="12"/>
                  </a:cubicBezTo>
                  <a:cubicBezTo>
                    <a:pt x="2207" y="-248"/>
                    <a:pt x="0" y="3733"/>
                    <a:pt x="0" y="14378"/>
                  </a:cubicBezTo>
                  <a:cubicBezTo>
                    <a:pt x="303" y="292100"/>
                    <a:pt x="303" y="569865"/>
                    <a:pt x="216" y="847588"/>
                  </a:cubicBezTo>
                  <a:cubicBezTo>
                    <a:pt x="216" y="894192"/>
                    <a:pt x="4673" y="940364"/>
                    <a:pt x="12852" y="986102"/>
                  </a:cubicBezTo>
                  <a:cubicBezTo>
                    <a:pt x="75683" y="1337258"/>
                    <a:pt x="353925" y="1609397"/>
                    <a:pt x="707719" y="1665349"/>
                  </a:cubicBezTo>
                  <a:cubicBezTo>
                    <a:pt x="721480" y="1667512"/>
                    <a:pt x="723600" y="1672402"/>
                    <a:pt x="723557" y="1684735"/>
                  </a:cubicBezTo>
                  <a:cubicBezTo>
                    <a:pt x="723168" y="1822644"/>
                    <a:pt x="719013" y="2207854"/>
                    <a:pt x="719836" y="2255151"/>
                  </a:cubicBezTo>
                  <a:cubicBezTo>
                    <a:pt x="720182" y="2274061"/>
                    <a:pt x="728057" y="2290201"/>
                    <a:pt x="740736" y="2304481"/>
                  </a:cubicBezTo>
                  <a:cubicBezTo>
                    <a:pt x="760944" y="2327156"/>
                    <a:pt x="786562" y="2331786"/>
                    <a:pt x="815511" y="2332435"/>
                  </a:cubicBezTo>
                  <a:cubicBezTo>
                    <a:pt x="863240" y="2333517"/>
                    <a:pt x="905171" y="2297514"/>
                    <a:pt x="905085" y="2243164"/>
                  </a:cubicBezTo>
                  <a:cubicBezTo>
                    <a:pt x="905041" y="2220706"/>
                    <a:pt x="902618" y="2100495"/>
                    <a:pt x="900411" y="1974140"/>
                  </a:cubicBezTo>
                  <a:cubicBezTo>
                    <a:pt x="900411" y="1880326"/>
                    <a:pt x="900411" y="1786468"/>
                    <a:pt x="900411" y="1692653"/>
                  </a:cubicBezTo>
                  <a:cubicBezTo>
                    <a:pt x="900411" y="1689365"/>
                    <a:pt x="900757" y="1686033"/>
                    <a:pt x="900368" y="1682831"/>
                  </a:cubicBezTo>
                  <a:cubicBezTo>
                    <a:pt x="899459" y="1674912"/>
                    <a:pt x="902791" y="1672315"/>
                    <a:pt x="910623" y="1672012"/>
                  </a:cubicBezTo>
                  <a:cubicBezTo>
                    <a:pt x="922740" y="1671537"/>
                    <a:pt x="934899" y="1669979"/>
                    <a:pt x="946929" y="1668334"/>
                  </a:cubicBezTo>
                  <a:cubicBezTo>
                    <a:pt x="1081939" y="1649597"/>
                    <a:pt x="1206606" y="1603080"/>
                    <a:pt x="1316951" y="1522766"/>
                  </a:cubicBezTo>
                  <a:cubicBezTo>
                    <a:pt x="1540972" y="1359673"/>
                    <a:pt x="1664428" y="1138984"/>
                    <a:pt x="1670572" y="861478"/>
                  </a:cubicBezTo>
                  <a:cubicBezTo>
                    <a:pt x="1676804" y="578736"/>
                    <a:pt x="1672001" y="295778"/>
                    <a:pt x="1672303" y="12907"/>
                  </a:cubicBezTo>
                  <a:close/>
                  <a:moveTo>
                    <a:pt x="1662048" y="941791"/>
                  </a:moveTo>
                  <a:cubicBezTo>
                    <a:pt x="1665683" y="912453"/>
                    <a:pt x="1667543" y="882941"/>
                    <a:pt x="1667500" y="853170"/>
                  </a:cubicBezTo>
                  <a:cubicBezTo>
                    <a:pt x="1667414" y="784453"/>
                    <a:pt x="1667414" y="715693"/>
                    <a:pt x="1667414" y="646977"/>
                  </a:cubicBezTo>
                  <a:cubicBezTo>
                    <a:pt x="1667457" y="715693"/>
                    <a:pt x="1667414" y="784453"/>
                    <a:pt x="1667500" y="853170"/>
                  </a:cubicBezTo>
                  <a:cubicBezTo>
                    <a:pt x="1667543" y="882941"/>
                    <a:pt x="1665683" y="912453"/>
                    <a:pt x="1662048" y="94179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Graphic 570"/>
            <p:cNvSpPr/>
            <p:nvPr/>
          </p:nvSpPr>
          <p:spPr>
            <a:xfrm>
              <a:off x="10242297" y="4429266"/>
              <a:ext cx="1229447" cy="296934"/>
            </a:xfrm>
            <a:custGeom>
              <a:avLst/>
              <a:gdLst>
                <a:gd name="connsiteX0" fmla="*/ 173 w 1229447"/>
                <a:gd name="connsiteY0" fmla="*/ 296935 h 296934"/>
                <a:gd name="connsiteX1" fmla="*/ 1229194 w 1229447"/>
                <a:gd name="connsiteY1" fmla="*/ 296935 h 296934"/>
                <a:gd name="connsiteX2" fmla="*/ 1229368 w 1229447"/>
                <a:gd name="connsiteY2" fmla="*/ 0 h 296934"/>
                <a:gd name="connsiteX3" fmla="*/ 0 w 1229447"/>
                <a:gd name="connsiteY3" fmla="*/ 43 h 296934"/>
                <a:gd name="connsiteX4" fmla="*/ 173 w 1229447"/>
                <a:gd name="connsiteY4" fmla="*/ 296935 h 296934"/>
                <a:gd name="connsiteX5" fmla="*/ 173 w 1229447"/>
                <a:gd name="connsiteY5" fmla="*/ 296935 h 29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9447" h="296934">
                  <a:moveTo>
                    <a:pt x="173" y="296935"/>
                  </a:moveTo>
                  <a:cubicBezTo>
                    <a:pt x="409832" y="296935"/>
                    <a:pt x="819535" y="296935"/>
                    <a:pt x="1229194" y="296935"/>
                  </a:cubicBezTo>
                  <a:cubicBezTo>
                    <a:pt x="1229411" y="245917"/>
                    <a:pt x="1229541" y="47946"/>
                    <a:pt x="1229368" y="0"/>
                  </a:cubicBezTo>
                  <a:cubicBezTo>
                    <a:pt x="1225516" y="1385"/>
                    <a:pt x="3548" y="1212"/>
                    <a:pt x="0" y="43"/>
                  </a:cubicBezTo>
                  <a:cubicBezTo>
                    <a:pt x="87" y="99007"/>
                    <a:pt x="130" y="197971"/>
                    <a:pt x="173" y="296935"/>
                  </a:cubicBezTo>
                  <a:cubicBezTo>
                    <a:pt x="173" y="296935"/>
                    <a:pt x="173" y="296935"/>
                    <a:pt x="173" y="296935"/>
                  </a:cubicBezTo>
                  <a:close/>
                </a:path>
              </a:pathLst>
            </a:custGeom>
            <a:solidFill>
              <a:schemeClr val="accent4"/>
            </a:solidFill>
            <a:ln w="4307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7" name="Group 386"/>
          <p:cNvGrpSpPr/>
          <p:nvPr/>
        </p:nvGrpSpPr>
        <p:grpSpPr>
          <a:xfrm rot="1389317">
            <a:off x="8396932" y="4529861"/>
            <a:ext cx="1871722" cy="911000"/>
            <a:chOff x="5787255" y="4292778"/>
            <a:chExt cx="3758184" cy="2112264"/>
          </a:xfrm>
        </p:grpSpPr>
        <p:sp>
          <p:nvSpPr>
            <p:cNvPr id="388" name="Rectangle: Rounded Corners 387"/>
            <p:cNvSpPr/>
            <p:nvPr/>
          </p:nvSpPr>
          <p:spPr>
            <a:xfrm>
              <a:off x="5787255" y="4292778"/>
              <a:ext cx="3758184" cy="2112264"/>
            </a:xfrm>
            <a:prstGeom prst="roundRect">
              <a:avLst>
                <a:gd name="adj" fmla="val 5374"/>
              </a:avLst>
            </a:prstGeom>
            <a:solidFill>
              <a:schemeClr val="tx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Freeform: Shape 388"/>
            <p:cNvSpPr/>
            <p:nvPr/>
          </p:nvSpPr>
          <p:spPr>
            <a:xfrm>
              <a:off x="5807416" y="4320332"/>
              <a:ext cx="3714608" cy="2060414"/>
            </a:xfrm>
            <a:custGeom>
              <a:avLst/>
              <a:gdLst>
                <a:gd name="connsiteX0" fmla="*/ 110727 w 3714608"/>
                <a:gd name="connsiteY0" fmla="*/ 0 h 2060414"/>
                <a:gd name="connsiteX1" fmla="*/ 3603881 w 3714608"/>
                <a:gd name="connsiteY1" fmla="*/ 0 h 2060414"/>
                <a:gd name="connsiteX2" fmla="*/ 3714608 w 3714608"/>
                <a:gd name="connsiteY2" fmla="*/ 110727 h 2060414"/>
                <a:gd name="connsiteX3" fmla="*/ 3714608 w 3714608"/>
                <a:gd name="connsiteY3" fmla="*/ 1949687 h 2060414"/>
                <a:gd name="connsiteX4" fmla="*/ 3603881 w 3714608"/>
                <a:gd name="connsiteY4" fmla="*/ 2060414 h 2060414"/>
                <a:gd name="connsiteX5" fmla="*/ 3331951 w 3714608"/>
                <a:gd name="connsiteY5" fmla="*/ 2060414 h 2060414"/>
                <a:gd name="connsiteX6" fmla="*/ 3338632 w 3714608"/>
                <a:gd name="connsiteY6" fmla="*/ 2044285 h 2060414"/>
                <a:gd name="connsiteX7" fmla="*/ 3338632 w 3714608"/>
                <a:gd name="connsiteY7" fmla="*/ 553728 h 2060414"/>
                <a:gd name="connsiteX8" fmla="*/ 3315693 w 3714608"/>
                <a:gd name="connsiteY8" fmla="*/ 530789 h 2060414"/>
                <a:gd name="connsiteX9" fmla="*/ 398915 w 3714608"/>
                <a:gd name="connsiteY9" fmla="*/ 530789 h 2060414"/>
                <a:gd name="connsiteX10" fmla="*/ 375976 w 3714608"/>
                <a:gd name="connsiteY10" fmla="*/ 553728 h 2060414"/>
                <a:gd name="connsiteX11" fmla="*/ 375976 w 3714608"/>
                <a:gd name="connsiteY11" fmla="*/ 2044285 h 2060414"/>
                <a:gd name="connsiteX12" fmla="*/ 382657 w 3714608"/>
                <a:gd name="connsiteY12" fmla="*/ 2060414 h 2060414"/>
                <a:gd name="connsiteX13" fmla="*/ 110727 w 3714608"/>
                <a:gd name="connsiteY13" fmla="*/ 2060414 h 2060414"/>
                <a:gd name="connsiteX14" fmla="*/ 0 w 3714608"/>
                <a:gd name="connsiteY14" fmla="*/ 1949687 h 2060414"/>
                <a:gd name="connsiteX15" fmla="*/ 0 w 3714608"/>
                <a:gd name="connsiteY15" fmla="*/ 110727 h 2060414"/>
                <a:gd name="connsiteX16" fmla="*/ 110727 w 3714608"/>
                <a:gd name="connsiteY16" fmla="*/ 0 h 206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14608" h="2060414">
                  <a:moveTo>
                    <a:pt x="110727" y="0"/>
                  </a:moveTo>
                  <a:lnTo>
                    <a:pt x="3603881" y="0"/>
                  </a:lnTo>
                  <a:cubicBezTo>
                    <a:pt x="3665034" y="0"/>
                    <a:pt x="3714608" y="49574"/>
                    <a:pt x="3714608" y="110727"/>
                  </a:cubicBezTo>
                  <a:lnTo>
                    <a:pt x="3714608" y="1949687"/>
                  </a:lnTo>
                  <a:cubicBezTo>
                    <a:pt x="3714608" y="2010840"/>
                    <a:pt x="3665034" y="2060414"/>
                    <a:pt x="3603881" y="2060414"/>
                  </a:cubicBezTo>
                  <a:lnTo>
                    <a:pt x="3331951" y="2060414"/>
                  </a:lnTo>
                  <a:lnTo>
                    <a:pt x="3338632" y="2044285"/>
                  </a:lnTo>
                  <a:lnTo>
                    <a:pt x="3338632" y="553728"/>
                  </a:lnTo>
                  <a:cubicBezTo>
                    <a:pt x="3338632" y="541059"/>
                    <a:pt x="3328362" y="530789"/>
                    <a:pt x="3315693" y="530789"/>
                  </a:cubicBezTo>
                  <a:lnTo>
                    <a:pt x="398915" y="530789"/>
                  </a:lnTo>
                  <a:cubicBezTo>
                    <a:pt x="386246" y="530789"/>
                    <a:pt x="375976" y="541059"/>
                    <a:pt x="375976" y="553728"/>
                  </a:cubicBezTo>
                  <a:lnTo>
                    <a:pt x="375976" y="2044285"/>
                  </a:lnTo>
                  <a:lnTo>
                    <a:pt x="382657" y="2060414"/>
                  </a:lnTo>
                  <a:lnTo>
                    <a:pt x="110727" y="2060414"/>
                  </a:lnTo>
                  <a:cubicBezTo>
                    <a:pt x="49574" y="2060414"/>
                    <a:pt x="0" y="2010840"/>
                    <a:pt x="0" y="1949687"/>
                  </a:cubicBezTo>
                  <a:lnTo>
                    <a:pt x="0" y="110727"/>
                  </a:lnTo>
                  <a:cubicBezTo>
                    <a:pt x="0" y="49574"/>
                    <a:pt x="49574" y="0"/>
                    <a:pt x="110727" y="0"/>
                  </a:cubicBezTo>
                  <a:close/>
                </a:path>
              </a:pathLst>
            </a:cu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0" name="Freeform: Shape 389"/>
            <p:cNvSpPr/>
            <p:nvPr/>
          </p:nvSpPr>
          <p:spPr>
            <a:xfrm>
              <a:off x="6203453" y="4874209"/>
              <a:ext cx="2922535" cy="1506537"/>
            </a:xfrm>
            <a:custGeom>
              <a:avLst/>
              <a:gdLst>
                <a:gd name="connsiteX0" fmla="*/ 2740226 w 2922535"/>
                <a:gd name="connsiteY0" fmla="*/ 0 h 1506537"/>
                <a:gd name="connsiteX1" fmla="*/ 2908453 w 2922535"/>
                <a:gd name="connsiteY1" fmla="*/ 0 h 1506537"/>
                <a:gd name="connsiteX2" fmla="*/ 2915013 w 2922535"/>
                <a:gd name="connsiteY2" fmla="*/ 2797 h 1506537"/>
                <a:gd name="connsiteX3" fmla="*/ 2922533 w 2922535"/>
                <a:gd name="connsiteY3" fmla="*/ 30928 h 1506537"/>
                <a:gd name="connsiteX4" fmla="*/ 2921661 w 2922535"/>
                <a:gd name="connsiteY4" fmla="*/ 749423 h 1506537"/>
                <a:gd name="connsiteX5" fmla="*/ 2922358 w 2922535"/>
                <a:gd name="connsiteY5" fmla="*/ 1474282 h 1506537"/>
                <a:gd name="connsiteX6" fmla="*/ 2889230 w 2922535"/>
                <a:gd name="connsiteY6" fmla="*/ 1506495 h 1506537"/>
                <a:gd name="connsiteX7" fmla="*/ 2657985 w 2922535"/>
                <a:gd name="connsiteY7" fmla="*/ 1506364 h 1506537"/>
                <a:gd name="connsiteX8" fmla="*/ 2631656 w 2922535"/>
                <a:gd name="connsiteY8" fmla="*/ 1479731 h 1506537"/>
                <a:gd name="connsiteX9" fmla="*/ 2631526 w 2922535"/>
                <a:gd name="connsiteY9" fmla="*/ 1014451 h 1506537"/>
                <a:gd name="connsiteX10" fmla="*/ 2660383 w 2922535"/>
                <a:gd name="connsiteY10" fmla="*/ 987251 h 1506537"/>
                <a:gd name="connsiteX11" fmla="*/ 2726727 w 2922535"/>
                <a:gd name="connsiteY11" fmla="*/ 920906 h 1506537"/>
                <a:gd name="connsiteX12" fmla="*/ 2725941 w 2922535"/>
                <a:gd name="connsiteY12" fmla="*/ 31451 h 1506537"/>
                <a:gd name="connsiteX13" fmla="*/ 2733292 w 2922535"/>
                <a:gd name="connsiteY13" fmla="*/ 3124 h 1506537"/>
                <a:gd name="connsiteX14" fmla="*/ 2448538 w 2922535"/>
                <a:gd name="connsiteY14" fmla="*/ 0 h 1506537"/>
                <a:gd name="connsiteX15" fmla="*/ 2500035 w 2922535"/>
                <a:gd name="connsiteY15" fmla="*/ 0 h 1506537"/>
                <a:gd name="connsiteX16" fmla="*/ 2520539 w 2922535"/>
                <a:gd name="connsiteY16" fmla="*/ 7467 h 1506537"/>
                <a:gd name="connsiteX17" fmla="*/ 2529590 w 2922535"/>
                <a:gd name="connsiteY17" fmla="*/ 68902 h 1506537"/>
                <a:gd name="connsiteX18" fmla="*/ 2529503 w 2922535"/>
                <a:gd name="connsiteY18" fmla="*/ 493033 h 1506537"/>
                <a:gd name="connsiteX19" fmla="*/ 2528849 w 2922535"/>
                <a:gd name="connsiteY19" fmla="*/ 955218 h 1506537"/>
                <a:gd name="connsiteX20" fmla="*/ 2560887 w 2922535"/>
                <a:gd name="connsiteY20" fmla="*/ 988521 h 1506537"/>
                <a:gd name="connsiteX21" fmla="*/ 2617467 w 2922535"/>
                <a:gd name="connsiteY21" fmla="*/ 1045580 h 1506537"/>
                <a:gd name="connsiteX22" fmla="*/ 2618165 w 2922535"/>
                <a:gd name="connsiteY22" fmla="*/ 1476119 h 1506537"/>
                <a:gd name="connsiteX23" fmla="*/ 2586562 w 2922535"/>
                <a:gd name="connsiteY23" fmla="*/ 1506501 h 1506537"/>
                <a:gd name="connsiteX24" fmla="*/ 2374279 w 2922535"/>
                <a:gd name="connsiteY24" fmla="*/ 1506414 h 1506537"/>
                <a:gd name="connsiteX25" fmla="*/ 2347907 w 2922535"/>
                <a:gd name="connsiteY25" fmla="*/ 1479955 h 1506537"/>
                <a:gd name="connsiteX26" fmla="*/ 2347863 w 2922535"/>
                <a:gd name="connsiteY26" fmla="*/ 1014631 h 1506537"/>
                <a:gd name="connsiteX27" fmla="*/ 2376370 w 2922535"/>
                <a:gd name="connsiteY27" fmla="*/ 987300 h 1506537"/>
                <a:gd name="connsiteX28" fmla="*/ 2427545 w 2922535"/>
                <a:gd name="connsiteY28" fmla="*/ 937521 h 1506537"/>
                <a:gd name="connsiteX29" fmla="*/ 2427022 w 2922535"/>
                <a:gd name="connsiteY29" fmla="*/ 28973 h 1506537"/>
                <a:gd name="connsiteX30" fmla="*/ 2432525 w 2922535"/>
                <a:gd name="connsiteY30" fmla="*/ 4160 h 1506537"/>
                <a:gd name="connsiteX31" fmla="*/ 2067304 w 2922535"/>
                <a:gd name="connsiteY31" fmla="*/ 0 h 1506537"/>
                <a:gd name="connsiteX32" fmla="*/ 2213256 w 2922535"/>
                <a:gd name="connsiteY32" fmla="*/ 0 h 1506537"/>
                <a:gd name="connsiteX33" fmla="*/ 2227667 w 2922535"/>
                <a:gd name="connsiteY33" fmla="*/ 3716 h 1506537"/>
                <a:gd name="connsiteX34" fmla="*/ 2232331 w 2922535"/>
                <a:gd name="connsiteY34" fmla="*/ 27624 h 1506537"/>
                <a:gd name="connsiteX35" fmla="*/ 2231197 w 2922535"/>
                <a:gd name="connsiteY35" fmla="*/ 955831 h 1506537"/>
                <a:gd name="connsiteX36" fmla="*/ 2263585 w 2922535"/>
                <a:gd name="connsiteY36" fmla="*/ 988392 h 1506537"/>
                <a:gd name="connsiteX37" fmla="*/ 2333982 w 2922535"/>
                <a:gd name="connsiteY37" fmla="*/ 1056916 h 1506537"/>
                <a:gd name="connsiteX38" fmla="*/ 2334506 w 2922535"/>
                <a:gd name="connsiteY38" fmla="*/ 1478257 h 1506537"/>
                <a:gd name="connsiteX39" fmla="*/ 2307175 w 2922535"/>
                <a:gd name="connsiteY39" fmla="*/ 1506416 h 1506537"/>
                <a:gd name="connsiteX40" fmla="*/ 2075712 w 2922535"/>
                <a:gd name="connsiteY40" fmla="*/ 1506503 h 1506537"/>
                <a:gd name="connsiteX41" fmla="*/ 2046681 w 2922535"/>
                <a:gd name="connsiteY41" fmla="*/ 1476557 h 1506537"/>
                <a:gd name="connsiteX42" fmla="*/ 2047204 w 2922535"/>
                <a:gd name="connsiteY42" fmla="*/ 751045 h 1506537"/>
                <a:gd name="connsiteX43" fmla="*/ 2046638 w 2922535"/>
                <a:gd name="connsiteY43" fmla="*/ 28757 h 1506537"/>
                <a:gd name="connsiteX44" fmla="*/ 2052250 w 2922535"/>
                <a:gd name="connsiteY44" fmla="*/ 3617 h 1506537"/>
                <a:gd name="connsiteX45" fmla="*/ 1863624 w 2922535"/>
                <a:gd name="connsiteY45" fmla="*/ 0 h 1506537"/>
                <a:gd name="connsiteX46" fmla="*/ 2014955 w 2922535"/>
                <a:gd name="connsiteY46" fmla="*/ 0 h 1506537"/>
                <a:gd name="connsiteX47" fmla="*/ 2027125 w 2922535"/>
                <a:gd name="connsiteY47" fmla="*/ 2473 h 1506537"/>
                <a:gd name="connsiteX48" fmla="*/ 2033282 w 2922535"/>
                <a:gd name="connsiteY48" fmla="*/ 26470 h 1506537"/>
                <a:gd name="connsiteX49" fmla="*/ 2032628 w 2922535"/>
                <a:gd name="connsiteY49" fmla="*/ 751895 h 1506537"/>
                <a:gd name="connsiteX50" fmla="*/ 2033239 w 2922535"/>
                <a:gd name="connsiteY50" fmla="*/ 1474095 h 1506537"/>
                <a:gd name="connsiteX51" fmla="*/ 2000110 w 2922535"/>
                <a:gd name="connsiteY51" fmla="*/ 1506483 h 1506537"/>
                <a:gd name="connsiteX52" fmla="*/ 1787696 w 2922535"/>
                <a:gd name="connsiteY52" fmla="*/ 1506265 h 1506537"/>
                <a:gd name="connsiteX53" fmla="*/ 1762806 w 2922535"/>
                <a:gd name="connsiteY53" fmla="*/ 1482159 h 1506537"/>
                <a:gd name="connsiteX54" fmla="*/ 1762893 w 2922535"/>
                <a:gd name="connsiteY54" fmla="*/ 1010167 h 1506537"/>
                <a:gd name="connsiteX55" fmla="*/ 1785211 w 2922535"/>
                <a:gd name="connsiteY55" fmla="*/ 987151 h 1506537"/>
                <a:gd name="connsiteX56" fmla="*/ 1851948 w 2922535"/>
                <a:gd name="connsiteY56" fmla="*/ 920589 h 1506537"/>
                <a:gd name="connsiteX57" fmla="*/ 1851337 w 2922535"/>
                <a:gd name="connsiteY57" fmla="*/ 30480 h 1506537"/>
                <a:gd name="connsiteX58" fmla="*/ 1856928 w 2922535"/>
                <a:gd name="connsiteY58" fmla="*/ 3770 h 1506537"/>
                <a:gd name="connsiteX59" fmla="*/ 1569285 w 2922535"/>
                <a:gd name="connsiteY59" fmla="*/ 0 h 1506537"/>
                <a:gd name="connsiteX60" fmla="*/ 1627489 w 2922535"/>
                <a:gd name="connsiteY60" fmla="*/ 0 h 1506537"/>
                <a:gd name="connsiteX61" fmla="*/ 1646677 w 2922535"/>
                <a:gd name="connsiteY61" fmla="*/ 7175 h 1506537"/>
                <a:gd name="connsiteX62" fmla="*/ 1655073 w 2922535"/>
                <a:gd name="connsiteY62" fmla="*/ 65248 h 1506537"/>
                <a:gd name="connsiteX63" fmla="*/ 1655117 w 2922535"/>
                <a:gd name="connsiteY63" fmla="*/ 496092 h 1506537"/>
                <a:gd name="connsiteX64" fmla="*/ 1654594 w 2922535"/>
                <a:gd name="connsiteY64" fmla="*/ 958582 h 1506537"/>
                <a:gd name="connsiteX65" fmla="*/ 1683102 w 2922535"/>
                <a:gd name="connsiteY65" fmla="*/ 988528 h 1506537"/>
                <a:gd name="connsiteX66" fmla="*/ 1748836 w 2922535"/>
                <a:gd name="connsiteY66" fmla="*/ 1052693 h 1506537"/>
                <a:gd name="connsiteX67" fmla="*/ 1749446 w 2922535"/>
                <a:gd name="connsiteY67" fmla="*/ 1477173 h 1506537"/>
                <a:gd name="connsiteX68" fmla="*/ 1719457 w 2922535"/>
                <a:gd name="connsiteY68" fmla="*/ 1506509 h 1506537"/>
                <a:gd name="connsiteX69" fmla="*/ 1487993 w 2922535"/>
                <a:gd name="connsiteY69" fmla="*/ 1506509 h 1506537"/>
                <a:gd name="connsiteX70" fmla="*/ 1460488 w 2922535"/>
                <a:gd name="connsiteY70" fmla="*/ 1478349 h 1506537"/>
                <a:gd name="connsiteX71" fmla="*/ 1460531 w 2922535"/>
                <a:gd name="connsiteY71" fmla="*/ 1015859 h 1506537"/>
                <a:gd name="connsiteX72" fmla="*/ 1487296 w 2922535"/>
                <a:gd name="connsiteY72" fmla="*/ 987133 h 1506537"/>
                <a:gd name="connsiteX73" fmla="*/ 1556298 w 2922535"/>
                <a:gd name="connsiteY73" fmla="*/ 917215 h 1506537"/>
                <a:gd name="connsiteX74" fmla="*/ 1555645 w 2922535"/>
                <a:gd name="connsiteY74" fmla="*/ 30245 h 1506537"/>
                <a:gd name="connsiteX75" fmla="*/ 1561819 w 2922535"/>
                <a:gd name="connsiteY75" fmla="*/ 3846 h 1506537"/>
                <a:gd name="connsiteX76" fmla="*/ 1271232 w 2922535"/>
                <a:gd name="connsiteY76" fmla="*/ 0 h 1506537"/>
                <a:gd name="connsiteX77" fmla="*/ 1330214 w 2922535"/>
                <a:gd name="connsiteY77" fmla="*/ 0 h 1506537"/>
                <a:gd name="connsiteX78" fmla="*/ 1350179 w 2922535"/>
                <a:gd name="connsiteY78" fmla="*/ 7630 h 1506537"/>
                <a:gd name="connsiteX79" fmla="*/ 1358685 w 2922535"/>
                <a:gd name="connsiteY79" fmla="*/ 67299 h 1506537"/>
                <a:gd name="connsiteX80" fmla="*/ 1358641 w 2922535"/>
                <a:gd name="connsiteY80" fmla="*/ 494569 h 1506537"/>
                <a:gd name="connsiteX81" fmla="*/ 1358205 w 2922535"/>
                <a:gd name="connsiteY81" fmla="*/ 956711 h 1506537"/>
                <a:gd name="connsiteX82" fmla="*/ 1387934 w 2922535"/>
                <a:gd name="connsiteY82" fmla="*/ 988575 h 1506537"/>
                <a:gd name="connsiteX83" fmla="*/ 1446650 w 2922535"/>
                <a:gd name="connsiteY83" fmla="*/ 1047334 h 1506537"/>
                <a:gd name="connsiteX84" fmla="*/ 1447130 w 2922535"/>
                <a:gd name="connsiteY84" fmla="*/ 1477829 h 1506537"/>
                <a:gd name="connsiteX85" fmla="*/ 1419624 w 2922535"/>
                <a:gd name="connsiteY85" fmla="*/ 1506512 h 1506537"/>
                <a:gd name="connsiteX86" fmla="*/ 1213705 w 2922535"/>
                <a:gd name="connsiteY86" fmla="*/ 1506512 h 1506537"/>
                <a:gd name="connsiteX87" fmla="*/ 1186286 w 2922535"/>
                <a:gd name="connsiteY87" fmla="*/ 1478178 h 1506537"/>
                <a:gd name="connsiteX88" fmla="*/ 1186113 w 2922535"/>
                <a:gd name="connsiteY88" fmla="*/ 1016036 h 1506537"/>
                <a:gd name="connsiteX89" fmla="*/ 1216189 w 2922535"/>
                <a:gd name="connsiteY89" fmla="*/ 987267 h 1506537"/>
                <a:gd name="connsiteX90" fmla="*/ 1258341 w 2922535"/>
                <a:gd name="connsiteY90" fmla="*/ 944331 h 1506537"/>
                <a:gd name="connsiteX91" fmla="*/ 1257775 w 2922535"/>
                <a:gd name="connsiteY91" fmla="*/ 32732 h 1506537"/>
                <a:gd name="connsiteX92" fmla="*/ 1263027 w 2922535"/>
                <a:gd name="connsiteY92" fmla="*/ 5026 h 1506537"/>
                <a:gd name="connsiteX93" fmla="*/ 902006 w 2922535"/>
                <a:gd name="connsiteY93" fmla="*/ 0 h 1506537"/>
                <a:gd name="connsiteX94" fmla="*/ 1048542 w 2922535"/>
                <a:gd name="connsiteY94" fmla="*/ 0 h 1506537"/>
                <a:gd name="connsiteX95" fmla="*/ 1054823 w 2922535"/>
                <a:gd name="connsiteY95" fmla="*/ 2815 h 1506537"/>
                <a:gd name="connsiteX96" fmla="*/ 1061737 w 2922535"/>
                <a:gd name="connsiteY96" fmla="*/ 29503 h 1506537"/>
                <a:gd name="connsiteX97" fmla="*/ 1060429 w 2922535"/>
                <a:gd name="connsiteY97" fmla="*/ 953786 h 1506537"/>
                <a:gd name="connsiteX98" fmla="*/ 1093775 w 2922535"/>
                <a:gd name="connsiteY98" fmla="*/ 988615 h 1506537"/>
                <a:gd name="connsiteX99" fmla="*/ 1166135 w 2922535"/>
                <a:gd name="connsiteY99" fmla="*/ 993191 h 1506537"/>
                <a:gd name="connsiteX100" fmla="*/ 1169971 w 2922535"/>
                <a:gd name="connsiteY100" fmla="*/ 1063502 h 1506537"/>
                <a:gd name="connsiteX101" fmla="*/ 1170537 w 2922535"/>
                <a:gd name="connsiteY101" fmla="*/ 1478174 h 1506537"/>
                <a:gd name="connsiteX102" fmla="*/ 1143381 w 2922535"/>
                <a:gd name="connsiteY102" fmla="*/ 1506464 h 1506537"/>
                <a:gd name="connsiteX103" fmla="*/ 912135 w 2922535"/>
                <a:gd name="connsiteY103" fmla="*/ 1506508 h 1506537"/>
                <a:gd name="connsiteX104" fmla="*/ 882756 w 2922535"/>
                <a:gd name="connsiteY104" fmla="*/ 1477041 h 1506537"/>
                <a:gd name="connsiteX105" fmla="*/ 883279 w 2922535"/>
                <a:gd name="connsiteY105" fmla="*/ 749044 h 1506537"/>
                <a:gd name="connsiteX106" fmla="*/ 882756 w 2922535"/>
                <a:gd name="connsiteY106" fmla="*/ 27367 h 1506537"/>
                <a:gd name="connsiteX107" fmla="*/ 887802 w 2922535"/>
                <a:gd name="connsiteY107" fmla="*/ 3409 h 1506537"/>
                <a:gd name="connsiteX108" fmla="*/ 693669 w 2922535"/>
                <a:gd name="connsiteY108" fmla="*/ 0 h 1506537"/>
                <a:gd name="connsiteX109" fmla="*/ 850218 w 2922535"/>
                <a:gd name="connsiteY109" fmla="*/ 0 h 1506537"/>
                <a:gd name="connsiteX110" fmla="*/ 863671 w 2922535"/>
                <a:gd name="connsiteY110" fmla="*/ 3258 h 1506537"/>
                <a:gd name="connsiteX111" fmla="*/ 869005 w 2922535"/>
                <a:gd name="connsiteY111" fmla="*/ 27380 h 1506537"/>
                <a:gd name="connsiteX112" fmla="*/ 868438 w 2922535"/>
                <a:gd name="connsiteY112" fmla="*/ 752370 h 1506537"/>
                <a:gd name="connsiteX113" fmla="*/ 869397 w 2922535"/>
                <a:gd name="connsiteY113" fmla="*/ 1467769 h 1506537"/>
                <a:gd name="connsiteX114" fmla="*/ 828989 w 2922535"/>
                <a:gd name="connsiteY114" fmla="*/ 1506433 h 1506537"/>
                <a:gd name="connsiteX115" fmla="*/ 623069 w 2922535"/>
                <a:gd name="connsiteY115" fmla="*/ 1506259 h 1506537"/>
                <a:gd name="connsiteX116" fmla="*/ 597308 w 2922535"/>
                <a:gd name="connsiteY116" fmla="*/ 1479713 h 1506537"/>
                <a:gd name="connsiteX117" fmla="*/ 597265 w 2922535"/>
                <a:gd name="connsiteY117" fmla="*/ 1011207 h 1506537"/>
                <a:gd name="connsiteX118" fmla="*/ 622023 w 2922535"/>
                <a:gd name="connsiteY118" fmla="*/ 987015 h 1506537"/>
                <a:gd name="connsiteX119" fmla="*/ 681785 w 2922535"/>
                <a:gd name="connsiteY119" fmla="*/ 926729 h 1506537"/>
                <a:gd name="connsiteX120" fmla="*/ 681175 w 2922535"/>
                <a:gd name="connsiteY120" fmla="*/ 30867 h 1506537"/>
                <a:gd name="connsiteX121" fmla="*/ 686738 w 2922535"/>
                <a:gd name="connsiteY121" fmla="*/ 4032 h 1506537"/>
                <a:gd name="connsiteX122" fmla="*/ 377434 w 2922535"/>
                <a:gd name="connsiteY122" fmla="*/ 0 h 1506537"/>
                <a:gd name="connsiteX123" fmla="*/ 471641 w 2922535"/>
                <a:gd name="connsiteY123" fmla="*/ 0 h 1506537"/>
                <a:gd name="connsiteX124" fmla="*/ 480685 w 2922535"/>
                <a:gd name="connsiteY124" fmla="*/ 4845 h 1506537"/>
                <a:gd name="connsiteX125" fmla="*/ 484738 w 2922535"/>
                <a:gd name="connsiteY125" fmla="*/ 87536 h 1506537"/>
                <a:gd name="connsiteX126" fmla="*/ 484738 w 2922535"/>
                <a:gd name="connsiteY126" fmla="*/ 492749 h 1506537"/>
                <a:gd name="connsiteX127" fmla="*/ 484259 w 2922535"/>
                <a:gd name="connsiteY127" fmla="*/ 958203 h 1506537"/>
                <a:gd name="connsiteX128" fmla="*/ 512461 w 2922535"/>
                <a:gd name="connsiteY128" fmla="*/ 988629 h 1506537"/>
                <a:gd name="connsiteX129" fmla="*/ 583383 w 2922535"/>
                <a:gd name="connsiteY129" fmla="*/ 1060683 h 1506537"/>
                <a:gd name="connsiteX130" fmla="*/ 583905 w 2922535"/>
                <a:gd name="connsiteY130" fmla="*/ 1478625 h 1506537"/>
                <a:gd name="connsiteX131" fmla="*/ 555572 w 2922535"/>
                <a:gd name="connsiteY131" fmla="*/ 1506523 h 1506537"/>
                <a:gd name="connsiteX132" fmla="*/ 321057 w 2922535"/>
                <a:gd name="connsiteY132" fmla="*/ 1506392 h 1506537"/>
                <a:gd name="connsiteX133" fmla="*/ 293508 w 2922535"/>
                <a:gd name="connsiteY133" fmla="*/ 1481458 h 1506537"/>
                <a:gd name="connsiteX134" fmla="*/ 293553 w 2922535"/>
                <a:gd name="connsiteY134" fmla="*/ 1012865 h 1506537"/>
                <a:gd name="connsiteX135" fmla="*/ 320578 w 2922535"/>
                <a:gd name="connsiteY135" fmla="*/ 987496 h 1506537"/>
                <a:gd name="connsiteX136" fmla="*/ 365911 w 2922535"/>
                <a:gd name="connsiteY136" fmla="*/ 941159 h 1506537"/>
                <a:gd name="connsiteX137" fmla="*/ 365345 w 2922535"/>
                <a:gd name="connsiteY137" fmla="*/ 29256 h 1506537"/>
                <a:gd name="connsiteX138" fmla="*/ 371225 w 2922535"/>
                <a:gd name="connsiteY138" fmla="*/ 3325 h 1506537"/>
                <a:gd name="connsiteX139" fmla="*/ 13048 w 2922535"/>
                <a:gd name="connsiteY139" fmla="*/ 0 h 1506537"/>
                <a:gd name="connsiteX140" fmla="*/ 158516 w 2922535"/>
                <a:gd name="connsiteY140" fmla="*/ 0 h 1506537"/>
                <a:gd name="connsiteX141" fmla="*/ 164680 w 2922535"/>
                <a:gd name="connsiteY141" fmla="*/ 4944 h 1506537"/>
                <a:gd name="connsiteX142" fmla="*/ 167431 w 2922535"/>
                <a:gd name="connsiteY142" fmla="*/ 27512 h 1506537"/>
                <a:gd name="connsiteX143" fmla="*/ 167169 w 2922535"/>
                <a:gd name="connsiteY143" fmla="*/ 850972 h 1506537"/>
                <a:gd name="connsiteX144" fmla="*/ 166864 w 2922535"/>
                <a:gd name="connsiteY144" fmla="*/ 968142 h 1506537"/>
                <a:gd name="connsiteX145" fmla="*/ 186131 w 2922535"/>
                <a:gd name="connsiteY145" fmla="*/ 988107 h 1506537"/>
                <a:gd name="connsiteX146" fmla="*/ 259014 w 2922535"/>
                <a:gd name="connsiteY146" fmla="*/ 987452 h 1506537"/>
                <a:gd name="connsiteX147" fmla="*/ 280154 w 2922535"/>
                <a:gd name="connsiteY147" fmla="*/ 1009204 h 1506537"/>
                <a:gd name="connsiteX148" fmla="*/ 280111 w 2922535"/>
                <a:gd name="connsiteY148" fmla="*/ 1484292 h 1506537"/>
                <a:gd name="connsiteX149" fmla="*/ 259101 w 2922535"/>
                <a:gd name="connsiteY149" fmla="*/ 1506305 h 1506537"/>
                <a:gd name="connsiteX150" fmla="*/ 21360 w 2922535"/>
                <a:gd name="connsiteY150" fmla="*/ 1506523 h 1506537"/>
                <a:gd name="connsiteX151" fmla="*/ 699 w 2922535"/>
                <a:gd name="connsiteY151" fmla="*/ 1478625 h 1506537"/>
                <a:gd name="connsiteX152" fmla="*/ 699 w 2922535"/>
                <a:gd name="connsiteY152" fmla="*/ 750148 h 1506537"/>
                <a:gd name="connsiteX153" fmla="*/ 1 w 2922535"/>
                <a:gd name="connsiteY153" fmla="*/ 28036 h 1506537"/>
                <a:gd name="connsiteX154" fmla="*/ 6769 w 2922535"/>
                <a:gd name="connsiteY154" fmla="*/ 2808 h 150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2922535" h="1506537">
                  <a:moveTo>
                    <a:pt x="2740226" y="0"/>
                  </a:moveTo>
                  <a:lnTo>
                    <a:pt x="2908453" y="0"/>
                  </a:lnTo>
                  <a:lnTo>
                    <a:pt x="2915013" y="2797"/>
                  </a:lnTo>
                  <a:cubicBezTo>
                    <a:pt x="2920474" y="7608"/>
                    <a:pt x="2922620" y="16260"/>
                    <a:pt x="2922533" y="30928"/>
                  </a:cubicBezTo>
                  <a:cubicBezTo>
                    <a:pt x="2921007" y="270412"/>
                    <a:pt x="2921661" y="509896"/>
                    <a:pt x="2921661" y="749423"/>
                  </a:cubicBezTo>
                  <a:cubicBezTo>
                    <a:pt x="2921661" y="991042"/>
                    <a:pt x="2921181" y="1232662"/>
                    <a:pt x="2922358" y="1474282"/>
                  </a:cubicBezTo>
                  <a:cubicBezTo>
                    <a:pt x="2922489" y="1501264"/>
                    <a:pt x="2915079" y="1507105"/>
                    <a:pt x="2889230" y="1506495"/>
                  </a:cubicBezTo>
                  <a:cubicBezTo>
                    <a:pt x="2812163" y="1504664"/>
                    <a:pt x="2735052" y="1505013"/>
                    <a:pt x="2657985" y="1506364"/>
                  </a:cubicBezTo>
                  <a:cubicBezTo>
                    <a:pt x="2636582" y="1506756"/>
                    <a:pt x="2631526" y="1500305"/>
                    <a:pt x="2631656" y="1479731"/>
                  </a:cubicBezTo>
                  <a:cubicBezTo>
                    <a:pt x="2632485" y="1324637"/>
                    <a:pt x="2632616" y="1169543"/>
                    <a:pt x="2631526" y="1014451"/>
                  </a:cubicBezTo>
                  <a:cubicBezTo>
                    <a:pt x="2631351" y="991174"/>
                    <a:pt x="2639329" y="986989"/>
                    <a:pt x="2660383" y="987251"/>
                  </a:cubicBezTo>
                  <a:cubicBezTo>
                    <a:pt x="2726727" y="988035"/>
                    <a:pt x="2726727" y="987207"/>
                    <a:pt x="2726727" y="920906"/>
                  </a:cubicBezTo>
                  <a:cubicBezTo>
                    <a:pt x="2726727" y="624407"/>
                    <a:pt x="2727250" y="327951"/>
                    <a:pt x="2725941" y="31451"/>
                  </a:cubicBezTo>
                  <a:cubicBezTo>
                    <a:pt x="2725876" y="16936"/>
                    <a:pt x="2727893" y="8120"/>
                    <a:pt x="2733292" y="3124"/>
                  </a:cubicBezTo>
                  <a:close/>
                  <a:moveTo>
                    <a:pt x="2448538" y="0"/>
                  </a:moveTo>
                  <a:lnTo>
                    <a:pt x="2500035" y="0"/>
                  </a:lnTo>
                  <a:lnTo>
                    <a:pt x="2520539" y="7467"/>
                  </a:lnTo>
                  <a:cubicBezTo>
                    <a:pt x="2529578" y="16201"/>
                    <a:pt x="2529590" y="33550"/>
                    <a:pt x="2529590" y="68902"/>
                  </a:cubicBezTo>
                  <a:cubicBezTo>
                    <a:pt x="2529503" y="210221"/>
                    <a:pt x="2529503" y="351626"/>
                    <a:pt x="2529503" y="493033"/>
                  </a:cubicBezTo>
                  <a:cubicBezTo>
                    <a:pt x="2529503" y="647080"/>
                    <a:pt x="2530156" y="801171"/>
                    <a:pt x="2528849" y="955218"/>
                  </a:cubicBezTo>
                  <a:cubicBezTo>
                    <a:pt x="2528630" y="980718"/>
                    <a:pt x="2533469" y="989611"/>
                    <a:pt x="2560887" y="988521"/>
                  </a:cubicBezTo>
                  <a:cubicBezTo>
                    <a:pt x="2617380" y="986254"/>
                    <a:pt x="2617467" y="987954"/>
                    <a:pt x="2617467" y="1045580"/>
                  </a:cubicBezTo>
                  <a:cubicBezTo>
                    <a:pt x="2617467" y="1189078"/>
                    <a:pt x="2616726" y="1332620"/>
                    <a:pt x="2618165" y="1476119"/>
                  </a:cubicBezTo>
                  <a:cubicBezTo>
                    <a:pt x="2618426" y="1502012"/>
                    <a:pt x="2610450" y="1507024"/>
                    <a:pt x="2586562" y="1506501"/>
                  </a:cubicBezTo>
                  <a:cubicBezTo>
                    <a:pt x="2515815" y="1504932"/>
                    <a:pt x="2445025" y="1505150"/>
                    <a:pt x="2374279" y="1506414"/>
                  </a:cubicBezTo>
                  <a:cubicBezTo>
                    <a:pt x="2353268" y="1506806"/>
                    <a:pt x="2347776" y="1501009"/>
                    <a:pt x="2347907" y="1479955"/>
                  </a:cubicBezTo>
                  <a:cubicBezTo>
                    <a:pt x="2348865" y="1324861"/>
                    <a:pt x="2348909" y="1169725"/>
                    <a:pt x="2347863" y="1014631"/>
                  </a:cubicBezTo>
                  <a:cubicBezTo>
                    <a:pt x="2347688" y="991616"/>
                    <a:pt x="2354968" y="986820"/>
                    <a:pt x="2376370" y="987300"/>
                  </a:cubicBezTo>
                  <a:cubicBezTo>
                    <a:pt x="2427502" y="988477"/>
                    <a:pt x="2427545" y="987388"/>
                    <a:pt x="2427545" y="937521"/>
                  </a:cubicBezTo>
                  <a:cubicBezTo>
                    <a:pt x="2427545" y="634657"/>
                    <a:pt x="2427806" y="331837"/>
                    <a:pt x="2427022" y="28973"/>
                  </a:cubicBezTo>
                  <a:cubicBezTo>
                    <a:pt x="2427000" y="17051"/>
                    <a:pt x="2428155" y="9075"/>
                    <a:pt x="2432525" y="4160"/>
                  </a:cubicBezTo>
                  <a:close/>
                  <a:moveTo>
                    <a:pt x="2067304" y="0"/>
                  </a:moveTo>
                  <a:lnTo>
                    <a:pt x="2213256" y="0"/>
                  </a:lnTo>
                  <a:lnTo>
                    <a:pt x="2227667" y="3716"/>
                  </a:lnTo>
                  <a:cubicBezTo>
                    <a:pt x="2231601" y="8641"/>
                    <a:pt x="2232353" y="16531"/>
                    <a:pt x="2232331" y="27624"/>
                  </a:cubicBezTo>
                  <a:cubicBezTo>
                    <a:pt x="2231633" y="337027"/>
                    <a:pt x="2232200" y="646428"/>
                    <a:pt x="2231197" y="955831"/>
                  </a:cubicBezTo>
                  <a:cubicBezTo>
                    <a:pt x="2231111" y="982028"/>
                    <a:pt x="2236995" y="989177"/>
                    <a:pt x="2263585" y="988392"/>
                  </a:cubicBezTo>
                  <a:cubicBezTo>
                    <a:pt x="2333939" y="986387"/>
                    <a:pt x="2333982" y="987782"/>
                    <a:pt x="2333982" y="1056916"/>
                  </a:cubicBezTo>
                  <a:cubicBezTo>
                    <a:pt x="2333982" y="1197363"/>
                    <a:pt x="2333503" y="1337810"/>
                    <a:pt x="2334506" y="1478257"/>
                  </a:cubicBezTo>
                  <a:cubicBezTo>
                    <a:pt x="2334637" y="1499834"/>
                    <a:pt x="2330016" y="1506852"/>
                    <a:pt x="2307175" y="1506416"/>
                  </a:cubicBezTo>
                  <a:cubicBezTo>
                    <a:pt x="2230064" y="1504890"/>
                    <a:pt x="2152823" y="1504673"/>
                    <a:pt x="2075712" y="1506503"/>
                  </a:cubicBezTo>
                  <a:cubicBezTo>
                    <a:pt x="2050996" y="1507114"/>
                    <a:pt x="2046594" y="1499572"/>
                    <a:pt x="2046681" y="1476557"/>
                  </a:cubicBezTo>
                  <a:cubicBezTo>
                    <a:pt x="2047553" y="1234676"/>
                    <a:pt x="2047204" y="992882"/>
                    <a:pt x="2047204" y="751045"/>
                  </a:cubicBezTo>
                  <a:cubicBezTo>
                    <a:pt x="2047204" y="510297"/>
                    <a:pt x="2047553" y="269505"/>
                    <a:pt x="2046638" y="28757"/>
                  </a:cubicBezTo>
                  <a:cubicBezTo>
                    <a:pt x="2046594" y="16727"/>
                    <a:pt x="2047815" y="8575"/>
                    <a:pt x="2052250" y="3617"/>
                  </a:cubicBezTo>
                  <a:close/>
                  <a:moveTo>
                    <a:pt x="1863624" y="0"/>
                  </a:moveTo>
                  <a:lnTo>
                    <a:pt x="2014955" y="0"/>
                  </a:lnTo>
                  <a:lnTo>
                    <a:pt x="2027125" y="2473"/>
                  </a:lnTo>
                  <a:cubicBezTo>
                    <a:pt x="2031669" y="6745"/>
                    <a:pt x="2033326" y="14221"/>
                    <a:pt x="2033282" y="26470"/>
                  </a:cubicBezTo>
                  <a:cubicBezTo>
                    <a:pt x="2032193" y="268308"/>
                    <a:pt x="2032628" y="510101"/>
                    <a:pt x="2032628" y="751895"/>
                  </a:cubicBezTo>
                  <a:cubicBezTo>
                    <a:pt x="2032628" y="992643"/>
                    <a:pt x="2032193" y="1233391"/>
                    <a:pt x="2033239" y="1474095"/>
                  </a:cubicBezTo>
                  <a:cubicBezTo>
                    <a:pt x="2033369" y="1500642"/>
                    <a:pt x="2026177" y="1507224"/>
                    <a:pt x="2000110" y="1506483"/>
                  </a:cubicBezTo>
                  <a:cubicBezTo>
                    <a:pt x="1929364" y="1504521"/>
                    <a:pt x="1858486" y="1505088"/>
                    <a:pt x="1787696" y="1506265"/>
                  </a:cubicBezTo>
                  <a:cubicBezTo>
                    <a:pt x="1768473" y="1506613"/>
                    <a:pt x="1762719" y="1502123"/>
                    <a:pt x="1762806" y="1482159"/>
                  </a:cubicBezTo>
                  <a:cubicBezTo>
                    <a:pt x="1763678" y="1324843"/>
                    <a:pt x="1763547" y="1167526"/>
                    <a:pt x="1762893" y="1010167"/>
                  </a:cubicBezTo>
                  <a:cubicBezTo>
                    <a:pt x="1762806" y="992687"/>
                    <a:pt x="1766773" y="987238"/>
                    <a:pt x="1785211" y="987151"/>
                  </a:cubicBezTo>
                  <a:cubicBezTo>
                    <a:pt x="1851948" y="986802"/>
                    <a:pt x="1851948" y="986018"/>
                    <a:pt x="1851948" y="920589"/>
                  </a:cubicBezTo>
                  <a:cubicBezTo>
                    <a:pt x="1851948" y="623872"/>
                    <a:pt x="1852296" y="327198"/>
                    <a:pt x="1851337" y="30480"/>
                  </a:cubicBezTo>
                  <a:cubicBezTo>
                    <a:pt x="1851294" y="17774"/>
                    <a:pt x="1852384" y="9067"/>
                    <a:pt x="1856928" y="3770"/>
                  </a:cubicBezTo>
                  <a:close/>
                  <a:moveTo>
                    <a:pt x="1569285" y="0"/>
                  </a:moveTo>
                  <a:lnTo>
                    <a:pt x="1627489" y="0"/>
                  </a:lnTo>
                  <a:lnTo>
                    <a:pt x="1646677" y="7175"/>
                  </a:lnTo>
                  <a:cubicBezTo>
                    <a:pt x="1655063" y="15436"/>
                    <a:pt x="1655073" y="31793"/>
                    <a:pt x="1655073" y="65248"/>
                  </a:cubicBezTo>
                  <a:cubicBezTo>
                    <a:pt x="1655117" y="208877"/>
                    <a:pt x="1655117" y="352506"/>
                    <a:pt x="1655117" y="496092"/>
                  </a:cubicBezTo>
                  <a:cubicBezTo>
                    <a:pt x="1655117" y="650269"/>
                    <a:pt x="1655597" y="804448"/>
                    <a:pt x="1654594" y="958582"/>
                  </a:cubicBezTo>
                  <a:cubicBezTo>
                    <a:pt x="1654464" y="980987"/>
                    <a:pt x="1657951" y="989226"/>
                    <a:pt x="1683102" y="988528"/>
                  </a:cubicBezTo>
                  <a:cubicBezTo>
                    <a:pt x="1748792" y="986741"/>
                    <a:pt x="1748836" y="988180"/>
                    <a:pt x="1748836" y="1052693"/>
                  </a:cubicBezTo>
                  <a:cubicBezTo>
                    <a:pt x="1748836" y="1194186"/>
                    <a:pt x="1748182" y="1335679"/>
                    <a:pt x="1749446" y="1477173"/>
                  </a:cubicBezTo>
                  <a:cubicBezTo>
                    <a:pt x="1749664" y="1501496"/>
                    <a:pt x="1742908" y="1506988"/>
                    <a:pt x="1719457" y="1506509"/>
                  </a:cubicBezTo>
                  <a:cubicBezTo>
                    <a:pt x="1642345" y="1504939"/>
                    <a:pt x="1565148" y="1504983"/>
                    <a:pt x="1487993" y="1506509"/>
                  </a:cubicBezTo>
                  <a:cubicBezTo>
                    <a:pt x="1465239" y="1506945"/>
                    <a:pt x="1460357" y="1500014"/>
                    <a:pt x="1460488" y="1478349"/>
                  </a:cubicBezTo>
                  <a:cubicBezTo>
                    <a:pt x="1461447" y="1324172"/>
                    <a:pt x="1461359" y="1170037"/>
                    <a:pt x="1460531" y="1015859"/>
                  </a:cubicBezTo>
                  <a:cubicBezTo>
                    <a:pt x="1460401" y="995067"/>
                    <a:pt x="1463670" y="986785"/>
                    <a:pt x="1487296" y="987133"/>
                  </a:cubicBezTo>
                  <a:cubicBezTo>
                    <a:pt x="1556298" y="988223"/>
                    <a:pt x="1556298" y="987046"/>
                    <a:pt x="1556298" y="917215"/>
                  </a:cubicBezTo>
                  <a:cubicBezTo>
                    <a:pt x="1556298" y="621544"/>
                    <a:pt x="1556691" y="325872"/>
                    <a:pt x="1555645" y="30245"/>
                  </a:cubicBezTo>
                  <a:cubicBezTo>
                    <a:pt x="1555601" y="17168"/>
                    <a:pt x="1557040" y="8821"/>
                    <a:pt x="1561819" y="3846"/>
                  </a:cubicBezTo>
                  <a:close/>
                  <a:moveTo>
                    <a:pt x="1271232" y="0"/>
                  </a:moveTo>
                  <a:lnTo>
                    <a:pt x="1330214" y="0"/>
                  </a:lnTo>
                  <a:lnTo>
                    <a:pt x="1350179" y="7630"/>
                  </a:lnTo>
                  <a:cubicBezTo>
                    <a:pt x="1358663" y="16103"/>
                    <a:pt x="1358685" y="32841"/>
                    <a:pt x="1358685" y="67299"/>
                  </a:cubicBezTo>
                  <a:cubicBezTo>
                    <a:pt x="1358641" y="209664"/>
                    <a:pt x="1358641" y="352116"/>
                    <a:pt x="1358641" y="494569"/>
                  </a:cubicBezTo>
                  <a:cubicBezTo>
                    <a:pt x="1358641" y="648616"/>
                    <a:pt x="1359077" y="802663"/>
                    <a:pt x="1358205" y="956711"/>
                  </a:cubicBezTo>
                  <a:cubicBezTo>
                    <a:pt x="1358075" y="979421"/>
                    <a:pt x="1360995" y="989621"/>
                    <a:pt x="1387934" y="988575"/>
                  </a:cubicBezTo>
                  <a:cubicBezTo>
                    <a:pt x="1446606" y="986265"/>
                    <a:pt x="1446650" y="988008"/>
                    <a:pt x="1446650" y="1047334"/>
                  </a:cubicBezTo>
                  <a:cubicBezTo>
                    <a:pt x="1446650" y="1190833"/>
                    <a:pt x="1446214" y="1334331"/>
                    <a:pt x="1447130" y="1477829"/>
                  </a:cubicBezTo>
                  <a:cubicBezTo>
                    <a:pt x="1447260" y="1499188"/>
                    <a:pt x="1442814" y="1507034"/>
                    <a:pt x="1419624" y="1506512"/>
                  </a:cubicBezTo>
                  <a:cubicBezTo>
                    <a:pt x="1351014" y="1504899"/>
                    <a:pt x="1282315" y="1504943"/>
                    <a:pt x="1213705" y="1506512"/>
                  </a:cubicBezTo>
                  <a:cubicBezTo>
                    <a:pt x="1190776" y="1507034"/>
                    <a:pt x="1186199" y="1499581"/>
                    <a:pt x="1186286" y="1478178"/>
                  </a:cubicBezTo>
                  <a:cubicBezTo>
                    <a:pt x="1187158" y="1324131"/>
                    <a:pt x="1187419" y="1170084"/>
                    <a:pt x="1186113" y="1016036"/>
                  </a:cubicBezTo>
                  <a:cubicBezTo>
                    <a:pt x="1185894" y="991321"/>
                    <a:pt x="1193304" y="986308"/>
                    <a:pt x="1216189" y="987267"/>
                  </a:cubicBezTo>
                  <a:cubicBezTo>
                    <a:pt x="1258253" y="989011"/>
                    <a:pt x="1258341" y="987659"/>
                    <a:pt x="1258341" y="944331"/>
                  </a:cubicBezTo>
                  <a:cubicBezTo>
                    <a:pt x="1258341" y="640465"/>
                    <a:pt x="1258645" y="336598"/>
                    <a:pt x="1257775" y="32732"/>
                  </a:cubicBezTo>
                  <a:cubicBezTo>
                    <a:pt x="1257731" y="19873"/>
                    <a:pt x="1258494" y="10763"/>
                    <a:pt x="1263027" y="5026"/>
                  </a:cubicBezTo>
                  <a:close/>
                  <a:moveTo>
                    <a:pt x="902006" y="0"/>
                  </a:moveTo>
                  <a:lnTo>
                    <a:pt x="1048542" y="0"/>
                  </a:lnTo>
                  <a:lnTo>
                    <a:pt x="1054823" y="2815"/>
                  </a:lnTo>
                  <a:cubicBezTo>
                    <a:pt x="1059917" y="7523"/>
                    <a:pt x="1061802" y="15838"/>
                    <a:pt x="1061737" y="29503"/>
                  </a:cubicBezTo>
                  <a:cubicBezTo>
                    <a:pt x="1060603" y="337598"/>
                    <a:pt x="1061344" y="645692"/>
                    <a:pt x="1060429" y="953786"/>
                  </a:cubicBezTo>
                  <a:cubicBezTo>
                    <a:pt x="1060341" y="979940"/>
                    <a:pt x="1064047" y="991405"/>
                    <a:pt x="1093775" y="988615"/>
                  </a:cubicBezTo>
                  <a:cubicBezTo>
                    <a:pt x="1118316" y="986348"/>
                    <a:pt x="1151750" y="976845"/>
                    <a:pt x="1166135" y="993191"/>
                  </a:cubicBezTo>
                  <a:cubicBezTo>
                    <a:pt x="1178340" y="1007097"/>
                    <a:pt x="1169927" y="1039354"/>
                    <a:pt x="1169971" y="1063502"/>
                  </a:cubicBezTo>
                  <a:cubicBezTo>
                    <a:pt x="1170101" y="1201726"/>
                    <a:pt x="1169578" y="1339950"/>
                    <a:pt x="1170537" y="1478174"/>
                  </a:cubicBezTo>
                  <a:cubicBezTo>
                    <a:pt x="1170669" y="1499490"/>
                    <a:pt x="1166396" y="1506900"/>
                    <a:pt x="1143381" y="1506464"/>
                  </a:cubicBezTo>
                  <a:cubicBezTo>
                    <a:pt x="1066314" y="1504895"/>
                    <a:pt x="989159" y="1504808"/>
                    <a:pt x="912135" y="1506508"/>
                  </a:cubicBezTo>
                  <a:cubicBezTo>
                    <a:pt x="888118" y="1507031"/>
                    <a:pt x="882669" y="1500624"/>
                    <a:pt x="882756" y="1477041"/>
                  </a:cubicBezTo>
                  <a:cubicBezTo>
                    <a:pt x="883628" y="1234419"/>
                    <a:pt x="883279" y="991753"/>
                    <a:pt x="883279" y="749044"/>
                  </a:cubicBezTo>
                  <a:cubicBezTo>
                    <a:pt x="883279" y="508470"/>
                    <a:pt x="883628" y="267897"/>
                    <a:pt x="882756" y="27367"/>
                  </a:cubicBezTo>
                  <a:cubicBezTo>
                    <a:pt x="882713" y="15969"/>
                    <a:pt x="883704" y="8166"/>
                    <a:pt x="887802" y="3409"/>
                  </a:cubicBezTo>
                  <a:close/>
                  <a:moveTo>
                    <a:pt x="693669" y="0"/>
                  </a:moveTo>
                  <a:lnTo>
                    <a:pt x="850218" y="0"/>
                  </a:lnTo>
                  <a:lnTo>
                    <a:pt x="863671" y="3258"/>
                  </a:lnTo>
                  <a:cubicBezTo>
                    <a:pt x="867904" y="8004"/>
                    <a:pt x="869049" y="15807"/>
                    <a:pt x="869005" y="27380"/>
                  </a:cubicBezTo>
                  <a:cubicBezTo>
                    <a:pt x="868090" y="269086"/>
                    <a:pt x="868438" y="510706"/>
                    <a:pt x="868438" y="752370"/>
                  </a:cubicBezTo>
                  <a:cubicBezTo>
                    <a:pt x="868438" y="990851"/>
                    <a:pt x="867566" y="1229332"/>
                    <a:pt x="869397" y="1467769"/>
                  </a:cubicBezTo>
                  <a:cubicBezTo>
                    <a:pt x="869658" y="1501639"/>
                    <a:pt x="859503" y="1507436"/>
                    <a:pt x="828989" y="1506433"/>
                  </a:cubicBezTo>
                  <a:cubicBezTo>
                    <a:pt x="760422" y="1504167"/>
                    <a:pt x="691681" y="1504777"/>
                    <a:pt x="623069" y="1506259"/>
                  </a:cubicBezTo>
                  <a:cubicBezTo>
                    <a:pt x="601536" y="1506738"/>
                    <a:pt x="597177" y="1499851"/>
                    <a:pt x="597308" y="1479713"/>
                  </a:cubicBezTo>
                  <a:cubicBezTo>
                    <a:pt x="598092" y="1323530"/>
                    <a:pt x="598136" y="1167390"/>
                    <a:pt x="597265" y="1011207"/>
                  </a:cubicBezTo>
                  <a:cubicBezTo>
                    <a:pt x="597134" y="991243"/>
                    <a:pt x="602800" y="986884"/>
                    <a:pt x="622023" y="987015"/>
                  </a:cubicBezTo>
                  <a:cubicBezTo>
                    <a:pt x="681785" y="987494"/>
                    <a:pt x="681785" y="986579"/>
                    <a:pt x="681785" y="926729"/>
                  </a:cubicBezTo>
                  <a:cubicBezTo>
                    <a:pt x="681785" y="628094"/>
                    <a:pt x="682134" y="329503"/>
                    <a:pt x="681175" y="30867"/>
                  </a:cubicBezTo>
                  <a:cubicBezTo>
                    <a:pt x="681132" y="18226"/>
                    <a:pt x="682199" y="9443"/>
                    <a:pt x="686738" y="4032"/>
                  </a:cubicBezTo>
                  <a:close/>
                  <a:moveTo>
                    <a:pt x="377434" y="0"/>
                  </a:moveTo>
                  <a:lnTo>
                    <a:pt x="471641" y="0"/>
                  </a:lnTo>
                  <a:lnTo>
                    <a:pt x="480685" y="4845"/>
                  </a:lnTo>
                  <a:cubicBezTo>
                    <a:pt x="494894" y="21410"/>
                    <a:pt x="484695" y="59159"/>
                    <a:pt x="484738" y="87536"/>
                  </a:cubicBezTo>
                  <a:cubicBezTo>
                    <a:pt x="484825" y="222535"/>
                    <a:pt x="484738" y="357620"/>
                    <a:pt x="484738" y="492749"/>
                  </a:cubicBezTo>
                  <a:cubicBezTo>
                    <a:pt x="484738" y="647886"/>
                    <a:pt x="485174" y="803066"/>
                    <a:pt x="484259" y="958203"/>
                  </a:cubicBezTo>
                  <a:cubicBezTo>
                    <a:pt x="484128" y="980042"/>
                    <a:pt x="486830" y="989196"/>
                    <a:pt x="512461" y="988629"/>
                  </a:cubicBezTo>
                  <a:cubicBezTo>
                    <a:pt x="583338" y="986973"/>
                    <a:pt x="583383" y="988412"/>
                    <a:pt x="583383" y="1060683"/>
                  </a:cubicBezTo>
                  <a:cubicBezTo>
                    <a:pt x="583383" y="1199997"/>
                    <a:pt x="582859" y="1339311"/>
                    <a:pt x="583905" y="1478625"/>
                  </a:cubicBezTo>
                  <a:cubicBezTo>
                    <a:pt x="584079" y="1501118"/>
                    <a:pt x="577498" y="1506871"/>
                    <a:pt x="555572" y="1506523"/>
                  </a:cubicBezTo>
                  <a:cubicBezTo>
                    <a:pt x="477415" y="1505258"/>
                    <a:pt x="399214" y="1505520"/>
                    <a:pt x="321057" y="1506392"/>
                  </a:cubicBezTo>
                  <a:cubicBezTo>
                    <a:pt x="302183" y="1506610"/>
                    <a:pt x="293378" y="1504169"/>
                    <a:pt x="293508" y="1481458"/>
                  </a:cubicBezTo>
                  <a:cubicBezTo>
                    <a:pt x="294598" y="1325275"/>
                    <a:pt x="294555" y="1169048"/>
                    <a:pt x="293553" y="1012865"/>
                  </a:cubicBezTo>
                  <a:cubicBezTo>
                    <a:pt x="293421" y="990896"/>
                    <a:pt x="301006" y="987103"/>
                    <a:pt x="320578" y="987496"/>
                  </a:cubicBezTo>
                  <a:cubicBezTo>
                    <a:pt x="365868" y="988368"/>
                    <a:pt x="365911" y="987409"/>
                    <a:pt x="365911" y="941159"/>
                  </a:cubicBezTo>
                  <a:cubicBezTo>
                    <a:pt x="365911" y="637207"/>
                    <a:pt x="366217" y="333209"/>
                    <a:pt x="365345" y="29256"/>
                  </a:cubicBezTo>
                  <a:cubicBezTo>
                    <a:pt x="365302" y="16985"/>
                    <a:pt x="366664" y="8420"/>
                    <a:pt x="371225" y="3325"/>
                  </a:cubicBezTo>
                  <a:close/>
                  <a:moveTo>
                    <a:pt x="13048" y="0"/>
                  </a:moveTo>
                  <a:lnTo>
                    <a:pt x="158516" y="0"/>
                  </a:lnTo>
                  <a:lnTo>
                    <a:pt x="164680" y="4944"/>
                  </a:lnTo>
                  <a:cubicBezTo>
                    <a:pt x="167704" y="10295"/>
                    <a:pt x="167453" y="18206"/>
                    <a:pt x="167431" y="27512"/>
                  </a:cubicBezTo>
                  <a:cubicBezTo>
                    <a:pt x="167039" y="301999"/>
                    <a:pt x="167169" y="576486"/>
                    <a:pt x="167169" y="850972"/>
                  </a:cubicBezTo>
                  <a:cubicBezTo>
                    <a:pt x="167169" y="890029"/>
                    <a:pt x="167779" y="929129"/>
                    <a:pt x="166864" y="968142"/>
                  </a:cubicBezTo>
                  <a:cubicBezTo>
                    <a:pt x="166515" y="983007"/>
                    <a:pt x="170482" y="988848"/>
                    <a:pt x="186131" y="988107"/>
                  </a:cubicBezTo>
                  <a:cubicBezTo>
                    <a:pt x="210367" y="986973"/>
                    <a:pt x="234778" y="988848"/>
                    <a:pt x="259014" y="987452"/>
                  </a:cubicBezTo>
                  <a:cubicBezTo>
                    <a:pt x="276318" y="986450"/>
                    <a:pt x="280198" y="992988"/>
                    <a:pt x="280154" y="1009204"/>
                  </a:cubicBezTo>
                  <a:cubicBezTo>
                    <a:pt x="279632" y="1167566"/>
                    <a:pt x="279632" y="1325929"/>
                    <a:pt x="280111" y="1484292"/>
                  </a:cubicBezTo>
                  <a:cubicBezTo>
                    <a:pt x="280154" y="1500202"/>
                    <a:pt x="276580" y="1506523"/>
                    <a:pt x="259101" y="1506305"/>
                  </a:cubicBezTo>
                  <a:cubicBezTo>
                    <a:pt x="179855" y="1505389"/>
                    <a:pt x="100564" y="1504910"/>
                    <a:pt x="21360" y="1506523"/>
                  </a:cubicBezTo>
                  <a:cubicBezTo>
                    <a:pt x="-3399" y="1507046"/>
                    <a:pt x="699" y="1492923"/>
                    <a:pt x="699" y="1478625"/>
                  </a:cubicBezTo>
                  <a:cubicBezTo>
                    <a:pt x="699" y="1235785"/>
                    <a:pt x="699" y="992945"/>
                    <a:pt x="699" y="750148"/>
                  </a:cubicBezTo>
                  <a:cubicBezTo>
                    <a:pt x="699" y="509444"/>
                    <a:pt x="1178" y="268740"/>
                    <a:pt x="1" y="28036"/>
                  </a:cubicBezTo>
                  <a:cubicBezTo>
                    <a:pt x="-64" y="15089"/>
                    <a:pt x="1865" y="7254"/>
                    <a:pt x="6769" y="2808"/>
                  </a:cubicBezTo>
                  <a:close/>
                </a:path>
              </a:pathLst>
            </a:custGeom>
            <a:solidFill>
              <a:srgbClr val="FFFFFF"/>
            </a:solidFill>
            <a:ln w="654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91" name="Rectangle: Rounded Corners 390"/>
            <p:cNvSpPr/>
            <p:nvPr/>
          </p:nvSpPr>
          <p:spPr>
            <a:xfrm>
              <a:off x="6220061" y="4484932"/>
              <a:ext cx="799864" cy="21907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2" name="Group 391"/>
            <p:cNvGrpSpPr/>
            <p:nvPr/>
          </p:nvGrpSpPr>
          <p:grpSpPr>
            <a:xfrm>
              <a:off x="7130881" y="4443184"/>
              <a:ext cx="1996303" cy="302571"/>
              <a:chOff x="7130881" y="4411197"/>
              <a:chExt cx="2318337" cy="351380"/>
            </a:xfrm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93" name="Graphic 127"/>
              <p:cNvSpPr/>
              <p:nvPr/>
            </p:nvSpPr>
            <p:spPr>
              <a:xfrm>
                <a:off x="7130881" y="4411197"/>
                <a:ext cx="2318337" cy="351380"/>
              </a:xfrm>
              <a:custGeom>
                <a:avLst/>
                <a:gdLst>
                  <a:gd name="connsiteX0" fmla="*/ 1741016 w 3482448"/>
                  <a:gd name="connsiteY0" fmla="*/ 1114 h 527819"/>
                  <a:gd name="connsiteX1" fmla="*/ 3431200 w 3482448"/>
                  <a:gd name="connsiteY1" fmla="*/ 1 h 527819"/>
                  <a:gd name="connsiteX2" fmla="*/ 3482403 w 3482448"/>
                  <a:gd name="connsiteY2" fmla="*/ 52056 h 527819"/>
                  <a:gd name="connsiteX3" fmla="*/ 3482075 w 3482448"/>
                  <a:gd name="connsiteY3" fmla="*/ 484866 h 527819"/>
                  <a:gd name="connsiteX4" fmla="*/ 3441348 w 3482448"/>
                  <a:gd name="connsiteY4" fmla="*/ 527819 h 527819"/>
                  <a:gd name="connsiteX5" fmla="*/ 41928 w 3482448"/>
                  <a:gd name="connsiteY5" fmla="*/ 527754 h 527819"/>
                  <a:gd name="connsiteX6" fmla="*/ 284 w 3482448"/>
                  <a:gd name="connsiteY6" fmla="*/ 485455 h 527819"/>
                  <a:gd name="connsiteX7" fmla="*/ 22 w 3482448"/>
                  <a:gd name="connsiteY7" fmla="*/ 43086 h 527819"/>
                  <a:gd name="connsiteX8" fmla="*/ 46053 w 3482448"/>
                  <a:gd name="connsiteY8" fmla="*/ 394 h 527819"/>
                  <a:gd name="connsiteX9" fmla="*/ 1741016 w 3482448"/>
                  <a:gd name="connsiteY9" fmla="*/ 1114 h 527819"/>
                  <a:gd name="connsiteX0-1" fmla="*/ 46053 w 3482448"/>
                  <a:gd name="connsiteY0-2" fmla="*/ 394 h 527819"/>
                  <a:gd name="connsiteX1-3" fmla="*/ 3431200 w 3482448"/>
                  <a:gd name="connsiteY1-4" fmla="*/ 1 h 527819"/>
                  <a:gd name="connsiteX2-5" fmla="*/ 3482403 w 3482448"/>
                  <a:gd name="connsiteY2-6" fmla="*/ 52056 h 527819"/>
                  <a:gd name="connsiteX3-7" fmla="*/ 3482075 w 3482448"/>
                  <a:gd name="connsiteY3-8" fmla="*/ 484866 h 527819"/>
                  <a:gd name="connsiteX4-9" fmla="*/ 3441348 w 3482448"/>
                  <a:gd name="connsiteY4-10" fmla="*/ 527819 h 527819"/>
                  <a:gd name="connsiteX5-11" fmla="*/ 41928 w 3482448"/>
                  <a:gd name="connsiteY5-12" fmla="*/ 527754 h 527819"/>
                  <a:gd name="connsiteX6-13" fmla="*/ 284 w 3482448"/>
                  <a:gd name="connsiteY6-14" fmla="*/ 485455 h 527819"/>
                  <a:gd name="connsiteX7-15" fmla="*/ 22 w 3482448"/>
                  <a:gd name="connsiteY7-16" fmla="*/ 43086 h 527819"/>
                  <a:gd name="connsiteX8-17" fmla="*/ 46053 w 3482448"/>
                  <a:gd name="connsiteY8-18" fmla="*/ 394 h 52781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3482448" h="527819">
                    <a:moveTo>
                      <a:pt x="46053" y="394"/>
                    </a:moveTo>
                    <a:lnTo>
                      <a:pt x="3431200" y="1"/>
                    </a:lnTo>
                    <a:cubicBezTo>
                      <a:pt x="3474087" y="-130"/>
                      <a:pt x="3483189" y="11001"/>
                      <a:pt x="3482403" y="52056"/>
                    </a:cubicBezTo>
                    <a:cubicBezTo>
                      <a:pt x="3479718" y="196304"/>
                      <a:pt x="3480438" y="340618"/>
                      <a:pt x="3482075" y="484866"/>
                    </a:cubicBezTo>
                    <a:cubicBezTo>
                      <a:pt x="3482469" y="516688"/>
                      <a:pt x="3476249" y="527819"/>
                      <a:pt x="3441348" y="527819"/>
                    </a:cubicBezTo>
                    <a:lnTo>
                      <a:pt x="41928" y="527754"/>
                    </a:lnTo>
                    <a:cubicBezTo>
                      <a:pt x="8010" y="527754"/>
                      <a:pt x="-109" y="518325"/>
                      <a:pt x="284" y="485455"/>
                    </a:cubicBezTo>
                    <a:cubicBezTo>
                      <a:pt x="2052" y="337998"/>
                      <a:pt x="2641" y="190542"/>
                      <a:pt x="22" y="43086"/>
                    </a:cubicBezTo>
                    <a:cubicBezTo>
                      <a:pt x="-633" y="4650"/>
                      <a:pt x="13118" y="329"/>
                      <a:pt x="46053" y="394"/>
                    </a:cubicBezTo>
                    <a:close/>
                  </a:path>
                </a:pathLst>
              </a:custGeom>
              <a:solidFill>
                <a:srgbClr val="1B1C1B"/>
              </a:solidFill>
              <a:ln w="6548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393"/>
              <p:cNvSpPr/>
              <p:nvPr/>
            </p:nvSpPr>
            <p:spPr>
              <a:xfrm>
                <a:off x="7338156" y="4518738"/>
                <a:ext cx="1898851" cy="139114"/>
              </a:xfrm>
              <a:custGeom>
                <a:avLst/>
                <a:gdLst>
                  <a:gd name="connsiteX0" fmla="*/ 2566643 w 2852324"/>
                  <a:gd name="connsiteY0" fmla="*/ 0 h 208968"/>
                  <a:gd name="connsiteX1" fmla="*/ 2817495 w 2852324"/>
                  <a:gd name="connsiteY1" fmla="*/ 0 h 208968"/>
                  <a:gd name="connsiteX2" fmla="*/ 2852324 w 2852324"/>
                  <a:gd name="connsiteY2" fmla="*/ 34829 h 208968"/>
                  <a:gd name="connsiteX3" fmla="*/ 2852324 w 2852324"/>
                  <a:gd name="connsiteY3" fmla="*/ 174139 h 208968"/>
                  <a:gd name="connsiteX4" fmla="*/ 2817495 w 2852324"/>
                  <a:gd name="connsiteY4" fmla="*/ 208968 h 208968"/>
                  <a:gd name="connsiteX5" fmla="*/ 2566643 w 2852324"/>
                  <a:gd name="connsiteY5" fmla="*/ 208968 h 208968"/>
                  <a:gd name="connsiteX6" fmla="*/ 2531814 w 2852324"/>
                  <a:gd name="connsiteY6" fmla="*/ 174139 h 208968"/>
                  <a:gd name="connsiteX7" fmla="*/ 2531814 w 2852324"/>
                  <a:gd name="connsiteY7" fmla="*/ 34829 h 208968"/>
                  <a:gd name="connsiteX8" fmla="*/ 2566643 w 2852324"/>
                  <a:gd name="connsiteY8" fmla="*/ 0 h 208968"/>
                  <a:gd name="connsiteX9" fmla="*/ 2060281 w 2852324"/>
                  <a:gd name="connsiteY9" fmla="*/ 0 h 208968"/>
                  <a:gd name="connsiteX10" fmla="*/ 2311133 w 2852324"/>
                  <a:gd name="connsiteY10" fmla="*/ 0 h 208968"/>
                  <a:gd name="connsiteX11" fmla="*/ 2345962 w 2852324"/>
                  <a:gd name="connsiteY11" fmla="*/ 34829 h 208968"/>
                  <a:gd name="connsiteX12" fmla="*/ 2345962 w 2852324"/>
                  <a:gd name="connsiteY12" fmla="*/ 174139 h 208968"/>
                  <a:gd name="connsiteX13" fmla="*/ 2311133 w 2852324"/>
                  <a:gd name="connsiteY13" fmla="*/ 208968 h 208968"/>
                  <a:gd name="connsiteX14" fmla="*/ 2060281 w 2852324"/>
                  <a:gd name="connsiteY14" fmla="*/ 208968 h 208968"/>
                  <a:gd name="connsiteX15" fmla="*/ 2025452 w 2852324"/>
                  <a:gd name="connsiteY15" fmla="*/ 174139 h 208968"/>
                  <a:gd name="connsiteX16" fmla="*/ 2025452 w 2852324"/>
                  <a:gd name="connsiteY16" fmla="*/ 34829 h 208968"/>
                  <a:gd name="connsiteX17" fmla="*/ 2060281 w 2852324"/>
                  <a:gd name="connsiteY17" fmla="*/ 0 h 208968"/>
                  <a:gd name="connsiteX18" fmla="*/ 1553918 w 2852324"/>
                  <a:gd name="connsiteY18" fmla="*/ 0 h 208968"/>
                  <a:gd name="connsiteX19" fmla="*/ 1804770 w 2852324"/>
                  <a:gd name="connsiteY19" fmla="*/ 0 h 208968"/>
                  <a:gd name="connsiteX20" fmla="*/ 1839599 w 2852324"/>
                  <a:gd name="connsiteY20" fmla="*/ 34829 h 208968"/>
                  <a:gd name="connsiteX21" fmla="*/ 1839599 w 2852324"/>
                  <a:gd name="connsiteY21" fmla="*/ 174139 h 208968"/>
                  <a:gd name="connsiteX22" fmla="*/ 1804770 w 2852324"/>
                  <a:gd name="connsiteY22" fmla="*/ 208968 h 208968"/>
                  <a:gd name="connsiteX23" fmla="*/ 1553918 w 2852324"/>
                  <a:gd name="connsiteY23" fmla="*/ 208968 h 208968"/>
                  <a:gd name="connsiteX24" fmla="*/ 1519089 w 2852324"/>
                  <a:gd name="connsiteY24" fmla="*/ 174139 h 208968"/>
                  <a:gd name="connsiteX25" fmla="*/ 1519089 w 2852324"/>
                  <a:gd name="connsiteY25" fmla="*/ 34829 h 208968"/>
                  <a:gd name="connsiteX26" fmla="*/ 1553918 w 2852324"/>
                  <a:gd name="connsiteY26" fmla="*/ 0 h 208968"/>
                  <a:gd name="connsiteX27" fmla="*/ 1047555 w 2852324"/>
                  <a:gd name="connsiteY27" fmla="*/ 0 h 208968"/>
                  <a:gd name="connsiteX28" fmla="*/ 1298407 w 2852324"/>
                  <a:gd name="connsiteY28" fmla="*/ 0 h 208968"/>
                  <a:gd name="connsiteX29" fmla="*/ 1333236 w 2852324"/>
                  <a:gd name="connsiteY29" fmla="*/ 34829 h 208968"/>
                  <a:gd name="connsiteX30" fmla="*/ 1333236 w 2852324"/>
                  <a:gd name="connsiteY30" fmla="*/ 174139 h 208968"/>
                  <a:gd name="connsiteX31" fmla="*/ 1298407 w 2852324"/>
                  <a:gd name="connsiteY31" fmla="*/ 208968 h 208968"/>
                  <a:gd name="connsiteX32" fmla="*/ 1047555 w 2852324"/>
                  <a:gd name="connsiteY32" fmla="*/ 208968 h 208968"/>
                  <a:gd name="connsiteX33" fmla="*/ 1012726 w 2852324"/>
                  <a:gd name="connsiteY33" fmla="*/ 174139 h 208968"/>
                  <a:gd name="connsiteX34" fmla="*/ 1012726 w 2852324"/>
                  <a:gd name="connsiteY34" fmla="*/ 34829 h 208968"/>
                  <a:gd name="connsiteX35" fmla="*/ 1047555 w 2852324"/>
                  <a:gd name="connsiteY35" fmla="*/ 0 h 208968"/>
                  <a:gd name="connsiteX36" fmla="*/ 541192 w 2852324"/>
                  <a:gd name="connsiteY36" fmla="*/ 0 h 208968"/>
                  <a:gd name="connsiteX37" fmla="*/ 792044 w 2852324"/>
                  <a:gd name="connsiteY37" fmla="*/ 0 h 208968"/>
                  <a:gd name="connsiteX38" fmla="*/ 826873 w 2852324"/>
                  <a:gd name="connsiteY38" fmla="*/ 34829 h 208968"/>
                  <a:gd name="connsiteX39" fmla="*/ 826873 w 2852324"/>
                  <a:gd name="connsiteY39" fmla="*/ 174139 h 208968"/>
                  <a:gd name="connsiteX40" fmla="*/ 792044 w 2852324"/>
                  <a:gd name="connsiteY40" fmla="*/ 208968 h 208968"/>
                  <a:gd name="connsiteX41" fmla="*/ 541192 w 2852324"/>
                  <a:gd name="connsiteY41" fmla="*/ 208968 h 208968"/>
                  <a:gd name="connsiteX42" fmla="*/ 506363 w 2852324"/>
                  <a:gd name="connsiteY42" fmla="*/ 174139 h 208968"/>
                  <a:gd name="connsiteX43" fmla="*/ 506363 w 2852324"/>
                  <a:gd name="connsiteY43" fmla="*/ 34829 h 208968"/>
                  <a:gd name="connsiteX44" fmla="*/ 541192 w 2852324"/>
                  <a:gd name="connsiteY44" fmla="*/ 0 h 208968"/>
                  <a:gd name="connsiteX45" fmla="*/ 34829 w 2852324"/>
                  <a:gd name="connsiteY45" fmla="*/ 0 h 208968"/>
                  <a:gd name="connsiteX46" fmla="*/ 285681 w 2852324"/>
                  <a:gd name="connsiteY46" fmla="*/ 0 h 208968"/>
                  <a:gd name="connsiteX47" fmla="*/ 320510 w 2852324"/>
                  <a:gd name="connsiteY47" fmla="*/ 34829 h 208968"/>
                  <a:gd name="connsiteX48" fmla="*/ 320510 w 2852324"/>
                  <a:gd name="connsiteY48" fmla="*/ 174139 h 208968"/>
                  <a:gd name="connsiteX49" fmla="*/ 285681 w 2852324"/>
                  <a:gd name="connsiteY49" fmla="*/ 208968 h 208968"/>
                  <a:gd name="connsiteX50" fmla="*/ 34829 w 2852324"/>
                  <a:gd name="connsiteY50" fmla="*/ 208968 h 208968"/>
                  <a:gd name="connsiteX51" fmla="*/ 0 w 2852324"/>
                  <a:gd name="connsiteY51" fmla="*/ 174139 h 208968"/>
                  <a:gd name="connsiteX52" fmla="*/ 0 w 2852324"/>
                  <a:gd name="connsiteY52" fmla="*/ 34829 h 208968"/>
                  <a:gd name="connsiteX53" fmla="*/ 34829 w 2852324"/>
                  <a:gd name="connsiteY53" fmla="*/ 0 h 208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2852324" h="208968">
                    <a:moveTo>
                      <a:pt x="2566643" y="0"/>
                    </a:moveTo>
                    <a:lnTo>
                      <a:pt x="2817495" y="0"/>
                    </a:lnTo>
                    <a:cubicBezTo>
                      <a:pt x="2836731" y="0"/>
                      <a:pt x="2852324" y="15593"/>
                      <a:pt x="2852324" y="34829"/>
                    </a:cubicBezTo>
                    <a:lnTo>
                      <a:pt x="2852324" y="174139"/>
                    </a:lnTo>
                    <a:cubicBezTo>
                      <a:pt x="2852324" y="193375"/>
                      <a:pt x="2836731" y="208968"/>
                      <a:pt x="2817495" y="208968"/>
                    </a:cubicBezTo>
                    <a:lnTo>
                      <a:pt x="2566643" y="208968"/>
                    </a:lnTo>
                    <a:cubicBezTo>
                      <a:pt x="2547407" y="208968"/>
                      <a:pt x="2531814" y="193375"/>
                      <a:pt x="2531814" y="174139"/>
                    </a:cubicBezTo>
                    <a:lnTo>
                      <a:pt x="2531814" y="34829"/>
                    </a:lnTo>
                    <a:cubicBezTo>
                      <a:pt x="2531814" y="15593"/>
                      <a:pt x="2547407" y="0"/>
                      <a:pt x="2566643" y="0"/>
                    </a:cubicBezTo>
                    <a:close/>
                    <a:moveTo>
                      <a:pt x="2060281" y="0"/>
                    </a:moveTo>
                    <a:lnTo>
                      <a:pt x="2311133" y="0"/>
                    </a:lnTo>
                    <a:cubicBezTo>
                      <a:pt x="2330369" y="0"/>
                      <a:pt x="2345962" y="15593"/>
                      <a:pt x="2345962" y="34829"/>
                    </a:cubicBezTo>
                    <a:lnTo>
                      <a:pt x="2345962" y="174139"/>
                    </a:lnTo>
                    <a:cubicBezTo>
                      <a:pt x="2345962" y="193375"/>
                      <a:pt x="2330369" y="208968"/>
                      <a:pt x="2311133" y="208968"/>
                    </a:cubicBezTo>
                    <a:lnTo>
                      <a:pt x="2060281" y="208968"/>
                    </a:lnTo>
                    <a:cubicBezTo>
                      <a:pt x="2041045" y="208968"/>
                      <a:pt x="2025452" y="193375"/>
                      <a:pt x="2025452" y="174139"/>
                    </a:cubicBezTo>
                    <a:lnTo>
                      <a:pt x="2025452" y="34829"/>
                    </a:lnTo>
                    <a:cubicBezTo>
                      <a:pt x="2025452" y="15593"/>
                      <a:pt x="2041045" y="0"/>
                      <a:pt x="2060281" y="0"/>
                    </a:cubicBezTo>
                    <a:close/>
                    <a:moveTo>
                      <a:pt x="1553918" y="0"/>
                    </a:moveTo>
                    <a:lnTo>
                      <a:pt x="1804770" y="0"/>
                    </a:lnTo>
                    <a:cubicBezTo>
                      <a:pt x="1824006" y="0"/>
                      <a:pt x="1839599" y="15593"/>
                      <a:pt x="1839599" y="34829"/>
                    </a:cubicBezTo>
                    <a:lnTo>
                      <a:pt x="1839599" y="174139"/>
                    </a:lnTo>
                    <a:cubicBezTo>
                      <a:pt x="1839599" y="193375"/>
                      <a:pt x="1824006" y="208968"/>
                      <a:pt x="1804770" y="208968"/>
                    </a:cubicBezTo>
                    <a:lnTo>
                      <a:pt x="1553918" y="208968"/>
                    </a:lnTo>
                    <a:cubicBezTo>
                      <a:pt x="1534682" y="208968"/>
                      <a:pt x="1519089" y="193375"/>
                      <a:pt x="1519089" y="174139"/>
                    </a:cubicBezTo>
                    <a:lnTo>
                      <a:pt x="1519089" y="34829"/>
                    </a:lnTo>
                    <a:cubicBezTo>
                      <a:pt x="1519089" y="15593"/>
                      <a:pt x="1534682" y="0"/>
                      <a:pt x="1553918" y="0"/>
                    </a:cubicBezTo>
                    <a:close/>
                    <a:moveTo>
                      <a:pt x="1047555" y="0"/>
                    </a:moveTo>
                    <a:lnTo>
                      <a:pt x="1298407" y="0"/>
                    </a:lnTo>
                    <a:cubicBezTo>
                      <a:pt x="1317643" y="0"/>
                      <a:pt x="1333236" y="15593"/>
                      <a:pt x="1333236" y="34829"/>
                    </a:cubicBezTo>
                    <a:lnTo>
                      <a:pt x="1333236" y="174139"/>
                    </a:lnTo>
                    <a:cubicBezTo>
                      <a:pt x="1333236" y="193375"/>
                      <a:pt x="1317643" y="208968"/>
                      <a:pt x="1298407" y="208968"/>
                    </a:cubicBezTo>
                    <a:lnTo>
                      <a:pt x="1047555" y="208968"/>
                    </a:lnTo>
                    <a:cubicBezTo>
                      <a:pt x="1028319" y="208968"/>
                      <a:pt x="1012726" y="193375"/>
                      <a:pt x="1012726" y="174139"/>
                    </a:cubicBezTo>
                    <a:lnTo>
                      <a:pt x="1012726" y="34829"/>
                    </a:lnTo>
                    <a:cubicBezTo>
                      <a:pt x="1012726" y="15593"/>
                      <a:pt x="1028319" y="0"/>
                      <a:pt x="1047555" y="0"/>
                    </a:cubicBezTo>
                    <a:close/>
                    <a:moveTo>
                      <a:pt x="541192" y="0"/>
                    </a:moveTo>
                    <a:lnTo>
                      <a:pt x="792044" y="0"/>
                    </a:lnTo>
                    <a:cubicBezTo>
                      <a:pt x="811280" y="0"/>
                      <a:pt x="826873" y="15593"/>
                      <a:pt x="826873" y="34829"/>
                    </a:cubicBezTo>
                    <a:lnTo>
                      <a:pt x="826873" y="174139"/>
                    </a:lnTo>
                    <a:cubicBezTo>
                      <a:pt x="826873" y="193375"/>
                      <a:pt x="811280" y="208968"/>
                      <a:pt x="792044" y="208968"/>
                    </a:cubicBezTo>
                    <a:lnTo>
                      <a:pt x="541192" y="208968"/>
                    </a:lnTo>
                    <a:cubicBezTo>
                      <a:pt x="521956" y="208968"/>
                      <a:pt x="506363" y="193375"/>
                      <a:pt x="506363" y="174139"/>
                    </a:cubicBezTo>
                    <a:lnTo>
                      <a:pt x="506363" y="34829"/>
                    </a:lnTo>
                    <a:cubicBezTo>
                      <a:pt x="506363" y="15593"/>
                      <a:pt x="521956" y="0"/>
                      <a:pt x="541192" y="0"/>
                    </a:cubicBezTo>
                    <a:close/>
                    <a:moveTo>
                      <a:pt x="34829" y="0"/>
                    </a:moveTo>
                    <a:lnTo>
                      <a:pt x="285681" y="0"/>
                    </a:lnTo>
                    <a:cubicBezTo>
                      <a:pt x="304917" y="0"/>
                      <a:pt x="320510" y="15593"/>
                      <a:pt x="320510" y="34829"/>
                    </a:cubicBezTo>
                    <a:lnTo>
                      <a:pt x="320510" y="174139"/>
                    </a:lnTo>
                    <a:cubicBezTo>
                      <a:pt x="320510" y="193375"/>
                      <a:pt x="304917" y="208968"/>
                      <a:pt x="285681" y="208968"/>
                    </a:cubicBezTo>
                    <a:lnTo>
                      <a:pt x="34829" y="208968"/>
                    </a:lnTo>
                    <a:cubicBezTo>
                      <a:pt x="15593" y="208968"/>
                      <a:pt x="0" y="193375"/>
                      <a:pt x="0" y="174139"/>
                    </a:cubicBezTo>
                    <a:lnTo>
                      <a:pt x="0" y="34829"/>
                    </a:lnTo>
                    <a:cubicBezTo>
                      <a:pt x="0" y="15593"/>
                      <a:pt x="15593" y="0"/>
                      <a:pt x="348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95" name="Group 394"/>
          <p:cNvGrpSpPr/>
          <p:nvPr/>
        </p:nvGrpSpPr>
        <p:grpSpPr>
          <a:xfrm rot="13200646">
            <a:off x="1675147" y="4144858"/>
            <a:ext cx="3142874" cy="1067466"/>
            <a:chOff x="3038273" y="2225871"/>
            <a:chExt cx="9121646" cy="3098135"/>
          </a:xfrm>
        </p:grpSpPr>
        <p:sp>
          <p:nvSpPr>
            <p:cNvPr id="396" name="Freeform: Shape 395"/>
            <p:cNvSpPr/>
            <p:nvPr/>
          </p:nvSpPr>
          <p:spPr>
            <a:xfrm>
              <a:off x="11222268" y="3401038"/>
              <a:ext cx="651624" cy="778892"/>
            </a:xfrm>
            <a:custGeom>
              <a:avLst/>
              <a:gdLst>
                <a:gd name="connsiteX0" fmla="*/ 569910 w 651624"/>
                <a:gd name="connsiteY0" fmla="*/ 668250 h 778892"/>
                <a:gd name="connsiteX1" fmla="*/ 591457 w 651624"/>
                <a:gd name="connsiteY1" fmla="*/ 689797 h 778892"/>
                <a:gd name="connsiteX2" fmla="*/ 591457 w 651624"/>
                <a:gd name="connsiteY2" fmla="*/ 757345 h 778892"/>
                <a:gd name="connsiteX3" fmla="*/ 569910 w 651624"/>
                <a:gd name="connsiteY3" fmla="*/ 778892 h 778892"/>
                <a:gd name="connsiteX4" fmla="*/ 548363 w 651624"/>
                <a:gd name="connsiteY4" fmla="*/ 757345 h 778892"/>
                <a:gd name="connsiteX5" fmla="*/ 548363 w 651624"/>
                <a:gd name="connsiteY5" fmla="*/ 689797 h 778892"/>
                <a:gd name="connsiteX6" fmla="*/ 569910 w 651624"/>
                <a:gd name="connsiteY6" fmla="*/ 668250 h 778892"/>
                <a:gd name="connsiteX7" fmla="*/ 295766 w 651624"/>
                <a:gd name="connsiteY7" fmla="*/ 668250 h 778892"/>
                <a:gd name="connsiteX8" fmla="*/ 317313 w 651624"/>
                <a:gd name="connsiteY8" fmla="*/ 689797 h 778892"/>
                <a:gd name="connsiteX9" fmla="*/ 317313 w 651624"/>
                <a:gd name="connsiteY9" fmla="*/ 757345 h 778892"/>
                <a:gd name="connsiteX10" fmla="*/ 295766 w 651624"/>
                <a:gd name="connsiteY10" fmla="*/ 778892 h 778892"/>
                <a:gd name="connsiteX11" fmla="*/ 274219 w 651624"/>
                <a:gd name="connsiteY11" fmla="*/ 757345 h 778892"/>
                <a:gd name="connsiteX12" fmla="*/ 274219 w 651624"/>
                <a:gd name="connsiteY12" fmla="*/ 689797 h 778892"/>
                <a:gd name="connsiteX13" fmla="*/ 295766 w 651624"/>
                <a:gd name="connsiteY13" fmla="*/ 668250 h 778892"/>
                <a:gd name="connsiteX14" fmla="*/ 21696 w 651624"/>
                <a:gd name="connsiteY14" fmla="*/ 668250 h 778892"/>
                <a:gd name="connsiteX15" fmla="*/ 43243 w 651624"/>
                <a:gd name="connsiteY15" fmla="*/ 689797 h 778892"/>
                <a:gd name="connsiteX16" fmla="*/ 43243 w 651624"/>
                <a:gd name="connsiteY16" fmla="*/ 757345 h 778892"/>
                <a:gd name="connsiteX17" fmla="*/ 21696 w 651624"/>
                <a:gd name="connsiteY17" fmla="*/ 778892 h 778892"/>
                <a:gd name="connsiteX18" fmla="*/ 149 w 651624"/>
                <a:gd name="connsiteY18" fmla="*/ 757345 h 778892"/>
                <a:gd name="connsiteX19" fmla="*/ 149 w 651624"/>
                <a:gd name="connsiteY19" fmla="*/ 689797 h 778892"/>
                <a:gd name="connsiteX20" fmla="*/ 21696 w 651624"/>
                <a:gd name="connsiteY20" fmla="*/ 668250 h 778892"/>
                <a:gd name="connsiteX21" fmla="*/ 79151 w 651624"/>
                <a:gd name="connsiteY21" fmla="*/ 113568 h 778892"/>
                <a:gd name="connsiteX22" fmla="*/ 100279 w 651624"/>
                <a:gd name="connsiteY22" fmla="*/ 122869 h 778892"/>
                <a:gd name="connsiteX23" fmla="*/ 56066 w 651624"/>
                <a:gd name="connsiteY23" fmla="*/ 114667 h 778892"/>
                <a:gd name="connsiteX24" fmla="*/ 79151 w 651624"/>
                <a:gd name="connsiteY24" fmla="*/ 113568 h 778892"/>
                <a:gd name="connsiteX25" fmla="*/ 338981 w 651624"/>
                <a:gd name="connsiteY25" fmla="*/ 110632 h 778892"/>
                <a:gd name="connsiteX26" fmla="*/ 361003 w 651624"/>
                <a:gd name="connsiteY26" fmla="*/ 114891 h 778892"/>
                <a:gd name="connsiteX27" fmla="*/ 317014 w 651624"/>
                <a:gd name="connsiteY27" fmla="*/ 115040 h 778892"/>
                <a:gd name="connsiteX28" fmla="*/ 338981 w 651624"/>
                <a:gd name="connsiteY28" fmla="*/ 110632 h 778892"/>
                <a:gd name="connsiteX29" fmla="*/ 610870 w 651624"/>
                <a:gd name="connsiteY29" fmla="*/ 105609 h 778892"/>
                <a:gd name="connsiteX30" fmla="*/ 651624 w 651624"/>
                <a:gd name="connsiteY30" fmla="*/ 121899 h 778892"/>
                <a:gd name="connsiteX31" fmla="*/ 569389 w 651624"/>
                <a:gd name="connsiteY31" fmla="*/ 120185 h 778892"/>
                <a:gd name="connsiteX32" fmla="*/ 610870 w 651624"/>
                <a:gd name="connsiteY32" fmla="*/ 105609 h 778892"/>
                <a:gd name="connsiteX33" fmla="*/ 569761 w 651624"/>
                <a:gd name="connsiteY33" fmla="*/ 0 h 778892"/>
                <a:gd name="connsiteX34" fmla="*/ 591308 w 651624"/>
                <a:gd name="connsiteY34" fmla="*/ 21547 h 778892"/>
                <a:gd name="connsiteX35" fmla="*/ 591308 w 651624"/>
                <a:gd name="connsiteY35" fmla="*/ 89095 h 778892"/>
                <a:gd name="connsiteX36" fmla="*/ 569761 w 651624"/>
                <a:gd name="connsiteY36" fmla="*/ 110642 h 778892"/>
                <a:gd name="connsiteX37" fmla="*/ 548214 w 651624"/>
                <a:gd name="connsiteY37" fmla="*/ 89095 h 778892"/>
                <a:gd name="connsiteX38" fmla="*/ 548214 w 651624"/>
                <a:gd name="connsiteY38" fmla="*/ 21547 h 778892"/>
                <a:gd name="connsiteX39" fmla="*/ 569761 w 651624"/>
                <a:gd name="connsiteY39" fmla="*/ 0 h 778892"/>
                <a:gd name="connsiteX40" fmla="*/ 295617 w 651624"/>
                <a:gd name="connsiteY40" fmla="*/ 0 h 778892"/>
                <a:gd name="connsiteX41" fmla="*/ 317164 w 651624"/>
                <a:gd name="connsiteY41" fmla="*/ 21547 h 778892"/>
                <a:gd name="connsiteX42" fmla="*/ 317164 w 651624"/>
                <a:gd name="connsiteY42" fmla="*/ 89095 h 778892"/>
                <a:gd name="connsiteX43" fmla="*/ 295617 w 651624"/>
                <a:gd name="connsiteY43" fmla="*/ 110642 h 778892"/>
                <a:gd name="connsiteX44" fmla="*/ 274070 w 651624"/>
                <a:gd name="connsiteY44" fmla="*/ 89095 h 778892"/>
                <a:gd name="connsiteX45" fmla="*/ 274070 w 651624"/>
                <a:gd name="connsiteY45" fmla="*/ 21547 h 778892"/>
                <a:gd name="connsiteX46" fmla="*/ 295617 w 651624"/>
                <a:gd name="connsiteY46" fmla="*/ 0 h 778892"/>
                <a:gd name="connsiteX47" fmla="*/ 21546 w 651624"/>
                <a:gd name="connsiteY47" fmla="*/ 0 h 778892"/>
                <a:gd name="connsiteX48" fmla="*/ 43094 w 651624"/>
                <a:gd name="connsiteY48" fmla="*/ 21547 h 778892"/>
                <a:gd name="connsiteX49" fmla="*/ 43094 w 651624"/>
                <a:gd name="connsiteY49" fmla="*/ 89095 h 778892"/>
                <a:gd name="connsiteX50" fmla="*/ 21546 w 651624"/>
                <a:gd name="connsiteY50" fmla="*/ 110642 h 778892"/>
                <a:gd name="connsiteX51" fmla="*/ 0 w 651624"/>
                <a:gd name="connsiteY51" fmla="*/ 89095 h 778892"/>
                <a:gd name="connsiteX52" fmla="*/ 0 w 651624"/>
                <a:gd name="connsiteY52" fmla="*/ 21547 h 778892"/>
                <a:gd name="connsiteX53" fmla="*/ 21546 w 651624"/>
                <a:gd name="connsiteY53" fmla="*/ 0 h 77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51624" h="778892">
                  <a:moveTo>
                    <a:pt x="569910" y="668250"/>
                  </a:moveTo>
                  <a:cubicBezTo>
                    <a:pt x="581764" y="668250"/>
                    <a:pt x="591457" y="677943"/>
                    <a:pt x="591457" y="689797"/>
                  </a:cubicBezTo>
                  <a:lnTo>
                    <a:pt x="591457" y="757345"/>
                  </a:lnTo>
                  <a:cubicBezTo>
                    <a:pt x="591457" y="769200"/>
                    <a:pt x="581764" y="778892"/>
                    <a:pt x="569910" y="778892"/>
                  </a:cubicBezTo>
                  <a:cubicBezTo>
                    <a:pt x="558056" y="778892"/>
                    <a:pt x="548363" y="769200"/>
                    <a:pt x="548363" y="757345"/>
                  </a:cubicBezTo>
                  <a:lnTo>
                    <a:pt x="548363" y="689797"/>
                  </a:lnTo>
                  <a:cubicBezTo>
                    <a:pt x="548363" y="677943"/>
                    <a:pt x="558056" y="668250"/>
                    <a:pt x="569910" y="668250"/>
                  </a:cubicBezTo>
                  <a:close/>
                  <a:moveTo>
                    <a:pt x="295766" y="668250"/>
                  </a:moveTo>
                  <a:cubicBezTo>
                    <a:pt x="307620" y="668250"/>
                    <a:pt x="317313" y="677943"/>
                    <a:pt x="317313" y="689797"/>
                  </a:cubicBezTo>
                  <a:lnTo>
                    <a:pt x="317313" y="757345"/>
                  </a:lnTo>
                  <a:cubicBezTo>
                    <a:pt x="317387" y="769200"/>
                    <a:pt x="307695" y="778892"/>
                    <a:pt x="295766" y="778892"/>
                  </a:cubicBezTo>
                  <a:cubicBezTo>
                    <a:pt x="283912" y="778892"/>
                    <a:pt x="274219" y="769200"/>
                    <a:pt x="274219" y="757345"/>
                  </a:cubicBezTo>
                  <a:lnTo>
                    <a:pt x="274219" y="689797"/>
                  </a:lnTo>
                  <a:cubicBezTo>
                    <a:pt x="274219" y="677943"/>
                    <a:pt x="283912" y="668250"/>
                    <a:pt x="295766" y="668250"/>
                  </a:cubicBezTo>
                  <a:close/>
                  <a:moveTo>
                    <a:pt x="21696" y="668250"/>
                  </a:moveTo>
                  <a:cubicBezTo>
                    <a:pt x="33550" y="668250"/>
                    <a:pt x="43243" y="677943"/>
                    <a:pt x="43243" y="689797"/>
                  </a:cubicBezTo>
                  <a:lnTo>
                    <a:pt x="43243" y="757345"/>
                  </a:lnTo>
                  <a:cubicBezTo>
                    <a:pt x="43243" y="769200"/>
                    <a:pt x="33550" y="778892"/>
                    <a:pt x="21696" y="778892"/>
                  </a:cubicBezTo>
                  <a:cubicBezTo>
                    <a:pt x="9842" y="778892"/>
                    <a:pt x="149" y="769200"/>
                    <a:pt x="149" y="757345"/>
                  </a:cubicBezTo>
                  <a:lnTo>
                    <a:pt x="149" y="689797"/>
                  </a:lnTo>
                  <a:cubicBezTo>
                    <a:pt x="149" y="677943"/>
                    <a:pt x="9842" y="668250"/>
                    <a:pt x="21696" y="668250"/>
                  </a:cubicBezTo>
                  <a:close/>
                  <a:moveTo>
                    <a:pt x="79151" y="113568"/>
                  </a:moveTo>
                  <a:cubicBezTo>
                    <a:pt x="86560" y="114705"/>
                    <a:pt x="93643" y="117575"/>
                    <a:pt x="100279" y="122869"/>
                  </a:cubicBezTo>
                  <a:cubicBezTo>
                    <a:pt x="82981" y="134052"/>
                    <a:pt x="70008" y="121750"/>
                    <a:pt x="56066" y="114667"/>
                  </a:cubicBezTo>
                  <a:cubicBezTo>
                    <a:pt x="64006" y="113027"/>
                    <a:pt x="71741" y="112430"/>
                    <a:pt x="79151" y="113568"/>
                  </a:cubicBezTo>
                  <a:close/>
                  <a:moveTo>
                    <a:pt x="338981" y="110632"/>
                  </a:moveTo>
                  <a:cubicBezTo>
                    <a:pt x="346315" y="110623"/>
                    <a:pt x="353659" y="112058"/>
                    <a:pt x="361003" y="114891"/>
                  </a:cubicBezTo>
                  <a:cubicBezTo>
                    <a:pt x="346390" y="124658"/>
                    <a:pt x="331702" y="124583"/>
                    <a:pt x="317014" y="115040"/>
                  </a:cubicBezTo>
                  <a:cubicBezTo>
                    <a:pt x="324321" y="112095"/>
                    <a:pt x="331646" y="110642"/>
                    <a:pt x="338981" y="110632"/>
                  </a:cubicBezTo>
                  <a:close/>
                  <a:moveTo>
                    <a:pt x="610870" y="105609"/>
                  </a:moveTo>
                  <a:cubicBezTo>
                    <a:pt x="624579" y="105777"/>
                    <a:pt x="638166" y="111089"/>
                    <a:pt x="651624" y="121899"/>
                  </a:cubicBezTo>
                  <a:cubicBezTo>
                    <a:pt x="624188" y="121303"/>
                    <a:pt x="596825" y="120781"/>
                    <a:pt x="569389" y="120185"/>
                  </a:cubicBezTo>
                  <a:cubicBezTo>
                    <a:pt x="583331" y="110418"/>
                    <a:pt x="597161" y="105441"/>
                    <a:pt x="610870" y="105609"/>
                  </a:cubicBezTo>
                  <a:close/>
                  <a:moveTo>
                    <a:pt x="569761" y="0"/>
                  </a:moveTo>
                  <a:cubicBezTo>
                    <a:pt x="581615" y="0"/>
                    <a:pt x="591308" y="9693"/>
                    <a:pt x="591308" y="21547"/>
                  </a:cubicBezTo>
                  <a:lnTo>
                    <a:pt x="591308" y="89095"/>
                  </a:lnTo>
                  <a:cubicBezTo>
                    <a:pt x="591382" y="100950"/>
                    <a:pt x="581615" y="110642"/>
                    <a:pt x="569761" y="110642"/>
                  </a:cubicBezTo>
                  <a:cubicBezTo>
                    <a:pt x="557907" y="110642"/>
                    <a:pt x="548214" y="100950"/>
                    <a:pt x="548214" y="89095"/>
                  </a:cubicBezTo>
                  <a:lnTo>
                    <a:pt x="548214" y="21547"/>
                  </a:lnTo>
                  <a:cubicBezTo>
                    <a:pt x="548214" y="9693"/>
                    <a:pt x="557907" y="0"/>
                    <a:pt x="569761" y="0"/>
                  </a:cubicBezTo>
                  <a:close/>
                  <a:moveTo>
                    <a:pt x="295617" y="0"/>
                  </a:moveTo>
                  <a:cubicBezTo>
                    <a:pt x="307472" y="0"/>
                    <a:pt x="317164" y="9693"/>
                    <a:pt x="317164" y="21547"/>
                  </a:cubicBezTo>
                  <a:lnTo>
                    <a:pt x="317164" y="89095"/>
                  </a:lnTo>
                  <a:cubicBezTo>
                    <a:pt x="317238" y="100950"/>
                    <a:pt x="307546" y="110642"/>
                    <a:pt x="295617" y="110642"/>
                  </a:cubicBezTo>
                  <a:cubicBezTo>
                    <a:pt x="283763" y="110642"/>
                    <a:pt x="274070" y="100950"/>
                    <a:pt x="274070" y="89095"/>
                  </a:cubicBezTo>
                  <a:lnTo>
                    <a:pt x="274070" y="21547"/>
                  </a:lnTo>
                  <a:cubicBezTo>
                    <a:pt x="274070" y="9693"/>
                    <a:pt x="283763" y="0"/>
                    <a:pt x="295617" y="0"/>
                  </a:cubicBezTo>
                  <a:close/>
                  <a:moveTo>
                    <a:pt x="21546" y="0"/>
                  </a:moveTo>
                  <a:cubicBezTo>
                    <a:pt x="33402" y="0"/>
                    <a:pt x="43094" y="9693"/>
                    <a:pt x="43094" y="21547"/>
                  </a:cubicBezTo>
                  <a:lnTo>
                    <a:pt x="43094" y="89095"/>
                  </a:lnTo>
                  <a:cubicBezTo>
                    <a:pt x="43094" y="100950"/>
                    <a:pt x="33402" y="110642"/>
                    <a:pt x="21546" y="110642"/>
                  </a:cubicBezTo>
                  <a:cubicBezTo>
                    <a:pt x="9693" y="110642"/>
                    <a:pt x="0" y="100950"/>
                    <a:pt x="0" y="89095"/>
                  </a:cubicBezTo>
                  <a:lnTo>
                    <a:pt x="0" y="21547"/>
                  </a:lnTo>
                  <a:cubicBezTo>
                    <a:pt x="0" y="9693"/>
                    <a:pt x="9693" y="0"/>
                    <a:pt x="21546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7" name="Graphic 225"/>
            <p:cNvSpPr/>
            <p:nvPr/>
          </p:nvSpPr>
          <p:spPr>
            <a:xfrm>
              <a:off x="10775452" y="3421891"/>
              <a:ext cx="1384467" cy="734059"/>
            </a:xfrm>
            <a:custGeom>
              <a:avLst/>
              <a:gdLst>
                <a:gd name="connsiteX0" fmla="*/ 1725359 w 1768733"/>
                <a:gd name="connsiteY0" fmla="*/ 468849 h 937801"/>
                <a:gd name="connsiteX1" fmla="*/ 1755552 w 1768733"/>
                <a:gd name="connsiteY1" fmla="*/ 394745 h 937801"/>
                <a:gd name="connsiteX2" fmla="*/ 1755552 w 1768733"/>
                <a:gd name="connsiteY2" fmla="*/ 318545 h 937801"/>
                <a:gd name="connsiteX3" fmla="*/ 1684210 w 1768733"/>
                <a:gd name="connsiteY3" fmla="*/ 40891 h 937801"/>
                <a:gd name="connsiteX4" fmla="*/ 1653349 w 1768733"/>
                <a:gd name="connsiteY4" fmla="*/ 28 h 937801"/>
                <a:gd name="connsiteX5" fmla="*/ 1380648 w 1768733"/>
                <a:gd name="connsiteY5" fmla="*/ 35176 h 937801"/>
                <a:gd name="connsiteX6" fmla="*/ 981170 w 1768733"/>
                <a:gd name="connsiteY6" fmla="*/ 66799 h 937801"/>
                <a:gd name="connsiteX7" fmla="*/ 575406 w 1768733"/>
                <a:gd name="connsiteY7" fmla="*/ 53654 h 937801"/>
                <a:gd name="connsiteX8" fmla="*/ 412909 w 1768733"/>
                <a:gd name="connsiteY8" fmla="*/ 41272 h 937801"/>
                <a:gd name="connsiteX9" fmla="*/ 354997 w 1768733"/>
                <a:gd name="connsiteY9" fmla="*/ 68704 h 937801"/>
                <a:gd name="connsiteX10" fmla="*/ 232124 w 1768733"/>
                <a:gd name="connsiteY10" fmla="*/ 167383 h 937801"/>
                <a:gd name="connsiteX11" fmla="*/ 39720 w 1768733"/>
                <a:gd name="connsiteY11" fmla="*/ 203673 h 937801"/>
                <a:gd name="connsiteX12" fmla="*/ 31052 w 1768733"/>
                <a:gd name="connsiteY12" fmla="*/ 203673 h 937801"/>
                <a:gd name="connsiteX13" fmla="*/ 0 w 1768733"/>
                <a:gd name="connsiteY13" fmla="*/ 234725 h 937801"/>
                <a:gd name="connsiteX14" fmla="*/ 0 w 1768733"/>
                <a:gd name="connsiteY14" fmla="*/ 703069 h 937801"/>
                <a:gd name="connsiteX15" fmla="*/ 31052 w 1768733"/>
                <a:gd name="connsiteY15" fmla="*/ 734120 h 937801"/>
                <a:gd name="connsiteX16" fmla="*/ 39720 w 1768733"/>
                <a:gd name="connsiteY16" fmla="*/ 734120 h 937801"/>
                <a:gd name="connsiteX17" fmla="*/ 232124 w 1768733"/>
                <a:gd name="connsiteY17" fmla="*/ 770411 h 937801"/>
                <a:gd name="connsiteX18" fmla="*/ 354997 w 1768733"/>
                <a:gd name="connsiteY18" fmla="*/ 869090 h 937801"/>
                <a:gd name="connsiteX19" fmla="*/ 412909 w 1768733"/>
                <a:gd name="connsiteY19" fmla="*/ 896521 h 937801"/>
                <a:gd name="connsiteX20" fmla="*/ 575406 w 1768733"/>
                <a:gd name="connsiteY20" fmla="*/ 884139 h 937801"/>
                <a:gd name="connsiteX21" fmla="*/ 981170 w 1768733"/>
                <a:gd name="connsiteY21" fmla="*/ 870995 h 937801"/>
                <a:gd name="connsiteX22" fmla="*/ 1380648 w 1768733"/>
                <a:gd name="connsiteY22" fmla="*/ 902617 h 937801"/>
                <a:gd name="connsiteX23" fmla="*/ 1653349 w 1768733"/>
                <a:gd name="connsiteY23" fmla="*/ 937765 h 937801"/>
                <a:gd name="connsiteX24" fmla="*/ 1684210 w 1768733"/>
                <a:gd name="connsiteY24" fmla="*/ 896903 h 937801"/>
                <a:gd name="connsiteX25" fmla="*/ 1755552 w 1768733"/>
                <a:gd name="connsiteY25" fmla="*/ 619249 h 937801"/>
                <a:gd name="connsiteX26" fmla="*/ 1755552 w 1768733"/>
                <a:gd name="connsiteY26" fmla="*/ 543049 h 937801"/>
                <a:gd name="connsiteX27" fmla="*/ 1725359 w 1768733"/>
                <a:gd name="connsiteY27" fmla="*/ 468849 h 93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68733" h="937801">
                  <a:moveTo>
                    <a:pt x="1725359" y="468849"/>
                  </a:moveTo>
                  <a:cubicBezTo>
                    <a:pt x="1726788" y="443512"/>
                    <a:pt x="1743646" y="419319"/>
                    <a:pt x="1755552" y="394745"/>
                  </a:cubicBezTo>
                  <a:cubicBezTo>
                    <a:pt x="1773174" y="366265"/>
                    <a:pt x="1773079" y="341119"/>
                    <a:pt x="1755552" y="318545"/>
                  </a:cubicBezTo>
                  <a:cubicBezTo>
                    <a:pt x="1680020" y="239296"/>
                    <a:pt x="1656493" y="146142"/>
                    <a:pt x="1684210" y="40891"/>
                  </a:cubicBezTo>
                  <a:cubicBezTo>
                    <a:pt x="1692212" y="10316"/>
                    <a:pt x="1682496" y="-638"/>
                    <a:pt x="1653349" y="28"/>
                  </a:cubicBezTo>
                  <a:cubicBezTo>
                    <a:pt x="1561909" y="2315"/>
                    <a:pt x="1471517" y="22984"/>
                    <a:pt x="1380648" y="35176"/>
                  </a:cubicBezTo>
                  <a:cubicBezTo>
                    <a:pt x="1247584" y="52987"/>
                    <a:pt x="1115282" y="66227"/>
                    <a:pt x="981170" y="66799"/>
                  </a:cubicBezTo>
                  <a:cubicBezTo>
                    <a:pt x="845820" y="67370"/>
                    <a:pt x="710565" y="60322"/>
                    <a:pt x="575406" y="53654"/>
                  </a:cubicBezTo>
                  <a:cubicBezTo>
                    <a:pt x="521780" y="50987"/>
                    <a:pt x="466344" y="41272"/>
                    <a:pt x="412909" y="41272"/>
                  </a:cubicBezTo>
                  <a:cubicBezTo>
                    <a:pt x="385572" y="38414"/>
                    <a:pt x="368332" y="43939"/>
                    <a:pt x="354997" y="68704"/>
                  </a:cubicBezTo>
                  <a:cubicBezTo>
                    <a:pt x="328136" y="118424"/>
                    <a:pt x="282987" y="146237"/>
                    <a:pt x="232124" y="167383"/>
                  </a:cubicBezTo>
                  <a:cubicBezTo>
                    <a:pt x="170307" y="193005"/>
                    <a:pt x="105061" y="198149"/>
                    <a:pt x="39720" y="203673"/>
                  </a:cubicBezTo>
                  <a:lnTo>
                    <a:pt x="31052" y="203673"/>
                  </a:lnTo>
                  <a:cubicBezTo>
                    <a:pt x="14001" y="203673"/>
                    <a:pt x="0" y="217675"/>
                    <a:pt x="0" y="234725"/>
                  </a:cubicBezTo>
                  <a:lnTo>
                    <a:pt x="0" y="703069"/>
                  </a:lnTo>
                  <a:cubicBezTo>
                    <a:pt x="0" y="720119"/>
                    <a:pt x="14001" y="734120"/>
                    <a:pt x="31052" y="734120"/>
                  </a:cubicBezTo>
                  <a:lnTo>
                    <a:pt x="39720" y="734120"/>
                  </a:lnTo>
                  <a:cubicBezTo>
                    <a:pt x="105061" y="739550"/>
                    <a:pt x="170307" y="744693"/>
                    <a:pt x="232124" y="770411"/>
                  </a:cubicBezTo>
                  <a:cubicBezTo>
                    <a:pt x="282987" y="791556"/>
                    <a:pt x="328040" y="819369"/>
                    <a:pt x="354997" y="869090"/>
                  </a:cubicBezTo>
                  <a:cubicBezTo>
                    <a:pt x="368426" y="893854"/>
                    <a:pt x="385572" y="899379"/>
                    <a:pt x="412909" y="896521"/>
                  </a:cubicBezTo>
                  <a:cubicBezTo>
                    <a:pt x="466344" y="896521"/>
                    <a:pt x="521780" y="886806"/>
                    <a:pt x="575406" y="884139"/>
                  </a:cubicBezTo>
                  <a:cubicBezTo>
                    <a:pt x="710565" y="877376"/>
                    <a:pt x="845820" y="870328"/>
                    <a:pt x="981170" y="870995"/>
                  </a:cubicBezTo>
                  <a:cubicBezTo>
                    <a:pt x="1115282" y="871566"/>
                    <a:pt x="1247680" y="884711"/>
                    <a:pt x="1380648" y="902617"/>
                  </a:cubicBezTo>
                  <a:cubicBezTo>
                    <a:pt x="1471422" y="914809"/>
                    <a:pt x="1561909" y="935479"/>
                    <a:pt x="1653349" y="937765"/>
                  </a:cubicBezTo>
                  <a:cubicBezTo>
                    <a:pt x="1682401" y="938527"/>
                    <a:pt x="1692212" y="927478"/>
                    <a:pt x="1684210" y="896903"/>
                  </a:cubicBezTo>
                  <a:cubicBezTo>
                    <a:pt x="1656493" y="791651"/>
                    <a:pt x="1680020" y="698497"/>
                    <a:pt x="1755552" y="619249"/>
                  </a:cubicBezTo>
                  <a:cubicBezTo>
                    <a:pt x="1773079" y="596770"/>
                    <a:pt x="1773174" y="571529"/>
                    <a:pt x="1755552" y="543049"/>
                  </a:cubicBezTo>
                  <a:cubicBezTo>
                    <a:pt x="1743741" y="518379"/>
                    <a:pt x="1726788" y="494281"/>
                    <a:pt x="1725359" y="46884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</a:schemeClr>
                </a:gs>
                <a:gs pos="100000">
                  <a:schemeClr val="accent1">
                    <a:lumMod val="30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Graphic 225"/>
            <p:cNvSpPr/>
            <p:nvPr/>
          </p:nvSpPr>
          <p:spPr>
            <a:xfrm>
              <a:off x="3038273" y="2225871"/>
              <a:ext cx="4204643" cy="3098135"/>
            </a:xfrm>
            <a:custGeom>
              <a:avLst/>
              <a:gdLst>
                <a:gd name="connsiteX0" fmla="*/ 5371538 w 5371664"/>
                <a:gd name="connsiteY0" fmla="*/ 1583733 h 3958039"/>
                <a:gd name="connsiteX1" fmla="*/ 5272764 w 5371664"/>
                <a:gd name="connsiteY1" fmla="*/ 1102530 h 3958039"/>
                <a:gd name="connsiteX2" fmla="*/ 4953581 w 5371664"/>
                <a:gd name="connsiteY2" fmla="*/ 698479 h 3958039"/>
                <a:gd name="connsiteX3" fmla="*/ 3981079 w 5371664"/>
                <a:gd name="connsiteY3" fmla="*/ 731721 h 3958039"/>
                <a:gd name="connsiteX4" fmla="*/ 3848300 w 5371664"/>
                <a:gd name="connsiteY4" fmla="*/ 815065 h 3958039"/>
                <a:gd name="connsiteX5" fmla="*/ 3241177 w 5371664"/>
                <a:gd name="connsiteY5" fmla="*/ 772679 h 3958039"/>
                <a:gd name="connsiteX6" fmla="*/ 2795597 w 5371664"/>
                <a:gd name="connsiteY6" fmla="*/ 401394 h 3958039"/>
                <a:gd name="connsiteX7" fmla="*/ 2510514 w 5371664"/>
                <a:gd name="connsiteY7" fmla="*/ 197464 h 3958039"/>
                <a:gd name="connsiteX8" fmla="*/ 1482671 w 5371664"/>
                <a:gd name="connsiteY8" fmla="*/ 11250 h 3958039"/>
                <a:gd name="connsiteX9" fmla="*/ 756009 w 5371664"/>
                <a:gd name="connsiteY9" fmla="*/ 243851 h 3958039"/>
                <a:gd name="connsiteX10" fmla="*/ 126121 w 5371664"/>
                <a:gd name="connsiteY10" fmla="*/ 1082051 h 3958039"/>
                <a:gd name="connsiteX11" fmla="*/ 3820 w 5371664"/>
                <a:gd name="connsiteY11" fmla="*/ 2091320 h 3958039"/>
                <a:gd name="connsiteX12" fmla="*/ 193177 w 5371664"/>
                <a:gd name="connsiteY12" fmla="*/ 2994099 h 3958039"/>
                <a:gd name="connsiteX13" fmla="*/ 958129 w 5371664"/>
                <a:gd name="connsiteY13" fmla="*/ 3822489 h 3958039"/>
                <a:gd name="connsiteX14" fmla="*/ 1765659 w 5371664"/>
                <a:gd name="connsiteY14" fmla="*/ 3953362 h 3958039"/>
                <a:gd name="connsiteX15" fmla="*/ 3056392 w 5371664"/>
                <a:gd name="connsiteY15" fmla="*/ 3322902 h 3958039"/>
                <a:gd name="connsiteX16" fmla="*/ 3297184 w 5371664"/>
                <a:gd name="connsiteY16" fmla="*/ 3123925 h 3958039"/>
                <a:gd name="connsiteX17" fmla="*/ 3701615 w 5371664"/>
                <a:gd name="connsiteY17" fmla="*/ 3100303 h 3958039"/>
                <a:gd name="connsiteX18" fmla="*/ 4109285 w 5371664"/>
                <a:gd name="connsiteY18" fmla="*/ 3270705 h 3958039"/>
                <a:gd name="connsiteX19" fmla="*/ 4606014 w 5371664"/>
                <a:gd name="connsiteY19" fmla="*/ 3361669 h 3958039"/>
                <a:gd name="connsiteX20" fmla="*/ 4769939 w 5371664"/>
                <a:gd name="connsiteY20" fmla="*/ 3318902 h 3958039"/>
                <a:gd name="connsiteX21" fmla="*/ 4786894 w 5371664"/>
                <a:gd name="connsiteY21" fmla="*/ 3178408 h 3958039"/>
                <a:gd name="connsiteX22" fmla="*/ 4685453 w 5371664"/>
                <a:gd name="connsiteY22" fmla="*/ 3078110 h 3958039"/>
                <a:gd name="connsiteX23" fmla="*/ 4570010 w 5371664"/>
                <a:gd name="connsiteY23" fmla="*/ 2939331 h 3958039"/>
                <a:gd name="connsiteX24" fmla="*/ 4579916 w 5371664"/>
                <a:gd name="connsiteY24" fmla="*/ 2525088 h 3958039"/>
                <a:gd name="connsiteX25" fmla="*/ 4829185 w 5371664"/>
                <a:gd name="connsiteY25" fmla="*/ 2324111 h 3958039"/>
                <a:gd name="connsiteX26" fmla="*/ 5371538 w 5371664"/>
                <a:gd name="connsiteY26" fmla="*/ 1583733 h 395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71664" h="3958039">
                  <a:moveTo>
                    <a:pt x="5371538" y="1583733"/>
                  </a:moveTo>
                  <a:cubicBezTo>
                    <a:pt x="5368014" y="1416664"/>
                    <a:pt x="5338772" y="1255692"/>
                    <a:pt x="5272764" y="1102530"/>
                  </a:cubicBezTo>
                  <a:cubicBezTo>
                    <a:pt x="5202565" y="939842"/>
                    <a:pt x="5110458" y="787347"/>
                    <a:pt x="4953581" y="698479"/>
                  </a:cubicBezTo>
                  <a:cubicBezTo>
                    <a:pt x="4625921" y="512837"/>
                    <a:pt x="4298166" y="517123"/>
                    <a:pt x="3981079" y="731721"/>
                  </a:cubicBezTo>
                  <a:cubicBezTo>
                    <a:pt x="3937740" y="761058"/>
                    <a:pt x="3895735" y="792491"/>
                    <a:pt x="3848300" y="815065"/>
                  </a:cubicBezTo>
                  <a:cubicBezTo>
                    <a:pt x="3638179" y="914887"/>
                    <a:pt x="3436058" y="923459"/>
                    <a:pt x="3241177" y="772679"/>
                  </a:cubicBezTo>
                  <a:cubicBezTo>
                    <a:pt x="3088015" y="654188"/>
                    <a:pt x="2935520" y="535316"/>
                    <a:pt x="2795597" y="401394"/>
                  </a:cubicBezTo>
                  <a:cubicBezTo>
                    <a:pt x="2710063" y="319574"/>
                    <a:pt x="2615575" y="251852"/>
                    <a:pt x="2510514" y="197464"/>
                  </a:cubicBezTo>
                  <a:cubicBezTo>
                    <a:pt x="2186664" y="29824"/>
                    <a:pt x="1843478" y="-26564"/>
                    <a:pt x="1482671" y="11250"/>
                  </a:cubicBezTo>
                  <a:cubicBezTo>
                    <a:pt x="1224163" y="38396"/>
                    <a:pt x="978322" y="104119"/>
                    <a:pt x="756009" y="243851"/>
                  </a:cubicBezTo>
                  <a:cubicBezTo>
                    <a:pt x="439303" y="442923"/>
                    <a:pt x="245088" y="734293"/>
                    <a:pt x="126121" y="1082051"/>
                  </a:cubicBezTo>
                  <a:cubicBezTo>
                    <a:pt x="14011" y="1409711"/>
                    <a:pt x="-10849" y="1748325"/>
                    <a:pt x="3820" y="2091320"/>
                  </a:cubicBezTo>
                  <a:cubicBezTo>
                    <a:pt x="17059" y="2402502"/>
                    <a:pt x="72876" y="2705492"/>
                    <a:pt x="193177" y="2994099"/>
                  </a:cubicBezTo>
                  <a:cubicBezTo>
                    <a:pt x="347101" y="3363193"/>
                    <a:pt x="588464" y="3652372"/>
                    <a:pt x="958129" y="3822489"/>
                  </a:cubicBezTo>
                  <a:cubicBezTo>
                    <a:pt x="1215209" y="3940789"/>
                    <a:pt x="1485910" y="3971079"/>
                    <a:pt x="1765659" y="3953362"/>
                  </a:cubicBezTo>
                  <a:cubicBezTo>
                    <a:pt x="2283057" y="3920501"/>
                    <a:pt x="2717302" y="3719999"/>
                    <a:pt x="3056392" y="3322902"/>
                  </a:cubicBezTo>
                  <a:cubicBezTo>
                    <a:pt x="3124972" y="3242607"/>
                    <a:pt x="3204791" y="3175360"/>
                    <a:pt x="3297184" y="3123925"/>
                  </a:cubicBezTo>
                  <a:cubicBezTo>
                    <a:pt x="3427962" y="3051154"/>
                    <a:pt x="3560264" y="3034581"/>
                    <a:pt x="3701615" y="3100303"/>
                  </a:cubicBezTo>
                  <a:cubicBezTo>
                    <a:pt x="3835061" y="3162406"/>
                    <a:pt x="3971649" y="3218318"/>
                    <a:pt x="4109285" y="3270705"/>
                  </a:cubicBezTo>
                  <a:cubicBezTo>
                    <a:pt x="4268639" y="3331380"/>
                    <a:pt x="4433421" y="3370432"/>
                    <a:pt x="4606014" y="3361669"/>
                  </a:cubicBezTo>
                  <a:cubicBezTo>
                    <a:pt x="4663259" y="3358716"/>
                    <a:pt x="4719362" y="3348715"/>
                    <a:pt x="4769939" y="3318902"/>
                  </a:cubicBezTo>
                  <a:cubicBezTo>
                    <a:pt x="4821755" y="3288327"/>
                    <a:pt x="4833757" y="3218223"/>
                    <a:pt x="4786894" y="3178408"/>
                  </a:cubicBezTo>
                  <a:cubicBezTo>
                    <a:pt x="4750699" y="3147738"/>
                    <a:pt x="4718600" y="3112209"/>
                    <a:pt x="4685453" y="3078110"/>
                  </a:cubicBezTo>
                  <a:cubicBezTo>
                    <a:pt x="4643352" y="3034866"/>
                    <a:pt x="4603347" y="2989908"/>
                    <a:pt x="4570010" y="2939331"/>
                  </a:cubicBezTo>
                  <a:cubicBezTo>
                    <a:pt x="4487619" y="2814553"/>
                    <a:pt x="4490286" y="2646056"/>
                    <a:pt x="4579916" y="2525088"/>
                  </a:cubicBezTo>
                  <a:cubicBezTo>
                    <a:pt x="4645257" y="2436792"/>
                    <a:pt x="4720219" y="2358877"/>
                    <a:pt x="4829185" y="2324111"/>
                  </a:cubicBezTo>
                  <a:cubicBezTo>
                    <a:pt x="5031401" y="2255340"/>
                    <a:pt x="5379254" y="1955208"/>
                    <a:pt x="5371538" y="158373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Graphic 225"/>
            <p:cNvSpPr/>
            <p:nvPr/>
          </p:nvSpPr>
          <p:spPr>
            <a:xfrm>
              <a:off x="6411214" y="3489387"/>
              <a:ext cx="4328002" cy="579750"/>
            </a:xfrm>
            <a:custGeom>
              <a:avLst/>
              <a:gdLst>
                <a:gd name="connsiteX0" fmla="*/ 5529263 w 5529262"/>
                <a:gd name="connsiteY0" fmla="*/ 616839 h 740663"/>
                <a:gd name="connsiteX1" fmla="*/ 0 w 5529262"/>
                <a:gd name="connsiteY1" fmla="*/ 740664 h 740663"/>
                <a:gd name="connsiteX2" fmla="*/ 0 w 5529262"/>
                <a:gd name="connsiteY2" fmla="*/ 0 h 740663"/>
                <a:gd name="connsiteX3" fmla="*/ 5529263 w 5529262"/>
                <a:gd name="connsiteY3" fmla="*/ 123825 h 740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9262" h="740663">
                  <a:moveTo>
                    <a:pt x="5529263" y="616839"/>
                  </a:moveTo>
                  <a:lnTo>
                    <a:pt x="0" y="740664"/>
                  </a:lnTo>
                  <a:lnTo>
                    <a:pt x="0" y="0"/>
                  </a:lnTo>
                  <a:lnTo>
                    <a:pt x="5529263" y="12382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</a:schemeClr>
                </a:gs>
                <a:gs pos="100000">
                  <a:schemeClr val="accent1">
                    <a:lumMod val="30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/>
            <p:cNvSpPr/>
            <p:nvPr/>
          </p:nvSpPr>
          <p:spPr>
            <a:xfrm>
              <a:off x="3664476" y="4405436"/>
              <a:ext cx="1057912" cy="649564"/>
            </a:xfrm>
            <a:custGeom>
              <a:avLst/>
              <a:gdLst>
                <a:gd name="connsiteX0" fmla="*/ 950077 w 1057912"/>
                <a:gd name="connsiteY0" fmla="*/ 430589 h 649564"/>
                <a:gd name="connsiteX1" fmla="*/ 1057886 w 1057912"/>
                <a:gd name="connsiteY1" fmla="*/ 540859 h 649564"/>
                <a:gd name="connsiteX2" fmla="*/ 947692 w 1057912"/>
                <a:gd name="connsiteY2" fmla="*/ 649562 h 649564"/>
                <a:gd name="connsiteX3" fmla="*/ 838913 w 1057912"/>
                <a:gd name="connsiteY3" fmla="*/ 536683 h 649564"/>
                <a:gd name="connsiteX4" fmla="*/ 950077 w 1057912"/>
                <a:gd name="connsiteY4" fmla="*/ 430589 h 649564"/>
                <a:gd name="connsiteX5" fmla="*/ 361901 w 1057912"/>
                <a:gd name="connsiteY5" fmla="*/ 409564 h 649564"/>
                <a:gd name="connsiteX6" fmla="*/ 471201 w 1057912"/>
                <a:gd name="connsiteY6" fmla="*/ 521325 h 649564"/>
                <a:gd name="connsiteX7" fmla="*/ 362199 w 1057912"/>
                <a:gd name="connsiteY7" fmla="*/ 628313 h 649564"/>
                <a:gd name="connsiteX8" fmla="*/ 253123 w 1057912"/>
                <a:gd name="connsiteY8" fmla="*/ 519684 h 649564"/>
                <a:gd name="connsiteX9" fmla="*/ 361901 w 1057912"/>
                <a:gd name="connsiteY9" fmla="*/ 409564 h 649564"/>
                <a:gd name="connsiteX10" fmla="*/ 701879 w 1057912"/>
                <a:gd name="connsiteY10" fmla="*/ 6660 h 649564"/>
                <a:gd name="connsiteX11" fmla="*/ 810433 w 1057912"/>
                <a:gd name="connsiteY11" fmla="*/ 116482 h 649564"/>
                <a:gd name="connsiteX12" fmla="*/ 700835 w 1057912"/>
                <a:gd name="connsiteY12" fmla="*/ 225334 h 649564"/>
                <a:gd name="connsiteX13" fmla="*/ 592356 w 1057912"/>
                <a:gd name="connsiteY13" fmla="*/ 113425 h 649564"/>
                <a:gd name="connsiteX14" fmla="*/ 701879 w 1057912"/>
                <a:gd name="connsiteY14" fmla="*/ 6660 h 649564"/>
                <a:gd name="connsiteX15" fmla="*/ 112435 w 1057912"/>
                <a:gd name="connsiteY15" fmla="*/ 25 h 649564"/>
                <a:gd name="connsiteX16" fmla="*/ 218082 w 1057912"/>
                <a:gd name="connsiteY16" fmla="*/ 111338 h 649564"/>
                <a:gd name="connsiteX17" fmla="*/ 109453 w 1057912"/>
                <a:gd name="connsiteY17" fmla="*/ 218774 h 649564"/>
                <a:gd name="connsiteX18" fmla="*/ 4 w 1057912"/>
                <a:gd name="connsiteY18" fmla="*/ 110145 h 649564"/>
                <a:gd name="connsiteX19" fmla="*/ 112435 w 1057912"/>
                <a:gd name="connsiteY19" fmla="*/ 25 h 649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57912" h="649564">
                  <a:moveTo>
                    <a:pt x="950077" y="430589"/>
                  </a:moveTo>
                  <a:cubicBezTo>
                    <a:pt x="1009797" y="431558"/>
                    <a:pt x="1059228" y="482033"/>
                    <a:pt x="1057886" y="540859"/>
                  </a:cubicBezTo>
                  <a:cubicBezTo>
                    <a:pt x="1056544" y="600056"/>
                    <a:pt x="1005995" y="649934"/>
                    <a:pt x="947692" y="649562"/>
                  </a:cubicBezTo>
                  <a:cubicBezTo>
                    <a:pt x="886331" y="649189"/>
                    <a:pt x="837721" y="598714"/>
                    <a:pt x="838913" y="536683"/>
                  </a:cubicBezTo>
                  <a:cubicBezTo>
                    <a:pt x="839958" y="476740"/>
                    <a:pt x="889314" y="429619"/>
                    <a:pt x="950077" y="430589"/>
                  </a:cubicBezTo>
                  <a:close/>
                  <a:moveTo>
                    <a:pt x="361901" y="409564"/>
                  </a:moveTo>
                  <a:cubicBezTo>
                    <a:pt x="424006" y="409564"/>
                    <a:pt x="471798" y="458399"/>
                    <a:pt x="471201" y="521325"/>
                  </a:cubicBezTo>
                  <a:cubicBezTo>
                    <a:pt x="470679" y="582461"/>
                    <a:pt x="423410" y="628835"/>
                    <a:pt x="362199" y="628313"/>
                  </a:cubicBezTo>
                  <a:cubicBezTo>
                    <a:pt x="301511" y="627791"/>
                    <a:pt x="253794" y="580299"/>
                    <a:pt x="253123" y="519684"/>
                  </a:cubicBezTo>
                  <a:cubicBezTo>
                    <a:pt x="252452" y="461828"/>
                    <a:pt x="304045" y="409638"/>
                    <a:pt x="361901" y="409564"/>
                  </a:cubicBezTo>
                  <a:close/>
                  <a:moveTo>
                    <a:pt x="701879" y="6660"/>
                  </a:moveTo>
                  <a:cubicBezTo>
                    <a:pt x="761002" y="7481"/>
                    <a:pt x="810731" y="57806"/>
                    <a:pt x="810433" y="116482"/>
                  </a:cubicBezTo>
                  <a:cubicBezTo>
                    <a:pt x="810060" y="175232"/>
                    <a:pt x="759511" y="225483"/>
                    <a:pt x="700835" y="225334"/>
                  </a:cubicBezTo>
                  <a:cubicBezTo>
                    <a:pt x="638506" y="225185"/>
                    <a:pt x="591535" y="176723"/>
                    <a:pt x="592356" y="113425"/>
                  </a:cubicBezTo>
                  <a:cubicBezTo>
                    <a:pt x="593101" y="52587"/>
                    <a:pt x="641115" y="5766"/>
                    <a:pt x="701879" y="6660"/>
                  </a:cubicBezTo>
                  <a:close/>
                  <a:moveTo>
                    <a:pt x="112435" y="25"/>
                  </a:moveTo>
                  <a:cubicBezTo>
                    <a:pt x="172453" y="1367"/>
                    <a:pt x="218603" y="49978"/>
                    <a:pt x="218082" y="111338"/>
                  </a:cubicBezTo>
                  <a:cubicBezTo>
                    <a:pt x="217560" y="172400"/>
                    <a:pt x="170291" y="219147"/>
                    <a:pt x="109453" y="218774"/>
                  </a:cubicBezTo>
                  <a:cubicBezTo>
                    <a:pt x="50181" y="218402"/>
                    <a:pt x="600" y="169269"/>
                    <a:pt x="4" y="110145"/>
                  </a:cubicBezTo>
                  <a:cubicBezTo>
                    <a:pt x="-593" y="50649"/>
                    <a:pt x="52417" y="-1317"/>
                    <a:pt x="112435" y="2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1" name="Graphic 225"/>
            <p:cNvSpPr/>
            <p:nvPr/>
          </p:nvSpPr>
          <p:spPr>
            <a:xfrm>
              <a:off x="4389989" y="3323499"/>
              <a:ext cx="149709" cy="920474"/>
            </a:xfrm>
            <a:custGeom>
              <a:avLst/>
              <a:gdLst>
                <a:gd name="connsiteX0" fmla="*/ 95631 w 191262"/>
                <a:gd name="connsiteY0" fmla="*/ 1175956 h 1175956"/>
                <a:gd name="connsiteX1" fmla="*/ 95631 w 191262"/>
                <a:gd name="connsiteY1" fmla="*/ 1175956 h 1175956"/>
                <a:gd name="connsiteX2" fmla="*/ 0 w 191262"/>
                <a:gd name="connsiteY2" fmla="*/ 1080326 h 1175956"/>
                <a:gd name="connsiteX3" fmla="*/ 0 w 191262"/>
                <a:gd name="connsiteY3" fmla="*/ 95631 h 1175956"/>
                <a:gd name="connsiteX4" fmla="*/ 95631 w 191262"/>
                <a:gd name="connsiteY4" fmla="*/ 0 h 1175956"/>
                <a:gd name="connsiteX5" fmla="*/ 95631 w 191262"/>
                <a:gd name="connsiteY5" fmla="*/ 0 h 1175956"/>
                <a:gd name="connsiteX6" fmla="*/ 191262 w 191262"/>
                <a:gd name="connsiteY6" fmla="*/ 95631 h 1175956"/>
                <a:gd name="connsiteX7" fmla="*/ 191262 w 191262"/>
                <a:gd name="connsiteY7" fmla="*/ 1080326 h 1175956"/>
                <a:gd name="connsiteX8" fmla="*/ 95631 w 191262"/>
                <a:gd name="connsiteY8" fmla="*/ 1175956 h 117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62" h="1175956">
                  <a:moveTo>
                    <a:pt x="95631" y="1175956"/>
                  </a:moveTo>
                  <a:lnTo>
                    <a:pt x="95631" y="1175956"/>
                  </a:lnTo>
                  <a:cubicBezTo>
                    <a:pt x="43053" y="1175956"/>
                    <a:pt x="0" y="1132904"/>
                    <a:pt x="0" y="1080326"/>
                  </a:cubicBezTo>
                  <a:lnTo>
                    <a:pt x="0" y="95631"/>
                  </a:lnTo>
                  <a:cubicBezTo>
                    <a:pt x="0" y="43053"/>
                    <a:pt x="43053" y="0"/>
                    <a:pt x="95631" y="0"/>
                  </a:cubicBezTo>
                  <a:lnTo>
                    <a:pt x="95631" y="0"/>
                  </a:lnTo>
                  <a:cubicBezTo>
                    <a:pt x="148209" y="0"/>
                    <a:pt x="191262" y="43053"/>
                    <a:pt x="191262" y="95631"/>
                  </a:cubicBezTo>
                  <a:lnTo>
                    <a:pt x="191262" y="1080326"/>
                  </a:lnTo>
                  <a:cubicBezTo>
                    <a:pt x="191262" y="1132999"/>
                    <a:pt x="148209" y="1175956"/>
                    <a:pt x="95631" y="11759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Graphic 225"/>
            <p:cNvSpPr/>
            <p:nvPr/>
          </p:nvSpPr>
          <p:spPr>
            <a:xfrm>
              <a:off x="4782305" y="3385530"/>
              <a:ext cx="129281" cy="796486"/>
            </a:xfrm>
            <a:custGeom>
              <a:avLst/>
              <a:gdLst>
                <a:gd name="connsiteX0" fmla="*/ 82582 w 165163"/>
                <a:gd name="connsiteY0" fmla="*/ 1017556 h 1017555"/>
                <a:gd name="connsiteX1" fmla="*/ 82582 w 165163"/>
                <a:gd name="connsiteY1" fmla="*/ 1017556 h 1017555"/>
                <a:gd name="connsiteX2" fmla="*/ 0 w 165163"/>
                <a:gd name="connsiteY2" fmla="*/ 934974 h 1017555"/>
                <a:gd name="connsiteX3" fmla="*/ 0 w 165163"/>
                <a:gd name="connsiteY3" fmla="*/ 82582 h 1017555"/>
                <a:gd name="connsiteX4" fmla="*/ 82582 w 165163"/>
                <a:gd name="connsiteY4" fmla="*/ 0 h 1017555"/>
                <a:gd name="connsiteX5" fmla="*/ 82582 w 165163"/>
                <a:gd name="connsiteY5" fmla="*/ 0 h 1017555"/>
                <a:gd name="connsiteX6" fmla="*/ 165163 w 165163"/>
                <a:gd name="connsiteY6" fmla="*/ 82582 h 1017555"/>
                <a:gd name="connsiteX7" fmla="*/ 165163 w 165163"/>
                <a:gd name="connsiteY7" fmla="*/ 934974 h 1017555"/>
                <a:gd name="connsiteX8" fmla="*/ 82582 w 165163"/>
                <a:gd name="connsiteY8" fmla="*/ 1017556 h 1017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63" h="1017555">
                  <a:moveTo>
                    <a:pt x="82582" y="1017556"/>
                  </a:moveTo>
                  <a:lnTo>
                    <a:pt x="82582" y="1017556"/>
                  </a:lnTo>
                  <a:cubicBezTo>
                    <a:pt x="37148" y="1017556"/>
                    <a:pt x="0" y="980408"/>
                    <a:pt x="0" y="934974"/>
                  </a:cubicBezTo>
                  <a:lnTo>
                    <a:pt x="0" y="82582"/>
                  </a:lnTo>
                  <a:cubicBezTo>
                    <a:pt x="0" y="37148"/>
                    <a:pt x="37148" y="0"/>
                    <a:pt x="82582" y="0"/>
                  </a:cubicBezTo>
                  <a:lnTo>
                    <a:pt x="82582" y="0"/>
                  </a:lnTo>
                  <a:cubicBezTo>
                    <a:pt x="128016" y="0"/>
                    <a:pt x="165163" y="37148"/>
                    <a:pt x="165163" y="82582"/>
                  </a:cubicBezTo>
                  <a:lnTo>
                    <a:pt x="165163" y="934974"/>
                  </a:lnTo>
                  <a:cubicBezTo>
                    <a:pt x="165163" y="980408"/>
                    <a:pt x="128016" y="1017556"/>
                    <a:pt x="82582" y="10175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Graphic 225"/>
            <p:cNvSpPr/>
            <p:nvPr/>
          </p:nvSpPr>
          <p:spPr>
            <a:xfrm>
              <a:off x="5003812" y="3354739"/>
              <a:ext cx="427879" cy="858070"/>
            </a:xfrm>
            <a:custGeom>
              <a:avLst/>
              <a:gdLst>
                <a:gd name="connsiteX0" fmla="*/ 432340 w 546639"/>
                <a:gd name="connsiteY0" fmla="*/ 1096232 h 1096232"/>
                <a:gd name="connsiteX1" fmla="*/ 114300 w 546639"/>
                <a:gd name="connsiteY1" fmla="*/ 1096232 h 1096232"/>
                <a:gd name="connsiteX2" fmla="*/ 0 w 546639"/>
                <a:gd name="connsiteY2" fmla="*/ 981932 h 1096232"/>
                <a:gd name="connsiteX3" fmla="*/ 0 w 546639"/>
                <a:gd name="connsiteY3" fmla="*/ 114300 h 1096232"/>
                <a:gd name="connsiteX4" fmla="*/ 114300 w 546639"/>
                <a:gd name="connsiteY4" fmla="*/ 0 h 1096232"/>
                <a:gd name="connsiteX5" fmla="*/ 432340 w 546639"/>
                <a:gd name="connsiteY5" fmla="*/ 0 h 1096232"/>
                <a:gd name="connsiteX6" fmla="*/ 546640 w 546639"/>
                <a:gd name="connsiteY6" fmla="*/ 114300 h 1096232"/>
                <a:gd name="connsiteX7" fmla="*/ 546640 w 546639"/>
                <a:gd name="connsiteY7" fmla="*/ 981932 h 1096232"/>
                <a:gd name="connsiteX8" fmla="*/ 432340 w 546639"/>
                <a:gd name="connsiteY8" fmla="*/ 1096232 h 1096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6639" h="1096232">
                  <a:moveTo>
                    <a:pt x="432340" y="1096232"/>
                  </a:moveTo>
                  <a:lnTo>
                    <a:pt x="114300" y="1096232"/>
                  </a:lnTo>
                  <a:cubicBezTo>
                    <a:pt x="51435" y="1096232"/>
                    <a:pt x="0" y="1044797"/>
                    <a:pt x="0" y="981932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432340" y="0"/>
                  </a:lnTo>
                  <a:cubicBezTo>
                    <a:pt x="495205" y="0"/>
                    <a:pt x="546640" y="51435"/>
                    <a:pt x="546640" y="114300"/>
                  </a:cubicBezTo>
                  <a:lnTo>
                    <a:pt x="546640" y="981932"/>
                  </a:lnTo>
                  <a:cubicBezTo>
                    <a:pt x="546640" y="1044797"/>
                    <a:pt x="495205" y="1096232"/>
                    <a:pt x="432340" y="109623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Graphic 225"/>
            <p:cNvSpPr/>
            <p:nvPr/>
          </p:nvSpPr>
          <p:spPr>
            <a:xfrm>
              <a:off x="6006299" y="3350191"/>
              <a:ext cx="447935" cy="867166"/>
            </a:xfrm>
            <a:custGeom>
              <a:avLst/>
              <a:gdLst>
                <a:gd name="connsiteX0" fmla="*/ 457962 w 572262"/>
                <a:gd name="connsiteY0" fmla="*/ 1107853 h 1107852"/>
                <a:gd name="connsiteX1" fmla="*/ 114300 w 572262"/>
                <a:gd name="connsiteY1" fmla="*/ 1107853 h 1107852"/>
                <a:gd name="connsiteX2" fmla="*/ 0 w 572262"/>
                <a:gd name="connsiteY2" fmla="*/ 993553 h 1107852"/>
                <a:gd name="connsiteX3" fmla="*/ 0 w 572262"/>
                <a:gd name="connsiteY3" fmla="*/ 114300 h 1107852"/>
                <a:gd name="connsiteX4" fmla="*/ 114300 w 572262"/>
                <a:gd name="connsiteY4" fmla="*/ 0 h 1107852"/>
                <a:gd name="connsiteX5" fmla="*/ 457962 w 572262"/>
                <a:gd name="connsiteY5" fmla="*/ 0 h 1107852"/>
                <a:gd name="connsiteX6" fmla="*/ 572262 w 572262"/>
                <a:gd name="connsiteY6" fmla="*/ 114300 h 1107852"/>
                <a:gd name="connsiteX7" fmla="*/ 572262 w 572262"/>
                <a:gd name="connsiteY7" fmla="*/ 993553 h 1107852"/>
                <a:gd name="connsiteX8" fmla="*/ 457962 w 572262"/>
                <a:gd name="connsiteY8" fmla="*/ 1107853 h 110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262" h="1107852">
                  <a:moveTo>
                    <a:pt x="457962" y="1107853"/>
                  </a:moveTo>
                  <a:lnTo>
                    <a:pt x="114300" y="1107853"/>
                  </a:lnTo>
                  <a:cubicBezTo>
                    <a:pt x="51435" y="1107853"/>
                    <a:pt x="0" y="1056418"/>
                    <a:pt x="0" y="993553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457962" y="0"/>
                  </a:lnTo>
                  <a:cubicBezTo>
                    <a:pt x="520827" y="0"/>
                    <a:pt x="572262" y="51435"/>
                    <a:pt x="572262" y="114300"/>
                  </a:cubicBezTo>
                  <a:lnTo>
                    <a:pt x="572262" y="993553"/>
                  </a:lnTo>
                  <a:cubicBezTo>
                    <a:pt x="572262" y="1056418"/>
                    <a:pt x="520827" y="1107853"/>
                    <a:pt x="457962" y="11078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Graphic 225"/>
            <p:cNvSpPr/>
            <p:nvPr/>
          </p:nvSpPr>
          <p:spPr>
            <a:xfrm>
              <a:off x="5047204" y="3407152"/>
              <a:ext cx="341095" cy="753243"/>
            </a:xfrm>
            <a:custGeom>
              <a:avLst/>
              <a:gdLst>
                <a:gd name="connsiteX0" fmla="*/ 321469 w 435768"/>
                <a:gd name="connsiteY0" fmla="*/ 962311 h 962310"/>
                <a:gd name="connsiteX1" fmla="*/ 114300 w 435768"/>
                <a:gd name="connsiteY1" fmla="*/ 962311 h 962310"/>
                <a:gd name="connsiteX2" fmla="*/ 0 w 435768"/>
                <a:gd name="connsiteY2" fmla="*/ 848011 h 962310"/>
                <a:gd name="connsiteX3" fmla="*/ 0 w 435768"/>
                <a:gd name="connsiteY3" fmla="*/ 114300 h 962310"/>
                <a:gd name="connsiteX4" fmla="*/ 114300 w 435768"/>
                <a:gd name="connsiteY4" fmla="*/ 0 h 962310"/>
                <a:gd name="connsiteX5" fmla="*/ 321469 w 435768"/>
                <a:gd name="connsiteY5" fmla="*/ 0 h 962310"/>
                <a:gd name="connsiteX6" fmla="*/ 435769 w 435768"/>
                <a:gd name="connsiteY6" fmla="*/ 114300 h 962310"/>
                <a:gd name="connsiteX7" fmla="*/ 435769 w 435768"/>
                <a:gd name="connsiteY7" fmla="*/ 848011 h 962310"/>
                <a:gd name="connsiteX8" fmla="*/ 321469 w 435768"/>
                <a:gd name="connsiteY8" fmla="*/ 962311 h 96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768" h="962310">
                  <a:moveTo>
                    <a:pt x="321469" y="962311"/>
                  </a:moveTo>
                  <a:lnTo>
                    <a:pt x="114300" y="962311"/>
                  </a:lnTo>
                  <a:cubicBezTo>
                    <a:pt x="51435" y="962311"/>
                    <a:pt x="0" y="910876"/>
                    <a:pt x="0" y="848011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321469" y="0"/>
                  </a:lnTo>
                  <a:cubicBezTo>
                    <a:pt x="384334" y="0"/>
                    <a:pt x="435769" y="51435"/>
                    <a:pt x="435769" y="114300"/>
                  </a:cubicBezTo>
                  <a:lnTo>
                    <a:pt x="435769" y="848011"/>
                  </a:lnTo>
                  <a:cubicBezTo>
                    <a:pt x="435769" y="910876"/>
                    <a:pt x="384334" y="962311"/>
                    <a:pt x="321469" y="96231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Graphic 225"/>
            <p:cNvSpPr/>
            <p:nvPr/>
          </p:nvSpPr>
          <p:spPr>
            <a:xfrm>
              <a:off x="6051703" y="3403126"/>
              <a:ext cx="357125" cy="761295"/>
            </a:xfrm>
            <a:custGeom>
              <a:avLst/>
              <a:gdLst>
                <a:gd name="connsiteX0" fmla="*/ 341947 w 456247"/>
                <a:gd name="connsiteY0" fmla="*/ 972598 h 972597"/>
                <a:gd name="connsiteX1" fmla="*/ 114300 w 456247"/>
                <a:gd name="connsiteY1" fmla="*/ 972598 h 972597"/>
                <a:gd name="connsiteX2" fmla="*/ 0 w 456247"/>
                <a:gd name="connsiteY2" fmla="*/ 858298 h 972597"/>
                <a:gd name="connsiteX3" fmla="*/ 0 w 456247"/>
                <a:gd name="connsiteY3" fmla="*/ 114300 h 972597"/>
                <a:gd name="connsiteX4" fmla="*/ 114300 w 456247"/>
                <a:gd name="connsiteY4" fmla="*/ 0 h 972597"/>
                <a:gd name="connsiteX5" fmla="*/ 341947 w 456247"/>
                <a:gd name="connsiteY5" fmla="*/ 0 h 972597"/>
                <a:gd name="connsiteX6" fmla="*/ 456247 w 456247"/>
                <a:gd name="connsiteY6" fmla="*/ 114300 h 972597"/>
                <a:gd name="connsiteX7" fmla="*/ 456247 w 456247"/>
                <a:gd name="connsiteY7" fmla="*/ 858298 h 972597"/>
                <a:gd name="connsiteX8" fmla="*/ 341947 w 456247"/>
                <a:gd name="connsiteY8" fmla="*/ 972598 h 97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247" h="972597">
                  <a:moveTo>
                    <a:pt x="341947" y="972598"/>
                  </a:moveTo>
                  <a:lnTo>
                    <a:pt x="114300" y="972598"/>
                  </a:lnTo>
                  <a:cubicBezTo>
                    <a:pt x="51435" y="972598"/>
                    <a:pt x="0" y="921163"/>
                    <a:pt x="0" y="858298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341947" y="0"/>
                  </a:lnTo>
                  <a:cubicBezTo>
                    <a:pt x="404813" y="0"/>
                    <a:pt x="456247" y="51435"/>
                    <a:pt x="456247" y="114300"/>
                  </a:cubicBezTo>
                  <a:lnTo>
                    <a:pt x="456247" y="858298"/>
                  </a:lnTo>
                  <a:cubicBezTo>
                    <a:pt x="456247" y="921163"/>
                    <a:pt x="404813" y="972598"/>
                    <a:pt x="341947" y="97259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Graphic 225"/>
            <p:cNvSpPr/>
            <p:nvPr/>
          </p:nvSpPr>
          <p:spPr>
            <a:xfrm>
              <a:off x="6506870" y="2854241"/>
              <a:ext cx="314628" cy="314627"/>
            </a:xfrm>
            <a:custGeom>
              <a:avLst/>
              <a:gdLst>
                <a:gd name="connsiteX0" fmla="*/ 401955 w 401955"/>
                <a:gd name="connsiteY0" fmla="*/ 200977 h 401954"/>
                <a:gd name="connsiteX1" fmla="*/ 200977 w 401955"/>
                <a:gd name="connsiteY1" fmla="*/ 401955 h 401954"/>
                <a:gd name="connsiteX2" fmla="*/ 0 w 401955"/>
                <a:gd name="connsiteY2" fmla="*/ 200977 h 401954"/>
                <a:gd name="connsiteX3" fmla="*/ 200977 w 401955"/>
                <a:gd name="connsiteY3" fmla="*/ 0 h 401954"/>
                <a:gd name="connsiteX4" fmla="*/ 401955 w 401955"/>
                <a:gd name="connsiteY4" fmla="*/ 200977 h 40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955" h="401954">
                  <a:moveTo>
                    <a:pt x="401955" y="200977"/>
                  </a:moveTo>
                  <a:cubicBezTo>
                    <a:pt x="401955" y="311974"/>
                    <a:pt x="311974" y="401955"/>
                    <a:pt x="200977" y="401955"/>
                  </a:cubicBezTo>
                  <a:cubicBezTo>
                    <a:pt x="89981" y="401955"/>
                    <a:pt x="0" y="311974"/>
                    <a:pt x="0" y="200977"/>
                  </a:cubicBezTo>
                  <a:cubicBezTo>
                    <a:pt x="0" y="89981"/>
                    <a:pt x="89980" y="0"/>
                    <a:pt x="200977" y="0"/>
                  </a:cubicBezTo>
                  <a:cubicBezTo>
                    <a:pt x="311974" y="0"/>
                    <a:pt x="401955" y="89981"/>
                    <a:pt x="401955" y="20097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Graphic 225"/>
            <p:cNvSpPr/>
            <p:nvPr/>
          </p:nvSpPr>
          <p:spPr>
            <a:xfrm>
              <a:off x="6581651" y="2929021"/>
              <a:ext cx="165068" cy="165068"/>
            </a:xfrm>
            <a:custGeom>
              <a:avLst/>
              <a:gdLst>
                <a:gd name="connsiteX0" fmla="*/ 210883 w 210883"/>
                <a:gd name="connsiteY0" fmla="*/ 105442 h 210883"/>
                <a:gd name="connsiteX1" fmla="*/ 105442 w 210883"/>
                <a:gd name="connsiteY1" fmla="*/ 210883 h 210883"/>
                <a:gd name="connsiteX2" fmla="*/ 0 w 210883"/>
                <a:gd name="connsiteY2" fmla="*/ 105442 h 210883"/>
                <a:gd name="connsiteX3" fmla="*/ 105442 w 210883"/>
                <a:gd name="connsiteY3" fmla="*/ 0 h 210883"/>
                <a:gd name="connsiteX4" fmla="*/ 210883 w 210883"/>
                <a:gd name="connsiteY4" fmla="*/ 105442 h 21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883" h="210883">
                  <a:moveTo>
                    <a:pt x="210883" y="105442"/>
                  </a:moveTo>
                  <a:cubicBezTo>
                    <a:pt x="210883" y="163676"/>
                    <a:pt x="163676" y="210883"/>
                    <a:pt x="105442" y="210883"/>
                  </a:cubicBezTo>
                  <a:cubicBezTo>
                    <a:pt x="47208" y="210883"/>
                    <a:pt x="0" y="163676"/>
                    <a:pt x="0" y="105442"/>
                  </a:cubicBezTo>
                  <a:cubicBezTo>
                    <a:pt x="0" y="47208"/>
                    <a:pt x="47208" y="0"/>
                    <a:pt x="105442" y="0"/>
                  </a:cubicBezTo>
                  <a:cubicBezTo>
                    <a:pt x="163676" y="0"/>
                    <a:pt x="210883" y="47208"/>
                    <a:pt x="210883" y="10544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Graphic 225"/>
            <p:cNvSpPr/>
            <p:nvPr/>
          </p:nvSpPr>
          <p:spPr>
            <a:xfrm>
              <a:off x="4445683" y="3385456"/>
              <a:ext cx="55619" cy="796560"/>
            </a:xfrm>
            <a:custGeom>
              <a:avLst/>
              <a:gdLst>
                <a:gd name="connsiteX0" fmla="*/ 35528 w 71056"/>
                <a:gd name="connsiteY0" fmla="*/ 1017651 h 1017650"/>
                <a:gd name="connsiteX1" fmla="*/ 35528 w 71056"/>
                <a:gd name="connsiteY1" fmla="*/ 1017651 h 1017650"/>
                <a:gd name="connsiteX2" fmla="*/ 0 w 71056"/>
                <a:gd name="connsiteY2" fmla="*/ 982123 h 1017650"/>
                <a:gd name="connsiteX3" fmla="*/ 0 w 71056"/>
                <a:gd name="connsiteY3" fmla="*/ 35528 h 1017650"/>
                <a:gd name="connsiteX4" fmla="*/ 35528 w 71056"/>
                <a:gd name="connsiteY4" fmla="*/ 0 h 1017650"/>
                <a:gd name="connsiteX5" fmla="*/ 35528 w 71056"/>
                <a:gd name="connsiteY5" fmla="*/ 0 h 1017650"/>
                <a:gd name="connsiteX6" fmla="*/ 71056 w 71056"/>
                <a:gd name="connsiteY6" fmla="*/ 35528 h 1017650"/>
                <a:gd name="connsiteX7" fmla="*/ 71056 w 71056"/>
                <a:gd name="connsiteY7" fmla="*/ 982123 h 1017650"/>
                <a:gd name="connsiteX8" fmla="*/ 35528 w 71056"/>
                <a:gd name="connsiteY8" fmla="*/ 1017651 h 101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056" h="1017650">
                  <a:moveTo>
                    <a:pt x="35528" y="1017651"/>
                  </a:moveTo>
                  <a:lnTo>
                    <a:pt x="35528" y="1017651"/>
                  </a:lnTo>
                  <a:cubicBezTo>
                    <a:pt x="16002" y="1017651"/>
                    <a:pt x="0" y="1001649"/>
                    <a:pt x="0" y="982123"/>
                  </a:cubicBezTo>
                  <a:lnTo>
                    <a:pt x="0" y="35528"/>
                  </a:lnTo>
                  <a:cubicBezTo>
                    <a:pt x="0" y="16002"/>
                    <a:pt x="16002" y="0"/>
                    <a:pt x="35528" y="0"/>
                  </a:cubicBezTo>
                  <a:lnTo>
                    <a:pt x="35528" y="0"/>
                  </a:lnTo>
                  <a:cubicBezTo>
                    <a:pt x="55054" y="0"/>
                    <a:pt x="71056" y="16002"/>
                    <a:pt x="71056" y="35528"/>
                  </a:cubicBezTo>
                  <a:lnTo>
                    <a:pt x="71056" y="982123"/>
                  </a:lnTo>
                  <a:cubicBezTo>
                    <a:pt x="71056" y="1001649"/>
                    <a:pt x="55054" y="1017651"/>
                    <a:pt x="35528" y="101765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/>
            <p:cNvSpPr/>
            <p:nvPr/>
          </p:nvSpPr>
          <p:spPr>
            <a:xfrm>
              <a:off x="11158204" y="3259888"/>
              <a:ext cx="719396" cy="1050437"/>
            </a:xfrm>
            <a:custGeom>
              <a:avLst/>
              <a:gdLst>
                <a:gd name="connsiteX0" fmla="*/ 88816 w 719396"/>
                <a:gd name="connsiteY0" fmla="*/ 879315 h 1050437"/>
                <a:gd name="connsiteX1" fmla="*/ 120354 w 719396"/>
                <a:gd name="connsiteY1" fmla="*/ 880676 h 1050437"/>
                <a:gd name="connsiteX2" fmla="*/ 157483 w 719396"/>
                <a:gd name="connsiteY2" fmla="*/ 914302 h 1050437"/>
                <a:gd name="connsiteX3" fmla="*/ 171649 w 719396"/>
                <a:gd name="connsiteY3" fmla="*/ 1022334 h 1050437"/>
                <a:gd name="connsiteX4" fmla="*/ 135936 w 719396"/>
                <a:gd name="connsiteY4" fmla="*/ 1049771 h 1050437"/>
                <a:gd name="connsiteX5" fmla="*/ 31259 w 719396"/>
                <a:gd name="connsiteY5" fmla="*/ 1048951 h 1050437"/>
                <a:gd name="connsiteX6" fmla="*/ 1213 w 719396"/>
                <a:gd name="connsiteY6" fmla="*/ 1020023 h 1050437"/>
                <a:gd name="connsiteX7" fmla="*/ 23655 w 719396"/>
                <a:gd name="connsiteY7" fmla="*/ 903342 h 1050437"/>
                <a:gd name="connsiteX8" fmla="*/ 53253 w 719396"/>
                <a:gd name="connsiteY8" fmla="*/ 880080 h 1050437"/>
                <a:gd name="connsiteX9" fmla="*/ 88816 w 719396"/>
                <a:gd name="connsiteY9" fmla="*/ 879315 h 1050437"/>
                <a:gd name="connsiteX10" fmla="*/ 635063 w 719396"/>
                <a:gd name="connsiteY10" fmla="*/ 879315 h 1050437"/>
                <a:gd name="connsiteX11" fmla="*/ 666629 w 719396"/>
                <a:gd name="connsiteY11" fmla="*/ 880676 h 1050437"/>
                <a:gd name="connsiteX12" fmla="*/ 703758 w 719396"/>
                <a:gd name="connsiteY12" fmla="*/ 914302 h 1050437"/>
                <a:gd name="connsiteX13" fmla="*/ 717924 w 719396"/>
                <a:gd name="connsiteY13" fmla="*/ 1022334 h 1050437"/>
                <a:gd name="connsiteX14" fmla="*/ 682211 w 719396"/>
                <a:gd name="connsiteY14" fmla="*/ 1049771 h 1050437"/>
                <a:gd name="connsiteX15" fmla="*/ 577534 w 719396"/>
                <a:gd name="connsiteY15" fmla="*/ 1048951 h 1050437"/>
                <a:gd name="connsiteX16" fmla="*/ 547488 w 719396"/>
                <a:gd name="connsiteY16" fmla="*/ 1020023 h 1050437"/>
                <a:gd name="connsiteX17" fmla="*/ 569930 w 719396"/>
                <a:gd name="connsiteY17" fmla="*/ 903342 h 1050437"/>
                <a:gd name="connsiteX18" fmla="*/ 599528 w 719396"/>
                <a:gd name="connsiteY18" fmla="*/ 880080 h 1050437"/>
                <a:gd name="connsiteX19" fmla="*/ 635063 w 719396"/>
                <a:gd name="connsiteY19" fmla="*/ 879315 h 1050437"/>
                <a:gd name="connsiteX20" fmla="*/ 361888 w 719396"/>
                <a:gd name="connsiteY20" fmla="*/ 879315 h 1050437"/>
                <a:gd name="connsiteX21" fmla="*/ 393454 w 719396"/>
                <a:gd name="connsiteY21" fmla="*/ 880676 h 1050437"/>
                <a:gd name="connsiteX22" fmla="*/ 430583 w 719396"/>
                <a:gd name="connsiteY22" fmla="*/ 914302 h 1050437"/>
                <a:gd name="connsiteX23" fmla="*/ 444749 w 719396"/>
                <a:gd name="connsiteY23" fmla="*/ 1022334 h 1050437"/>
                <a:gd name="connsiteX24" fmla="*/ 409036 w 719396"/>
                <a:gd name="connsiteY24" fmla="*/ 1049771 h 1050437"/>
                <a:gd name="connsiteX25" fmla="*/ 304359 w 719396"/>
                <a:gd name="connsiteY25" fmla="*/ 1048951 h 1050437"/>
                <a:gd name="connsiteX26" fmla="*/ 274313 w 719396"/>
                <a:gd name="connsiteY26" fmla="*/ 1020023 h 1050437"/>
                <a:gd name="connsiteX27" fmla="*/ 296755 w 719396"/>
                <a:gd name="connsiteY27" fmla="*/ 903342 h 1050437"/>
                <a:gd name="connsiteX28" fmla="*/ 326353 w 719396"/>
                <a:gd name="connsiteY28" fmla="*/ 880080 h 1050437"/>
                <a:gd name="connsiteX29" fmla="*/ 361888 w 719396"/>
                <a:gd name="connsiteY29" fmla="*/ 879315 h 1050437"/>
                <a:gd name="connsiteX30" fmla="*/ 637943 w 719396"/>
                <a:gd name="connsiteY30" fmla="*/ 24 h 1050437"/>
                <a:gd name="connsiteX31" fmla="*/ 688772 w 719396"/>
                <a:gd name="connsiteY31" fmla="*/ 835 h 1050437"/>
                <a:gd name="connsiteX32" fmla="*/ 719043 w 719396"/>
                <a:gd name="connsiteY32" fmla="*/ 29464 h 1050437"/>
                <a:gd name="connsiteX33" fmla="*/ 697719 w 719396"/>
                <a:gd name="connsiteY33" fmla="*/ 146370 h 1050437"/>
                <a:gd name="connsiteX34" fmla="*/ 668343 w 719396"/>
                <a:gd name="connsiteY34" fmla="*/ 169929 h 1050437"/>
                <a:gd name="connsiteX35" fmla="*/ 601318 w 719396"/>
                <a:gd name="connsiteY35" fmla="*/ 170004 h 1050437"/>
                <a:gd name="connsiteX36" fmla="*/ 563890 w 719396"/>
                <a:gd name="connsiteY36" fmla="*/ 136751 h 1050437"/>
                <a:gd name="connsiteX37" fmla="*/ 548680 w 719396"/>
                <a:gd name="connsiteY37" fmla="*/ 28868 h 1050437"/>
                <a:gd name="connsiteX38" fmla="*/ 584094 w 719396"/>
                <a:gd name="connsiteY38" fmla="*/ 1058 h 1050437"/>
                <a:gd name="connsiteX39" fmla="*/ 637943 w 719396"/>
                <a:gd name="connsiteY39" fmla="*/ 24 h 1050437"/>
                <a:gd name="connsiteX40" fmla="*/ 363874 w 719396"/>
                <a:gd name="connsiteY40" fmla="*/ 24 h 1050437"/>
                <a:gd name="connsiteX41" fmla="*/ 414703 w 719396"/>
                <a:gd name="connsiteY41" fmla="*/ 835 h 1050437"/>
                <a:gd name="connsiteX42" fmla="*/ 444973 w 719396"/>
                <a:gd name="connsiteY42" fmla="*/ 29464 h 1050437"/>
                <a:gd name="connsiteX43" fmla="*/ 423650 w 719396"/>
                <a:gd name="connsiteY43" fmla="*/ 146370 h 1050437"/>
                <a:gd name="connsiteX44" fmla="*/ 394274 w 719396"/>
                <a:gd name="connsiteY44" fmla="*/ 169929 h 1050437"/>
                <a:gd name="connsiteX45" fmla="*/ 327248 w 719396"/>
                <a:gd name="connsiteY45" fmla="*/ 170004 h 1050437"/>
                <a:gd name="connsiteX46" fmla="*/ 289820 w 719396"/>
                <a:gd name="connsiteY46" fmla="*/ 136751 h 1050437"/>
                <a:gd name="connsiteX47" fmla="*/ 274611 w 719396"/>
                <a:gd name="connsiteY47" fmla="*/ 28868 h 1050437"/>
                <a:gd name="connsiteX48" fmla="*/ 310026 w 719396"/>
                <a:gd name="connsiteY48" fmla="*/ 1058 h 1050437"/>
                <a:gd name="connsiteX49" fmla="*/ 363874 w 719396"/>
                <a:gd name="connsiteY49" fmla="*/ 24 h 1050437"/>
                <a:gd name="connsiteX50" fmla="*/ 89730 w 719396"/>
                <a:gd name="connsiteY50" fmla="*/ 24 h 1050437"/>
                <a:gd name="connsiteX51" fmla="*/ 140558 w 719396"/>
                <a:gd name="connsiteY51" fmla="*/ 835 h 1050437"/>
                <a:gd name="connsiteX52" fmla="*/ 170829 w 719396"/>
                <a:gd name="connsiteY52" fmla="*/ 29464 h 1050437"/>
                <a:gd name="connsiteX53" fmla="*/ 149505 w 719396"/>
                <a:gd name="connsiteY53" fmla="*/ 146370 h 1050437"/>
                <a:gd name="connsiteX54" fmla="*/ 120130 w 719396"/>
                <a:gd name="connsiteY54" fmla="*/ 169929 h 1050437"/>
                <a:gd name="connsiteX55" fmla="*/ 53103 w 719396"/>
                <a:gd name="connsiteY55" fmla="*/ 170004 h 1050437"/>
                <a:gd name="connsiteX56" fmla="*/ 15676 w 719396"/>
                <a:gd name="connsiteY56" fmla="*/ 136751 h 1050437"/>
                <a:gd name="connsiteX57" fmla="*/ 467 w 719396"/>
                <a:gd name="connsiteY57" fmla="*/ 28868 h 1050437"/>
                <a:gd name="connsiteX58" fmla="*/ 35881 w 719396"/>
                <a:gd name="connsiteY58" fmla="*/ 1058 h 1050437"/>
                <a:gd name="connsiteX59" fmla="*/ 89730 w 719396"/>
                <a:gd name="connsiteY59" fmla="*/ 24 h 1050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719396" h="1050437">
                  <a:moveTo>
                    <a:pt x="88816" y="879315"/>
                  </a:moveTo>
                  <a:cubicBezTo>
                    <a:pt x="99105" y="879409"/>
                    <a:pt x="108723" y="879856"/>
                    <a:pt x="120354" y="880676"/>
                  </a:cubicBezTo>
                  <a:cubicBezTo>
                    <a:pt x="145479" y="878961"/>
                    <a:pt x="151966" y="890368"/>
                    <a:pt x="157483" y="914302"/>
                  </a:cubicBezTo>
                  <a:cubicBezTo>
                    <a:pt x="165683" y="949865"/>
                    <a:pt x="174631" y="995195"/>
                    <a:pt x="171649" y="1022334"/>
                  </a:cubicBezTo>
                  <a:cubicBezTo>
                    <a:pt x="166951" y="1041345"/>
                    <a:pt x="160838" y="1048801"/>
                    <a:pt x="135936" y="1049771"/>
                  </a:cubicBezTo>
                  <a:cubicBezTo>
                    <a:pt x="96869" y="1051262"/>
                    <a:pt x="66226" y="1049920"/>
                    <a:pt x="31259" y="1048951"/>
                  </a:cubicBezTo>
                  <a:cubicBezTo>
                    <a:pt x="14335" y="1048504"/>
                    <a:pt x="2406" y="1036499"/>
                    <a:pt x="1213" y="1020023"/>
                  </a:cubicBezTo>
                  <a:cubicBezTo>
                    <a:pt x="-875" y="991617"/>
                    <a:pt x="8967" y="935178"/>
                    <a:pt x="23655" y="903342"/>
                  </a:cubicBezTo>
                  <a:cubicBezTo>
                    <a:pt x="28948" y="887163"/>
                    <a:pt x="32900" y="879856"/>
                    <a:pt x="53253" y="880080"/>
                  </a:cubicBezTo>
                  <a:cubicBezTo>
                    <a:pt x="67568" y="879483"/>
                    <a:pt x="78527" y="879222"/>
                    <a:pt x="88816" y="879315"/>
                  </a:cubicBezTo>
                  <a:close/>
                  <a:moveTo>
                    <a:pt x="635063" y="879315"/>
                  </a:moveTo>
                  <a:cubicBezTo>
                    <a:pt x="645361" y="879409"/>
                    <a:pt x="654998" y="879856"/>
                    <a:pt x="666629" y="880676"/>
                  </a:cubicBezTo>
                  <a:cubicBezTo>
                    <a:pt x="691754" y="878961"/>
                    <a:pt x="698241" y="890368"/>
                    <a:pt x="703758" y="914302"/>
                  </a:cubicBezTo>
                  <a:cubicBezTo>
                    <a:pt x="711958" y="949865"/>
                    <a:pt x="720906" y="995195"/>
                    <a:pt x="717924" y="1022334"/>
                  </a:cubicBezTo>
                  <a:cubicBezTo>
                    <a:pt x="713226" y="1041345"/>
                    <a:pt x="707112" y="1048801"/>
                    <a:pt x="682211" y="1049771"/>
                  </a:cubicBezTo>
                  <a:cubicBezTo>
                    <a:pt x="643144" y="1051262"/>
                    <a:pt x="612501" y="1049920"/>
                    <a:pt x="577534" y="1048951"/>
                  </a:cubicBezTo>
                  <a:cubicBezTo>
                    <a:pt x="560610" y="1048504"/>
                    <a:pt x="548681" y="1036499"/>
                    <a:pt x="547488" y="1020023"/>
                  </a:cubicBezTo>
                  <a:cubicBezTo>
                    <a:pt x="545400" y="991617"/>
                    <a:pt x="555242" y="935178"/>
                    <a:pt x="569930" y="903342"/>
                  </a:cubicBezTo>
                  <a:cubicBezTo>
                    <a:pt x="575223" y="887163"/>
                    <a:pt x="579175" y="879856"/>
                    <a:pt x="599528" y="880080"/>
                  </a:cubicBezTo>
                  <a:cubicBezTo>
                    <a:pt x="613805" y="879483"/>
                    <a:pt x="624765" y="879222"/>
                    <a:pt x="635063" y="879315"/>
                  </a:cubicBezTo>
                  <a:close/>
                  <a:moveTo>
                    <a:pt x="361888" y="879315"/>
                  </a:moveTo>
                  <a:cubicBezTo>
                    <a:pt x="372186" y="879409"/>
                    <a:pt x="381823" y="879856"/>
                    <a:pt x="393454" y="880676"/>
                  </a:cubicBezTo>
                  <a:cubicBezTo>
                    <a:pt x="418579" y="878961"/>
                    <a:pt x="425066" y="890368"/>
                    <a:pt x="430583" y="914302"/>
                  </a:cubicBezTo>
                  <a:cubicBezTo>
                    <a:pt x="438783" y="949865"/>
                    <a:pt x="447731" y="995195"/>
                    <a:pt x="444749" y="1022334"/>
                  </a:cubicBezTo>
                  <a:cubicBezTo>
                    <a:pt x="440051" y="1041345"/>
                    <a:pt x="433938" y="1048801"/>
                    <a:pt x="409036" y="1049771"/>
                  </a:cubicBezTo>
                  <a:cubicBezTo>
                    <a:pt x="369969" y="1051262"/>
                    <a:pt x="339326" y="1049920"/>
                    <a:pt x="304359" y="1048951"/>
                  </a:cubicBezTo>
                  <a:cubicBezTo>
                    <a:pt x="287435" y="1048504"/>
                    <a:pt x="275506" y="1036499"/>
                    <a:pt x="274313" y="1020023"/>
                  </a:cubicBezTo>
                  <a:cubicBezTo>
                    <a:pt x="272225" y="991617"/>
                    <a:pt x="282067" y="935178"/>
                    <a:pt x="296755" y="903342"/>
                  </a:cubicBezTo>
                  <a:cubicBezTo>
                    <a:pt x="302048" y="887163"/>
                    <a:pt x="306000" y="879856"/>
                    <a:pt x="326353" y="880080"/>
                  </a:cubicBezTo>
                  <a:cubicBezTo>
                    <a:pt x="340631" y="879483"/>
                    <a:pt x="351590" y="879222"/>
                    <a:pt x="361888" y="879315"/>
                  </a:cubicBezTo>
                  <a:close/>
                  <a:moveTo>
                    <a:pt x="637943" y="24"/>
                  </a:moveTo>
                  <a:cubicBezTo>
                    <a:pt x="654868" y="126"/>
                    <a:pt x="671289" y="536"/>
                    <a:pt x="688772" y="835"/>
                  </a:cubicBezTo>
                  <a:cubicBezTo>
                    <a:pt x="705697" y="1133"/>
                    <a:pt x="717700" y="13062"/>
                    <a:pt x="719043" y="29464"/>
                  </a:cubicBezTo>
                  <a:cubicBezTo>
                    <a:pt x="721353" y="57871"/>
                    <a:pt x="712108" y="114384"/>
                    <a:pt x="697719" y="146370"/>
                  </a:cubicBezTo>
                  <a:cubicBezTo>
                    <a:pt x="692574" y="162548"/>
                    <a:pt x="688697" y="169929"/>
                    <a:pt x="668343" y="169929"/>
                  </a:cubicBezTo>
                  <a:cubicBezTo>
                    <a:pt x="639863" y="171345"/>
                    <a:pt x="624654" y="171345"/>
                    <a:pt x="601318" y="170004"/>
                  </a:cubicBezTo>
                  <a:cubicBezTo>
                    <a:pt x="576191" y="172016"/>
                    <a:pt x="569631" y="160609"/>
                    <a:pt x="563890" y="136751"/>
                  </a:cubicBezTo>
                  <a:cubicBezTo>
                    <a:pt x="555390" y="101262"/>
                    <a:pt x="545996" y="56006"/>
                    <a:pt x="548680" y="28868"/>
                  </a:cubicBezTo>
                  <a:cubicBezTo>
                    <a:pt x="553229" y="9781"/>
                    <a:pt x="559193" y="2251"/>
                    <a:pt x="584094" y="1058"/>
                  </a:cubicBezTo>
                  <a:cubicBezTo>
                    <a:pt x="603591" y="127"/>
                    <a:pt x="621019" y="-79"/>
                    <a:pt x="637943" y="24"/>
                  </a:cubicBezTo>
                  <a:close/>
                  <a:moveTo>
                    <a:pt x="363874" y="24"/>
                  </a:moveTo>
                  <a:cubicBezTo>
                    <a:pt x="380798" y="126"/>
                    <a:pt x="397220" y="536"/>
                    <a:pt x="414703" y="835"/>
                  </a:cubicBezTo>
                  <a:cubicBezTo>
                    <a:pt x="431627" y="1133"/>
                    <a:pt x="443631" y="13062"/>
                    <a:pt x="444973" y="29464"/>
                  </a:cubicBezTo>
                  <a:cubicBezTo>
                    <a:pt x="447284" y="57871"/>
                    <a:pt x="438039" y="114384"/>
                    <a:pt x="423650" y="146370"/>
                  </a:cubicBezTo>
                  <a:cubicBezTo>
                    <a:pt x="418505" y="162548"/>
                    <a:pt x="414627" y="169929"/>
                    <a:pt x="394274" y="169929"/>
                  </a:cubicBezTo>
                  <a:cubicBezTo>
                    <a:pt x="365719" y="171345"/>
                    <a:pt x="350510" y="171345"/>
                    <a:pt x="327248" y="170004"/>
                  </a:cubicBezTo>
                  <a:cubicBezTo>
                    <a:pt x="302122" y="172016"/>
                    <a:pt x="295562" y="160609"/>
                    <a:pt x="289820" y="136751"/>
                  </a:cubicBezTo>
                  <a:cubicBezTo>
                    <a:pt x="281320" y="101262"/>
                    <a:pt x="271926" y="56006"/>
                    <a:pt x="274611" y="28868"/>
                  </a:cubicBezTo>
                  <a:cubicBezTo>
                    <a:pt x="279159" y="9781"/>
                    <a:pt x="285123" y="2251"/>
                    <a:pt x="310026" y="1058"/>
                  </a:cubicBezTo>
                  <a:cubicBezTo>
                    <a:pt x="329522" y="127"/>
                    <a:pt x="346950" y="-79"/>
                    <a:pt x="363874" y="24"/>
                  </a:cubicBezTo>
                  <a:close/>
                  <a:moveTo>
                    <a:pt x="89730" y="24"/>
                  </a:moveTo>
                  <a:cubicBezTo>
                    <a:pt x="106654" y="126"/>
                    <a:pt x="123075" y="536"/>
                    <a:pt x="140558" y="835"/>
                  </a:cubicBezTo>
                  <a:cubicBezTo>
                    <a:pt x="157482" y="1133"/>
                    <a:pt x="169486" y="13062"/>
                    <a:pt x="170829" y="29464"/>
                  </a:cubicBezTo>
                  <a:cubicBezTo>
                    <a:pt x="173139" y="57871"/>
                    <a:pt x="163894" y="114384"/>
                    <a:pt x="149505" y="146370"/>
                  </a:cubicBezTo>
                  <a:cubicBezTo>
                    <a:pt x="144360" y="162548"/>
                    <a:pt x="140483" y="169929"/>
                    <a:pt x="120130" y="169929"/>
                  </a:cubicBezTo>
                  <a:cubicBezTo>
                    <a:pt x="91649" y="171345"/>
                    <a:pt x="76365" y="171345"/>
                    <a:pt x="53103" y="170004"/>
                  </a:cubicBezTo>
                  <a:cubicBezTo>
                    <a:pt x="27978" y="172016"/>
                    <a:pt x="21417" y="160609"/>
                    <a:pt x="15676" y="136751"/>
                  </a:cubicBezTo>
                  <a:cubicBezTo>
                    <a:pt x="7177" y="101262"/>
                    <a:pt x="-2217" y="56006"/>
                    <a:pt x="467" y="28868"/>
                  </a:cubicBezTo>
                  <a:cubicBezTo>
                    <a:pt x="5015" y="9781"/>
                    <a:pt x="10979" y="2251"/>
                    <a:pt x="35881" y="1058"/>
                  </a:cubicBezTo>
                  <a:cubicBezTo>
                    <a:pt x="55378" y="127"/>
                    <a:pt x="72805" y="-79"/>
                    <a:pt x="89730" y="2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11" name="Freeform: Shape 410"/>
            <p:cNvSpPr/>
            <p:nvPr/>
          </p:nvSpPr>
          <p:spPr>
            <a:xfrm rot="20249974">
              <a:off x="11164691" y="3414651"/>
              <a:ext cx="794693" cy="723964"/>
            </a:xfrm>
            <a:custGeom>
              <a:avLst/>
              <a:gdLst>
                <a:gd name="connsiteX0" fmla="*/ 595556 w 794693"/>
                <a:gd name="connsiteY0" fmla="*/ 589732 h 723964"/>
                <a:gd name="connsiteX1" fmla="*/ 638224 w 794693"/>
                <a:gd name="connsiteY1" fmla="*/ 654103 h 723964"/>
                <a:gd name="connsiteX2" fmla="*/ 568363 w 794693"/>
                <a:gd name="connsiteY2" fmla="*/ 723964 h 723964"/>
                <a:gd name="connsiteX3" fmla="*/ 498502 w 794693"/>
                <a:gd name="connsiteY3" fmla="*/ 654103 h 723964"/>
                <a:gd name="connsiteX4" fmla="*/ 568363 w 794693"/>
                <a:gd name="connsiteY4" fmla="*/ 584242 h 723964"/>
                <a:gd name="connsiteX5" fmla="*/ 595556 w 794693"/>
                <a:gd name="connsiteY5" fmla="*/ 589732 h 723964"/>
                <a:gd name="connsiteX6" fmla="*/ 97053 w 794693"/>
                <a:gd name="connsiteY6" fmla="*/ 383241 h 723964"/>
                <a:gd name="connsiteX7" fmla="*/ 139721 w 794693"/>
                <a:gd name="connsiteY7" fmla="*/ 447612 h 723964"/>
                <a:gd name="connsiteX8" fmla="*/ 69860 w 794693"/>
                <a:gd name="connsiteY8" fmla="*/ 517473 h 723964"/>
                <a:gd name="connsiteX9" fmla="*/ 0 w 794693"/>
                <a:gd name="connsiteY9" fmla="*/ 447612 h 723964"/>
                <a:gd name="connsiteX10" fmla="*/ 69860 w 794693"/>
                <a:gd name="connsiteY10" fmla="*/ 377751 h 723964"/>
                <a:gd name="connsiteX11" fmla="*/ 97053 w 794693"/>
                <a:gd name="connsiteY11" fmla="*/ 383241 h 723964"/>
                <a:gd name="connsiteX12" fmla="*/ 346342 w 794693"/>
                <a:gd name="connsiteY12" fmla="*/ 486487 h 723964"/>
                <a:gd name="connsiteX13" fmla="*/ 389010 w 794693"/>
                <a:gd name="connsiteY13" fmla="*/ 550858 h 723964"/>
                <a:gd name="connsiteX14" fmla="*/ 319149 w 794693"/>
                <a:gd name="connsiteY14" fmla="*/ 620719 h 723964"/>
                <a:gd name="connsiteX15" fmla="*/ 249288 w 794693"/>
                <a:gd name="connsiteY15" fmla="*/ 550858 h 723964"/>
                <a:gd name="connsiteX16" fmla="*/ 319149 w 794693"/>
                <a:gd name="connsiteY16" fmla="*/ 480997 h 723964"/>
                <a:gd name="connsiteX17" fmla="*/ 346342 w 794693"/>
                <a:gd name="connsiteY17" fmla="*/ 486487 h 723964"/>
                <a:gd name="connsiteX18" fmla="*/ 253518 w 794693"/>
                <a:gd name="connsiteY18" fmla="*/ 5490 h 723964"/>
                <a:gd name="connsiteX19" fmla="*/ 296186 w 794693"/>
                <a:gd name="connsiteY19" fmla="*/ 69861 h 723964"/>
                <a:gd name="connsiteX20" fmla="*/ 226325 w 794693"/>
                <a:gd name="connsiteY20" fmla="*/ 139722 h 723964"/>
                <a:gd name="connsiteX21" fmla="*/ 156465 w 794693"/>
                <a:gd name="connsiteY21" fmla="*/ 69861 h 723964"/>
                <a:gd name="connsiteX22" fmla="*/ 226325 w 794693"/>
                <a:gd name="connsiteY22" fmla="*/ 0 h 723964"/>
                <a:gd name="connsiteX23" fmla="*/ 253518 w 794693"/>
                <a:gd name="connsiteY23" fmla="*/ 5490 h 723964"/>
                <a:gd name="connsiteX24" fmla="*/ 752025 w 794693"/>
                <a:gd name="connsiteY24" fmla="*/ 211966 h 723964"/>
                <a:gd name="connsiteX25" fmla="*/ 794693 w 794693"/>
                <a:gd name="connsiteY25" fmla="*/ 276337 h 723964"/>
                <a:gd name="connsiteX26" fmla="*/ 724831 w 794693"/>
                <a:gd name="connsiteY26" fmla="*/ 346198 h 723964"/>
                <a:gd name="connsiteX27" fmla="*/ 654971 w 794693"/>
                <a:gd name="connsiteY27" fmla="*/ 276337 h 723964"/>
                <a:gd name="connsiteX28" fmla="*/ 724832 w 794693"/>
                <a:gd name="connsiteY28" fmla="*/ 206476 h 723964"/>
                <a:gd name="connsiteX29" fmla="*/ 752025 w 794693"/>
                <a:gd name="connsiteY29" fmla="*/ 211966 h 723964"/>
                <a:gd name="connsiteX30" fmla="*/ 502808 w 794693"/>
                <a:gd name="connsiteY30" fmla="*/ 108735 h 723964"/>
                <a:gd name="connsiteX31" fmla="*/ 545476 w 794693"/>
                <a:gd name="connsiteY31" fmla="*/ 173106 h 723964"/>
                <a:gd name="connsiteX32" fmla="*/ 475615 w 794693"/>
                <a:gd name="connsiteY32" fmla="*/ 242967 h 723964"/>
                <a:gd name="connsiteX33" fmla="*/ 405754 w 794693"/>
                <a:gd name="connsiteY33" fmla="*/ 173106 h 723964"/>
                <a:gd name="connsiteX34" fmla="*/ 475615 w 794693"/>
                <a:gd name="connsiteY34" fmla="*/ 103245 h 723964"/>
                <a:gd name="connsiteX35" fmla="*/ 502808 w 794693"/>
                <a:gd name="connsiteY35" fmla="*/ 108735 h 72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94693" h="723964">
                  <a:moveTo>
                    <a:pt x="595556" y="589732"/>
                  </a:moveTo>
                  <a:cubicBezTo>
                    <a:pt x="620631" y="600338"/>
                    <a:pt x="638223" y="625165"/>
                    <a:pt x="638224" y="654103"/>
                  </a:cubicBezTo>
                  <a:cubicBezTo>
                    <a:pt x="638224" y="692687"/>
                    <a:pt x="606946" y="723964"/>
                    <a:pt x="568363" y="723964"/>
                  </a:cubicBezTo>
                  <a:cubicBezTo>
                    <a:pt x="529781" y="723964"/>
                    <a:pt x="498503" y="692687"/>
                    <a:pt x="498502" y="654103"/>
                  </a:cubicBezTo>
                  <a:cubicBezTo>
                    <a:pt x="498503" y="615520"/>
                    <a:pt x="529780" y="584242"/>
                    <a:pt x="568363" y="584242"/>
                  </a:cubicBezTo>
                  <a:cubicBezTo>
                    <a:pt x="578009" y="584242"/>
                    <a:pt x="587198" y="586197"/>
                    <a:pt x="595556" y="589732"/>
                  </a:cubicBezTo>
                  <a:close/>
                  <a:moveTo>
                    <a:pt x="97053" y="383241"/>
                  </a:moveTo>
                  <a:cubicBezTo>
                    <a:pt x="122127" y="393846"/>
                    <a:pt x="139721" y="418674"/>
                    <a:pt x="139721" y="447612"/>
                  </a:cubicBezTo>
                  <a:cubicBezTo>
                    <a:pt x="139720" y="486195"/>
                    <a:pt x="108443" y="517473"/>
                    <a:pt x="69860" y="517473"/>
                  </a:cubicBezTo>
                  <a:cubicBezTo>
                    <a:pt x="31277" y="517473"/>
                    <a:pt x="-1" y="486195"/>
                    <a:pt x="0" y="447612"/>
                  </a:cubicBezTo>
                  <a:cubicBezTo>
                    <a:pt x="-1" y="409028"/>
                    <a:pt x="31277" y="377751"/>
                    <a:pt x="69860" y="377751"/>
                  </a:cubicBezTo>
                  <a:cubicBezTo>
                    <a:pt x="79506" y="377751"/>
                    <a:pt x="88695" y="379706"/>
                    <a:pt x="97053" y="383241"/>
                  </a:cubicBezTo>
                  <a:close/>
                  <a:moveTo>
                    <a:pt x="346342" y="486487"/>
                  </a:moveTo>
                  <a:cubicBezTo>
                    <a:pt x="371416" y="497092"/>
                    <a:pt x="389010" y="521920"/>
                    <a:pt x="389010" y="550858"/>
                  </a:cubicBezTo>
                  <a:cubicBezTo>
                    <a:pt x="389010" y="589441"/>
                    <a:pt x="357732" y="620719"/>
                    <a:pt x="319149" y="620719"/>
                  </a:cubicBezTo>
                  <a:cubicBezTo>
                    <a:pt x="280566" y="620719"/>
                    <a:pt x="249289" y="589442"/>
                    <a:pt x="249288" y="550858"/>
                  </a:cubicBezTo>
                  <a:cubicBezTo>
                    <a:pt x="249289" y="512275"/>
                    <a:pt x="280566" y="480997"/>
                    <a:pt x="319149" y="480997"/>
                  </a:cubicBezTo>
                  <a:cubicBezTo>
                    <a:pt x="328795" y="480997"/>
                    <a:pt x="337984" y="482952"/>
                    <a:pt x="346342" y="486487"/>
                  </a:cubicBezTo>
                  <a:close/>
                  <a:moveTo>
                    <a:pt x="253518" y="5490"/>
                  </a:moveTo>
                  <a:cubicBezTo>
                    <a:pt x="278592" y="16095"/>
                    <a:pt x="296186" y="40923"/>
                    <a:pt x="296186" y="69861"/>
                  </a:cubicBezTo>
                  <a:cubicBezTo>
                    <a:pt x="296186" y="108444"/>
                    <a:pt x="264908" y="139722"/>
                    <a:pt x="226325" y="139722"/>
                  </a:cubicBezTo>
                  <a:cubicBezTo>
                    <a:pt x="187743" y="139722"/>
                    <a:pt x="156465" y="108444"/>
                    <a:pt x="156465" y="69861"/>
                  </a:cubicBezTo>
                  <a:cubicBezTo>
                    <a:pt x="156465" y="31277"/>
                    <a:pt x="187742" y="0"/>
                    <a:pt x="226325" y="0"/>
                  </a:cubicBezTo>
                  <a:cubicBezTo>
                    <a:pt x="235971" y="0"/>
                    <a:pt x="245160" y="1955"/>
                    <a:pt x="253518" y="5490"/>
                  </a:cubicBezTo>
                  <a:close/>
                  <a:moveTo>
                    <a:pt x="752025" y="211966"/>
                  </a:moveTo>
                  <a:cubicBezTo>
                    <a:pt x="777099" y="222572"/>
                    <a:pt x="794692" y="247399"/>
                    <a:pt x="794693" y="276337"/>
                  </a:cubicBezTo>
                  <a:cubicBezTo>
                    <a:pt x="794692" y="314921"/>
                    <a:pt x="763414" y="346198"/>
                    <a:pt x="724831" y="346198"/>
                  </a:cubicBezTo>
                  <a:cubicBezTo>
                    <a:pt x="686249" y="346199"/>
                    <a:pt x="654971" y="314921"/>
                    <a:pt x="654971" y="276337"/>
                  </a:cubicBezTo>
                  <a:cubicBezTo>
                    <a:pt x="654971" y="237754"/>
                    <a:pt x="686249" y="206476"/>
                    <a:pt x="724832" y="206476"/>
                  </a:cubicBezTo>
                  <a:cubicBezTo>
                    <a:pt x="734478" y="206477"/>
                    <a:pt x="743666" y="208431"/>
                    <a:pt x="752025" y="211966"/>
                  </a:cubicBezTo>
                  <a:close/>
                  <a:moveTo>
                    <a:pt x="502808" y="108735"/>
                  </a:moveTo>
                  <a:cubicBezTo>
                    <a:pt x="527882" y="119341"/>
                    <a:pt x="545476" y="144169"/>
                    <a:pt x="545476" y="173106"/>
                  </a:cubicBezTo>
                  <a:cubicBezTo>
                    <a:pt x="545475" y="211690"/>
                    <a:pt x="514198" y="242967"/>
                    <a:pt x="475615" y="242967"/>
                  </a:cubicBezTo>
                  <a:cubicBezTo>
                    <a:pt x="437032" y="242967"/>
                    <a:pt x="405754" y="211690"/>
                    <a:pt x="405754" y="173106"/>
                  </a:cubicBezTo>
                  <a:cubicBezTo>
                    <a:pt x="405754" y="134523"/>
                    <a:pt x="437032" y="103245"/>
                    <a:pt x="475615" y="103245"/>
                  </a:cubicBezTo>
                  <a:cubicBezTo>
                    <a:pt x="485260" y="103245"/>
                    <a:pt x="494450" y="105200"/>
                    <a:pt x="502808" y="10873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12" name="Freeform: Shape 411"/>
            <p:cNvSpPr/>
            <p:nvPr/>
          </p:nvSpPr>
          <p:spPr>
            <a:xfrm>
              <a:off x="6707726" y="3491474"/>
              <a:ext cx="3754216" cy="567002"/>
            </a:xfrm>
            <a:custGeom>
              <a:avLst/>
              <a:gdLst>
                <a:gd name="connsiteX0" fmla="*/ 3722828 w 3754216"/>
                <a:gd name="connsiteY0" fmla="*/ 83355 h 567002"/>
                <a:gd name="connsiteX1" fmla="*/ 3754216 w 3754216"/>
                <a:gd name="connsiteY1" fmla="*/ 84101 h 567002"/>
                <a:gd name="connsiteX2" fmla="*/ 3754216 w 3754216"/>
                <a:gd name="connsiteY2" fmla="*/ 482903 h 567002"/>
                <a:gd name="connsiteX3" fmla="*/ 3722828 w 3754216"/>
                <a:gd name="connsiteY3" fmla="*/ 483574 h 567002"/>
                <a:gd name="connsiteX4" fmla="*/ 3350568 w 3754216"/>
                <a:gd name="connsiteY4" fmla="*/ 75079 h 567002"/>
                <a:gd name="connsiteX5" fmla="*/ 3381956 w 3754216"/>
                <a:gd name="connsiteY5" fmla="*/ 75750 h 567002"/>
                <a:gd name="connsiteX6" fmla="*/ 3381956 w 3754216"/>
                <a:gd name="connsiteY6" fmla="*/ 491253 h 567002"/>
                <a:gd name="connsiteX7" fmla="*/ 3350568 w 3754216"/>
                <a:gd name="connsiteY7" fmla="*/ 491925 h 567002"/>
                <a:gd name="connsiteX8" fmla="*/ 2978232 w 3754216"/>
                <a:gd name="connsiteY8" fmla="*/ 66728 h 567002"/>
                <a:gd name="connsiteX9" fmla="*/ 3009620 w 3754216"/>
                <a:gd name="connsiteY9" fmla="*/ 67399 h 567002"/>
                <a:gd name="connsiteX10" fmla="*/ 3009620 w 3754216"/>
                <a:gd name="connsiteY10" fmla="*/ 499603 h 567002"/>
                <a:gd name="connsiteX11" fmla="*/ 2978232 w 3754216"/>
                <a:gd name="connsiteY11" fmla="*/ 500274 h 567002"/>
                <a:gd name="connsiteX12" fmla="*/ 2605972 w 3754216"/>
                <a:gd name="connsiteY12" fmla="*/ 58378 h 567002"/>
                <a:gd name="connsiteX13" fmla="*/ 2637360 w 3754216"/>
                <a:gd name="connsiteY13" fmla="*/ 59049 h 567002"/>
                <a:gd name="connsiteX14" fmla="*/ 2637360 w 3754216"/>
                <a:gd name="connsiteY14" fmla="*/ 507879 h 567002"/>
                <a:gd name="connsiteX15" fmla="*/ 2605972 w 3754216"/>
                <a:gd name="connsiteY15" fmla="*/ 508625 h 567002"/>
                <a:gd name="connsiteX16" fmla="*/ 2233712 w 3754216"/>
                <a:gd name="connsiteY16" fmla="*/ 50028 h 567002"/>
                <a:gd name="connsiteX17" fmla="*/ 2265100 w 3754216"/>
                <a:gd name="connsiteY17" fmla="*/ 50699 h 567002"/>
                <a:gd name="connsiteX18" fmla="*/ 2265100 w 3754216"/>
                <a:gd name="connsiteY18" fmla="*/ 516230 h 567002"/>
                <a:gd name="connsiteX19" fmla="*/ 2233712 w 3754216"/>
                <a:gd name="connsiteY19" fmla="*/ 516976 h 567002"/>
                <a:gd name="connsiteX20" fmla="*/ 1861376 w 3754216"/>
                <a:gd name="connsiteY20" fmla="*/ 41677 h 567002"/>
                <a:gd name="connsiteX21" fmla="*/ 1892764 w 3754216"/>
                <a:gd name="connsiteY21" fmla="*/ 42423 h 567002"/>
                <a:gd name="connsiteX22" fmla="*/ 1892764 w 3754216"/>
                <a:gd name="connsiteY22" fmla="*/ 524579 h 567002"/>
                <a:gd name="connsiteX23" fmla="*/ 1861376 w 3754216"/>
                <a:gd name="connsiteY23" fmla="*/ 525251 h 567002"/>
                <a:gd name="connsiteX24" fmla="*/ 1489116 w 3754216"/>
                <a:gd name="connsiteY24" fmla="*/ 33327 h 567002"/>
                <a:gd name="connsiteX25" fmla="*/ 1520504 w 3754216"/>
                <a:gd name="connsiteY25" fmla="*/ 34073 h 567002"/>
                <a:gd name="connsiteX26" fmla="*/ 1520504 w 3754216"/>
                <a:gd name="connsiteY26" fmla="*/ 532930 h 567002"/>
                <a:gd name="connsiteX27" fmla="*/ 1489116 w 3754216"/>
                <a:gd name="connsiteY27" fmla="*/ 533602 h 567002"/>
                <a:gd name="connsiteX28" fmla="*/ 1116855 w 3754216"/>
                <a:gd name="connsiteY28" fmla="*/ 25051 h 567002"/>
                <a:gd name="connsiteX29" fmla="*/ 1148243 w 3754216"/>
                <a:gd name="connsiteY29" fmla="*/ 25722 h 567002"/>
                <a:gd name="connsiteX30" fmla="*/ 1148243 w 3754216"/>
                <a:gd name="connsiteY30" fmla="*/ 541280 h 567002"/>
                <a:gd name="connsiteX31" fmla="*/ 1116855 w 3754216"/>
                <a:gd name="connsiteY31" fmla="*/ 541951 h 567002"/>
                <a:gd name="connsiteX32" fmla="*/ 744521 w 3754216"/>
                <a:gd name="connsiteY32" fmla="*/ 16701 h 567002"/>
                <a:gd name="connsiteX33" fmla="*/ 775909 w 3754216"/>
                <a:gd name="connsiteY33" fmla="*/ 17372 h 567002"/>
                <a:gd name="connsiteX34" fmla="*/ 775909 w 3754216"/>
                <a:gd name="connsiteY34" fmla="*/ 549557 h 567002"/>
                <a:gd name="connsiteX35" fmla="*/ 744521 w 3754216"/>
                <a:gd name="connsiteY35" fmla="*/ 550302 h 567002"/>
                <a:gd name="connsiteX36" fmla="*/ 372260 w 3754216"/>
                <a:gd name="connsiteY36" fmla="*/ 8350 h 567002"/>
                <a:gd name="connsiteX37" fmla="*/ 403648 w 3754216"/>
                <a:gd name="connsiteY37" fmla="*/ 9021 h 567002"/>
                <a:gd name="connsiteX38" fmla="*/ 403648 w 3754216"/>
                <a:gd name="connsiteY38" fmla="*/ 557906 h 567002"/>
                <a:gd name="connsiteX39" fmla="*/ 372260 w 3754216"/>
                <a:gd name="connsiteY39" fmla="*/ 558651 h 567002"/>
                <a:gd name="connsiteX40" fmla="*/ 0 w 3754216"/>
                <a:gd name="connsiteY40" fmla="*/ 0 h 567002"/>
                <a:gd name="connsiteX41" fmla="*/ 31388 w 3754216"/>
                <a:gd name="connsiteY41" fmla="*/ 746 h 567002"/>
                <a:gd name="connsiteX42" fmla="*/ 31388 w 3754216"/>
                <a:gd name="connsiteY42" fmla="*/ 566257 h 567002"/>
                <a:gd name="connsiteX43" fmla="*/ 0 w 3754216"/>
                <a:gd name="connsiteY43" fmla="*/ 567002 h 567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54216" h="567002">
                  <a:moveTo>
                    <a:pt x="3722828" y="83355"/>
                  </a:moveTo>
                  <a:lnTo>
                    <a:pt x="3754216" y="84101"/>
                  </a:lnTo>
                  <a:lnTo>
                    <a:pt x="3754216" y="482903"/>
                  </a:lnTo>
                  <a:lnTo>
                    <a:pt x="3722828" y="483574"/>
                  </a:lnTo>
                  <a:close/>
                  <a:moveTo>
                    <a:pt x="3350568" y="75079"/>
                  </a:moveTo>
                  <a:lnTo>
                    <a:pt x="3381956" y="75750"/>
                  </a:lnTo>
                  <a:lnTo>
                    <a:pt x="3381956" y="491253"/>
                  </a:lnTo>
                  <a:lnTo>
                    <a:pt x="3350568" y="491925"/>
                  </a:lnTo>
                  <a:close/>
                  <a:moveTo>
                    <a:pt x="2978232" y="66728"/>
                  </a:moveTo>
                  <a:lnTo>
                    <a:pt x="3009620" y="67399"/>
                  </a:lnTo>
                  <a:lnTo>
                    <a:pt x="3009620" y="499603"/>
                  </a:lnTo>
                  <a:lnTo>
                    <a:pt x="2978232" y="500274"/>
                  </a:lnTo>
                  <a:close/>
                  <a:moveTo>
                    <a:pt x="2605972" y="58378"/>
                  </a:moveTo>
                  <a:lnTo>
                    <a:pt x="2637360" y="59049"/>
                  </a:lnTo>
                  <a:lnTo>
                    <a:pt x="2637360" y="507879"/>
                  </a:lnTo>
                  <a:lnTo>
                    <a:pt x="2605972" y="508625"/>
                  </a:lnTo>
                  <a:close/>
                  <a:moveTo>
                    <a:pt x="2233712" y="50028"/>
                  </a:moveTo>
                  <a:lnTo>
                    <a:pt x="2265100" y="50699"/>
                  </a:lnTo>
                  <a:lnTo>
                    <a:pt x="2265100" y="516230"/>
                  </a:lnTo>
                  <a:lnTo>
                    <a:pt x="2233712" y="516976"/>
                  </a:lnTo>
                  <a:close/>
                  <a:moveTo>
                    <a:pt x="1861376" y="41677"/>
                  </a:moveTo>
                  <a:lnTo>
                    <a:pt x="1892764" y="42423"/>
                  </a:lnTo>
                  <a:lnTo>
                    <a:pt x="1892764" y="524579"/>
                  </a:lnTo>
                  <a:lnTo>
                    <a:pt x="1861376" y="525251"/>
                  </a:lnTo>
                  <a:close/>
                  <a:moveTo>
                    <a:pt x="1489116" y="33327"/>
                  </a:moveTo>
                  <a:lnTo>
                    <a:pt x="1520504" y="34073"/>
                  </a:lnTo>
                  <a:lnTo>
                    <a:pt x="1520504" y="532930"/>
                  </a:lnTo>
                  <a:lnTo>
                    <a:pt x="1489116" y="533602"/>
                  </a:lnTo>
                  <a:close/>
                  <a:moveTo>
                    <a:pt x="1116855" y="25051"/>
                  </a:moveTo>
                  <a:lnTo>
                    <a:pt x="1148243" y="25722"/>
                  </a:lnTo>
                  <a:lnTo>
                    <a:pt x="1148243" y="541280"/>
                  </a:lnTo>
                  <a:lnTo>
                    <a:pt x="1116855" y="541951"/>
                  </a:lnTo>
                  <a:close/>
                  <a:moveTo>
                    <a:pt x="744521" y="16701"/>
                  </a:moveTo>
                  <a:lnTo>
                    <a:pt x="775909" y="17372"/>
                  </a:lnTo>
                  <a:lnTo>
                    <a:pt x="775909" y="549557"/>
                  </a:lnTo>
                  <a:lnTo>
                    <a:pt x="744521" y="550302"/>
                  </a:lnTo>
                  <a:close/>
                  <a:moveTo>
                    <a:pt x="372260" y="8350"/>
                  </a:moveTo>
                  <a:lnTo>
                    <a:pt x="403648" y="9021"/>
                  </a:lnTo>
                  <a:lnTo>
                    <a:pt x="403648" y="557906"/>
                  </a:lnTo>
                  <a:lnTo>
                    <a:pt x="372260" y="558651"/>
                  </a:lnTo>
                  <a:close/>
                  <a:moveTo>
                    <a:pt x="0" y="0"/>
                  </a:moveTo>
                  <a:lnTo>
                    <a:pt x="31388" y="746"/>
                  </a:lnTo>
                  <a:lnTo>
                    <a:pt x="31388" y="566257"/>
                  </a:lnTo>
                  <a:lnTo>
                    <a:pt x="0" y="5670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413" name="Group 412"/>
          <p:cNvGrpSpPr/>
          <p:nvPr/>
        </p:nvGrpSpPr>
        <p:grpSpPr>
          <a:xfrm rot="20983948">
            <a:off x="8891427" y="3038366"/>
            <a:ext cx="1771456" cy="1260214"/>
            <a:chOff x="1276544" y="-21"/>
            <a:chExt cx="9638369" cy="685673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14" name="Freeform: Shape 413"/>
            <p:cNvSpPr/>
            <p:nvPr/>
          </p:nvSpPr>
          <p:spPr>
            <a:xfrm>
              <a:off x="4855605" y="-21"/>
              <a:ext cx="6059308" cy="3993185"/>
            </a:xfrm>
            <a:custGeom>
              <a:avLst/>
              <a:gdLst>
                <a:gd name="connsiteX0" fmla="*/ 269798 w 6059308"/>
                <a:gd name="connsiteY0" fmla="*/ 3232098 h 3993185"/>
                <a:gd name="connsiteX1" fmla="*/ 623551 w 6059308"/>
                <a:gd name="connsiteY1" fmla="*/ 3828895 h 3993185"/>
                <a:gd name="connsiteX2" fmla="*/ 357294 w 6059308"/>
                <a:gd name="connsiteY2" fmla="*/ 3993185 h 3993185"/>
                <a:gd name="connsiteX3" fmla="*/ 380355 w 6059308"/>
                <a:gd name="connsiteY3" fmla="*/ 3849996 h 3993185"/>
                <a:gd name="connsiteX4" fmla="*/ 0 w 6059308"/>
                <a:gd name="connsiteY4" fmla="*/ 3385989 h 3993185"/>
                <a:gd name="connsiteX5" fmla="*/ 497167 w 6059308"/>
                <a:gd name="connsiteY5" fmla="*/ 3102474 h 3993185"/>
                <a:gd name="connsiteX6" fmla="*/ 846172 w 6059308"/>
                <a:gd name="connsiteY6" fmla="*/ 3691584 h 3993185"/>
                <a:gd name="connsiteX7" fmla="*/ 692206 w 6059308"/>
                <a:gd name="connsiteY7" fmla="*/ 3786541 h 3993185"/>
                <a:gd name="connsiteX8" fmla="*/ 339961 w 6059308"/>
                <a:gd name="connsiteY8" fmla="*/ 3192080 h 3993185"/>
                <a:gd name="connsiteX9" fmla="*/ 755963 w 6059308"/>
                <a:gd name="connsiteY9" fmla="*/ 2954839 h 3993185"/>
                <a:gd name="connsiteX10" fmla="*/ 1099390 w 6059308"/>
                <a:gd name="connsiteY10" fmla="*/ 3534604 h 3993185"/>
                <a:gd name="connsiteX11" fmla="*/ 1125466 w 6059308"/>
                <a:gd name="connsiteY11" fmla="*/ 3519230 h 3993185"/>
                <a:gd name="connsiteX12" fmla="*/ 914903 w 6059308"/>
                <a:gd name="connsiteY12" fmla="*/ 3649155 h 3993185"/>
                <a:gd name="connsiteX13" fmla="*/ 567255 w 6059308"/>
                <a:gd name="connsiteY13" fmla="*/ 3062457 h 3993185"/>
                <a:gd name="connsiteX14" fmla="*/ 1368359 w 6059308"/>
                <a:gd name="connsiteY14" fmla="*/ 2605834 h 3993185"/>
                <a:gd name="connsiteX15" fmla="*/ 1699503 w 6059308"/>
                <a:gd name="connsiteY15" fmla="*/ 3165100 h 3993185"/>
                <a:gd name="connsiteX16" fmla="*/ 1168272 w 6059308"/>
                <a:gd name="connsiteY16" fmla="*/ 3492852 h 3993185"/>
                <a:gd name="connsiteX17" fmla="*/ 826276 w 6059308"/>
                <a:gd name="connsiteY17" fmla="*/ 2914821 h 3993185"/>
                <a:gd name="connsiteX18" fmla="*/ 1067964 w 6059308"/>
                <a:gd name="connsiteY18" fmla="*/ 2776983 h 3993185"/>
                <a:gd name="connsiteX19" fmla="*/ 1049123 w 6059308"/>
                <a:gd name="connsiteY19" fmla="*/ 2788212 h 3993185"/>
                <a:gd name="connsiteX20" fmla="*/ 1386597 w 6059308"/>
                <a:gd name="connsiteY20" fmla="*/ 3358104 h 3993185"/>
                <a:gd name="connsiteX21" fmla="*/ 1455328 w 6059308"/>
                <a:gd name="connsiteY21" fmla="*/ 3315147 h 3993185"/>
                <a:gd name="connsiteX22" fmla="*/ 1119211 w 6059308"/>
                <a:gd name="connsiteY22" fmla="*/ 2747742 h 3993185"/>
                <a:gd name="connsiteX23" fmla="*/ 1346203 w 6059308"/>
                <a:gd name="connsiteY23" fmla="*/ 2618269 h 3993185"/>
                <a:gd name="connsiteX24" fmla="*/ 1368359 w 6059308"/>
                <a:gd name="connsiteY24" fmla="*/ 2605834 h 3993185"/>
                <a:gd name="connsiteX25" fmla="*/ 1739144 w 6059308"/>
                <a:gd name="connsiteY25" fmla="*/ 2395271 h 3993185"/>
                <a:gd name="connsiteX26" fmla="*/ 2062601 w 6059308"/>
                <a:gd name="connsiteY26" fmla="*/ 2941273 h 3993185"/>
                <a:gd name="connsiteX27" fmla="*/ 1768611 w 6059308"/>
                <a:gd name="connsiteY27" fmla="*/ 3122897 h 3993185"/>
                <a:gd name="connsiteX28" fmla="*/ 1438749 w 6059308"/>
                <a:gd name="connsiteY28" fmla="*/ 2565968 h 3993185"/>
                <a:gd name="connsiteX29" fmla="*/ 1739144 w 6059308"/>
                <a:gd name="connsiteY29" fmla="*/ 2395271 h 3993185"/>
                <a:gd name="connsiteX30" fmla="*/ 2151151 w 6059308"/>
                <a:gd name="connsiteY30" fmla="*/ 2161572 h 3993185"/>
                <a:gd name="connsiteX31" fmla="*/ 2465790 w 6059308"/>
                <a:gd name="connsiteY31" fmla="*/ 2692351 h 3993185"/>
                <a:gd name="connsiteX32" fmla="*/ 2131482 w 6059308"/>
                <a:gd name="connsiteY32" fmla="*/ 2898995 h 3993185"/>
                <a:gd name="connsiteX33" fmla="*/ 1809683 w 6059308"/>
                <a:gd name="connsiteY33" fmla="*/ 2355631 h 3993185"/>
                <a:gd name="connsiteX34" fmla="*/ 2151151 w 6059308"/>
                <a:gd name="connsiteY34" fmla="*/ 2161572 h 3993185"/>
                <a:gd name="connsiteX35" fmla="*/ 2590893 w 6059308"/>
                <a:gd name="connsiteY35" fmla="*/ 1912197 h 3993185"/>
                <a:gd name="connsiteX36" fmla="*/ 2895810 w 6059308"/>
                <a:gd name="connsiteY36" fmla="*/ 2427150 h 3993185"/>
                <a:gd name="connsiteX37" fmla="*/ 2534748 w 6059308"/>
                <a:gd name="connsiteY37" fmla="*/ 2649997 h 3993185"/>
                <a:gd name="connsiteX38" fmla="*/ 2222068 w 6059308"/>
                <a:gd name="connsiteY38" fmla="*/ 2121781 h 3993185"/>
                <a:gd name="connsiteX39" fmla="*/ 2590893 w 6059308"/>
                <a:gd name="connsiteY39" fmla="*/ 1912197 h 3993185"/>
                <a:gd name="connsiteX40" fmla="*/ 3103283 w 6059308"/>
                <a:gd name="connsiteY40" fmla="*/ 1621674 h 3993185"/>
                <a:gd name="connsiteX41" fmla="*/ 3397273 w 6059308"/>
                <a:gd name="connsiteY41" fmla="*/ 2117786 h 3993185"/>
                <a:gd name="connsiteX42" fmla="*/ 2964993 w 6059308"/>
                <a:gd name="connsiteY42" fmla="*/ 2384570 h 3993185"/>
                <a:gd name="connsiteX43" fmla="*/ 2661583 w 6059308"/>
                <a:gd name="connsiteY43" fmla="*/ 1872556 h 3993185"/>
                <a:gd name="connsiteX44" fmla="*/ 3103283 w 6059308"/>
                <a:gd name="connsiteY44" fmla="*/ 1621674 h 3993185"/>
                <a:gd name="connsiteX45" fmla="*/ 3661570 w 6059308"/>
                <a:gd name="connsiteY45" fmla="*/ 1305226 h 3993185"/>
                <a:gd name="connsiteX46" fmla="*/ 3943577 w 6059308"/>
                <a:gd name="connsiteY46" fmla="*/ 1780614 h 3993185"/>
                <a:gd name="connsiteX47" fmla="*/ 3466230 w 6059308"/>
                <a:gd name="connsiteY47" fmla="*/ 2075131 h 3993185"/>
                <a:gd name="connsiteX48" fmla="*/ 3173898 w 6059308"/>
                <a:gd name="connsiteY48" fmla="*/ 1581807 h 3993185"/>
                <a:gd name="connsiteX49" fmla="*/ 3661570 w 6059308"/>
                <a:gd name="connsiteY49" fmla="*/ 1305226 h 3993185"/>
                <a:gd name="connsiteX50" fmla="*/ 4850264 w 6059308"/>
                <a:gd name="connsiteY50" fmla="*/ 1080269 h 3993185"/>
                <a:gd name="connsiteX51" fmla="*/ 4782287 w 6059308"/>
                <a:gd name="connsiteY51" fmla="*/ 1152693 h 3993185"/>
                <a:gd name="connsiteX52" fmla="*/ 4811302 w 6059308"/>
                <a:gd name="connsiteY52" fmla="*/ 1211626 h 3993185"/>
                <a:gd name="connsiteX53" fmla="*/ 4916131 w 6059308"/>
                <a:gd name="connsiteY53" fmla="*/ 1191203 h 3993185"/>
                <a:gd name="connsiteX54" fmla="*/ 4850264 w 6059308"/>
                <a:gd name="connsiteY54" fmla="*/ 1080269 h 3993185"/>
                <a:gd name="connsiteX55" fmla="*/ 4197925 w 6059308"/>
                <a:gd name="connsiteY55" fmla="*/ 1001062 h 3993185"/>
                <a:gd name="connsiteX56" fmla="*/ 4467874 w 6059308"/>
                <a:gd name="connsiteY56" fmla="*/ 1456931 h 3993185"/>
                <a:gd name="connsiteX57" fmla="*/ 4012307 w 6059308"/>
                <a:gd name="connsiteY57" fmla="*/ 1738259 h 3993185"/>
                <a:gd name="connsiteX58" fmla="*/ 3732184 w 6059308"/>
                <a:gd name="connsiteY58" fmla="*/ 1265283 h 3993185"/>
                <a:gd name="connsiteX59" fmla="*/ 4197925 w 6059308"/>
                <a:gd name="connsiteY59" fmla="*/ 1001062 h 3993185"/>
                <a:gd name="connsiteX60" fmla="*/ 5132573 w 6059308"/>
                <a:gd name="connsiteY60" fmla="*/ 931503 h 3993185"/>
                <a:gd name="connsiteX61" fmla="*/ 4922914 w 6059308"/>
                <a:gd name="connsiteY61" fmla="*/ 1041005 h 3993185"/>
                <a:gd name="connsiteX62" fmla="*/ 4990212 w 6059308"/>
                <a:gd name="connsiteY62" fmla="*/ 1153446 h 3993185"/>
                <a:gd name="connsiteX63" fmla="*/ 5198214 w 6059308"/>
                <a:gd name="connsiteY63" fmla="*/ 1042211 h 3993185"/>
                <a:gd name="connsiteX64" fmla="*/ 5132573 w 6059308"/>
                <a:gd name="connsiteY64" fmla="*/ 931503 h 3993185"/>
                <a:gd name="connsiteX65" fmla="*/ 5430030 w 6059308"/>
                <a:gd name="connsiteY65" fmla="*/ 776934 h 3993185"/>
                <a:gd name="connsiteX66" fmla="*/ 5205826 w 6059308"/>
                <a:gd name="connsiteY66" fmla="*/ 893973 h 3993185"/>
                <a:gd name="connsiteX67" fmla="*/ 5271617 w 6059308"/>
                <a:gd name="connsiteY67" fmla="*/ 1003399 h 3993185"/>
                <a:gd name="connsiteX68" fmla="*/ 5494012 w 6059308"/>
                <a:gd name="connsiteY68" fmla="*/ 883949 h 3993185"/>
                <a:gd name="connsiteX69" fmla="*/ 5430030 w 6059308"/>
                <a:gd name="connsiteY69" fmla="*/ 776934 h 3993185"/>
                <a:gd name="connsiteX70" fmla="*/ 4646107 w 6059308"/>
                <a:gd name="connsiteY70" fmla="*/ 734882 h 3993185"/>
                <a:gd name="connsiteX71" fmla="*/ 4577904 w 6059308"/>
                <a:gd name="connsiteY71" fmla="*/ 818761 h 3993185"/>
                <a:gd name="connsiteX72" fmla="*/ 4616791 w 6059308"/>
                <a:gd name="connsiteY72" fmla="*/ 871515 h 3993185"/>
                <a:gd name="connsiteX73" fmla="*/ 4712577 w 6059308"/>
                <a:gd name="connsiteY73" fmla="*/ 847851 h 3993185"/>
                <a:gd name="connsiteX74" fmla="*/ 4646107 w 6059308"/>
                <a:gd name="connsiteY74" fmla="*/ 734882 h 3993185"/>
                <a:gd name="connsiteX75" fmla="*/ 5620659 w 6059308"/>
                <a:gd name="connsiteY75" fmla="*/ 683442 h 3993185"/>
                <a:gd name="connsiteX76" fmla="*/ 5595148 w 6059308"/>
                <a:gd name="connsiteY76" fmla="*/ 691624 h 3993185"/>
                <a:gd name="connsiteX77" fmla="*/ 5503357 w 6059308"/>
                <a:gd name="connsiteY77" fmla="*/ 738726 h 3993185"/>
                <a:gd name="connsiteX78" fmla="*/ 5567114 w 6059308"/>
                <a:gd name="connsiteY78" fmla="*/ 845439 h 3993185"/>
                <a:gd name="connsiteX79" fmla="*/ 5654007 w 6059308"/>
                <a:gd name="connsiteY79" fmla="*/ 797358 h 3993185"/>
                <a:gd name="connsiteX80" fmla="*/ 5675938 w 6059308"/>
                <a:gd name="connsiteY80" fmla="*/ 711972 h 3993185"/>
                <a:gd name="connsiteX81" fmla="*/ 5620659 w 6059308"/>
                <a:gd name="connsiteY81" fmla="*/ 683442 h 3993185"/>
                <a:gd name="connsiteX82" fmla="*/ 4912966 w 6059308"/>
                <a:gd name="connsiteY82" fmla="*/ 560418 h 3993185"/>
                <a:gd name="connsiteX83" fmla="*/ 4715214 w 6059308"/>
                <a:gd name="connsiteY83" fmla="*/ 689514 h 3993185"/>
                <a:gd name="connsiteX84" fmla="*/ 4781985 w 6059308"/>
                <a:gd name="connsiteY84" fmla="*/ 802407 h 3993185"/>
                <a:gd name="connsiteX85" fmla="*/ 4978456 w 6059308"/>
                <a:gd name="connsiteY85" fmla="*/ 671276 h 3993185"/>
                <a:gd name="connsiteX86" fmla="*/ 4912966 w 6059308"/>
                <a:gd name="connsiteY86" fmla="*/ 560418 h 3993185"/>
                <a:gd name="connsiteX87" fmla="*/ 5193692 w 6059308"/>
                <a:gd name="connsiteY87" fmla="*/ 377437 h 3993185"/>
                <a:gd name="connsiteX88" fmla="*/ 4981847 w 6059308"/>
                <a:gd name="connsiteY88" fmla="*/ 515426 h 3993185"/>
                <a:gd name="connsiteX89" fmla="*/ 5047564 w 6059308"/>
                <a:gd name="connsiteY89" fmla="*/ 625380 h 3993185"/>
                <a:gd name="connsiteX90" fmla="*/ 5257524 w 6059308"/>
                <a:gd name="connsiteY90" fmla="*/ 484678 h 3993185"/>
                <a:gd name="connsiteX91" fmla="*/ 5193692 w 6059308"/>
                <a:gd name="connsiteY91" fmla="*/ 377437 h 3993185"/>
                <a:gd name="connsiteX92" fmla="*/ 5379026 w 6059308"/>
                <a:gd name="connsiteY92" fmla="*/ 270157 h 3993185"/>
                <a:gd name="connsiteX93" fmla="*/ 5358284 w 6059308"/>
                <a:gd name="connsiteY93" fmla="*/ 274793 h 3993185"/>
                <a:gd name="connsiteX94" fmla="*/ 5262649 w 6059308"/>
                <a:gd name="connsiteY94" fmla="*/ 332069 h 3993185"/>
                <a:gd name="connsiteX95" fmla="*/ 5326406 w 6059308"/>
                <a:gd name="connsiteY95" fmla="*/ 439159 h 3993185"/>
                <a:gd name="connsiteX96" fmla="*/ 5420081 w 6059308"/>
                <a:gd name="connsiteY96" fmla="*/ 375026 h 3993185"/>
                <a:gd name="connsiteX97" fmla="*/ 5434400 w 6059308"/>
                <a:gd name="connsiteY97" fmla="*/ 305014 h 3993185"/>
                <a:gd name="connsiteX98" fmla="*/ 5379026 w 6059308"/>
                <a:gd name="connsiteY98" fmla="*/ 270157 h 3993185"/>
                <a:gd name="connsiteX99" fmla="*/ 5635712 w 6059308"/>
                <a:gd name="connsiteY99" fmla="*/ 294 h 3993185"/>
                <a:gd name="connsiteX100" fmla="*/ 5702465 w 6059308"/>
                <a:gd name="connsiteY100" fmla="*/ 15244 h 3993185"/>
                <a:gd name="connsiteX101" fmla="*/ 6028032 w 6059308"/>
                <a:gd name="connsiteY101" fmla="*/ 383617 h 3993185"/>
                <a:gd name="connsiteX102" fmla="*/ 6059081 w 6059308"/>
                <a:gd name="connsiteY102" fmla="*/ 518064 h 3993185"/>
                <a:gd name="connsiteX103" fmla="*/ 6059308 w 6059308"/>
                <a:gd name="connsiteY103" fmla="*/ 623496 h 3993185"/>
                <a:gd name="connsiteX104" fmla="*/ 5950936 w 6059308"/>
                <a:gd name="connsiteY104" fmla="*/ 740459 h 3993185"/>
                <a:gd name="connsiteX105" fmla="*/ 5642025 w 6059308"/>
                <a:gd name="connsiteY105" fmla="*/ 902865 h 3993185"/>
                <a:gd name="connsiteX106" fmla="*/ 5613160 w 6059308"/>
                <a:gd name="connsiteY106" fmla="*/ 920425 h 3993185"/>
                <a:gd name="connsiteX107" fmla="*/ 5646094 w 6059308"/>
                <a:gd name="connsiteY107" fmla="*/ 988628 h 3993185"/>
                <a:gd name="connsiteX108" fmla="*/ 5641648 w 6059308"/>
                <a:gd name="connsiteY108" fmla="*/ 1105139 h 3993185"/>
                <a:gd name="connsiteX109" fmla="*/ 5547520 w 6059308"/>
                <a:gd name="connsiteY109" fmla="*/ 1109510 h 3993185"/>
                <a:gd name="connsiteX110" fmla="*/ 5509838 w 6059308"/>
                <a:gd name="connsiteY110" fmla="*/ 990964 h 3993185"/>
                <a:gd name="connsiteX111" fmla="*/ 5523178 w 6059308"/>
                <a:gd name="connsiteY111" fmla="*/ 966472 h 3993185"/>
                <a:gd name="connsiteX112" fmla="*/ 5316608 w 6059308"/>
                <a:gd name="connsiteY112" fmla="*/ 1075672 h 3993185"/>
                <a:gd name="connsiteX113" fmla="*/ 5347205 w 6059308"/>
                <a:gd name="connsiteY113" fmla="*/ 1141162 h 3993185"/>
                <a:gd name="connsiteX114" fmla="*/ 5348487 w 6059308"/>
                <a:gd name="connsiteY114" fmla="*/ 1258803 h 3993185"/>
                <a:gd name="connsiteX115" fmla="*/ 5251872 w 6059308"/>
                <a:gd name="connsiteY115" fmla="*/ 1266415 h 3993185"/>
                <a:gd name="connsiteX116" fmla="*/ 5213663 w 6059308"/>
                <a:gd name="connsiteY116" fmla="*/ 1148171 h 3993185"/>
                <a:gd name="connsiteX117" fmla="*/ 5223687 w 6059308"/>
                <a:gd name="connsiteY117" fmla="*/ 1125261 h 3993185"/>
                <a:gd name="connsiteX118" fmla="*/ 5126845 w 6059308"/>
                <a:gd name="connsiteY118" fmla="*/ 1175678 h 3993185"/>
                <a:gd name="connsiteX119" fmla="*/ 5033848 w 6059308"/>
                <a:gd name="connsiteY119" fmla="*/ 1225568 h 3993185"/>
                <a:gd name="connsiteX120" fmla="*/ 5069947 w 6059308"/>
                <a:gd name="connsiteY120" fmla="*/ 1296786 h 3993185"/>
                <a:gd name="connsiteX121" fmla="*/ 5066630 w 6059308"/>
                <a:gd name="connsiteY121" fmla="*/ 1408172 h 3993185"/>
                <a:gd name="connsiteX122" fmla="*/ 4973256 w 6059308"/>
                <a:gd name="connsiteY122" fmla="*/ 1418271 h 3993185"/>
                <a:gd name="connsiteX123" fmla="*/ 4927511 w 6059308"/>
                <a:gd name="connsiteY123" fmla="*/ 1308995 h 3993185"/>
                <a:gd name="connsiteX124" fmla="*/ 4939494 w 6059308"/>
                <a:gd name="connsiteY124" fmla="*/ 1275232 h 3993185"/>
                <a:gd name="connsiteX125" fmla="*/ 4755759 w 6059308"/>
                <a:gd name="connsiteY125" fmla="*/ 1370792 h 3993185"/>
                <a:gd name="connsiteX126" fmla="*/ 4692229 w 6059308"/>
                <a:gd name="connsiteY126" fmla="*/ 1379534 h 3993185"/>
                <a:gd name="connsiteX127" fmla="*/ 4579110 w 6059308"/>
                <a:gd name="connsiteY127" fmla="*/ 1379911 h 3993185"/>
                <a:gd name="connsiteX128" fmla="*/ 4321369 w 6059308"/>
                <a:gd name="connsiteY128" fmla="*/ 944692 h 3993185"/>
                <a:gd name="connsiteX129" fmla="*/ 4370054 w 6059308"/>
                <a:gd name="connsiteY129" fmla="*/ 849207 h 3993185"/>
                <a:gd name="connsiteX130" fmla="*/ 4422204 w 6059308"/>
                <a:gd name="connsiteY130" fmla="*/ 781306 h 3993185"/>
                <a:gd name="connsiteX131" fmla="*/ 4591168 w 6059308"/>
                <a:gd name="connsiteY131" fmla="*/ 670899 h 3993185"/>
                <a:gd name="connsiteX132" fmla="*/ 4480686 w 6059308"/>
                <a:gd name="connsiteY132" fmla="*/ 607218 h 3993185"/>
                <a:gd name="connsiteX133" fmla="*/ 4514223 w 6059308"/>
                <a:gd name="connsiteY133" fmla="*/ 505403 h 3993185"/>
                <a:gd name="connsiteX134" fmla="*/ 4621915 w 6059308"/>
                <a:gd name="connsiteY134" fmla="*/ 540296 h 3993185"/>
                <a:gd name="connsiteX135" fmla="*/ 4647087 w 6059308"/>
                <a:gd name="connsiteY135" fmla="*/ 576470 h 3993185"/>
                <a:gd name="connsiteX136" fmla="*/ 4672635 w 6059308"/>
                <a:gd name="connsiteY136" fmla="*/ 616940 h 3993185"/>
                <a:gd name="connsiteX137" fmla="*/ 4855464 w 6059308"/>
                <a:gd name="connsiteY137" fmla="*/ 496812 h 3993185"/>
                <a:gd name="connsiteX138" fmla="*/ 4749580 w 6059308"/>
                <a:gd name="connsiteY138" fmla="*/ 436823 h 3993185"/>
                <a:gd name="connsiteX139" fmla="*/ 4782363 w 6059308"/>
                <a:gd name="connsiteY139" fmla="*/ 329808 h 3993185"/>
                <a:gd name="connsiteX140" fmla="*/ 4889303 w 6059308"/>
                <a:gd name="connsiteY140" fmla="*/ 366434 h 3993185"/>
                <a:gd name="connsiteX141" fmla="*/ 4939193 w 6059308"/>
                <a:gd name="connsiteY141" fmla="*/ 441571 h 3993185"/>
                <a:gd name="connsiteX142" fmla="*/ 5117124 w 6059308"/>
                <a:gd name="connsiteY142" fmla="*/ 324457 h 3993185"/>
                <a:gd name="connsiteX143" fmla="*/ 5037540 w 6059308"/>
                <a:gd name="connsiteY143" fmla="*/ 265071 h 3993185"/>
                <a:gd name="connsiteX144" fmla="*/ 5058567 w 6059308"/>
                <a:gd name="connsiteY144" fmla="*/ 146978 h 3993185"/>
                <a:gd name="connsiteX145" fmla="*/ 5171083 w 6059308"/>
                <a:gd name="connsiteY145" fmla="*/ 185564 h 3993185"/>
                <a:gd name="connsiteX146" fmla="*/ 5219692 w 6059308"/>
                <a:gd name="connsiteY146" fmla="*/ 257309 h 3993185"/>
                <a:gd name="connsiteX147" fmla="*/ 5568847 w 6059308"/>
                <a:gd name="connsiteY147" fmla="*/ 26096 h 3993185"/>
                <a:gd name="connsiteX148" fmla="*/ 5635712 w 6059308"/>
                <a:gd name="connsiteY148" fmla="*/ 294 h 399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59308" h="3993185">
                  <a:moveTo>
                    <a:pt x="269798" y="3232098"/>
                  </a:moveTo>
                  <a:cubicBezTo>
                    <a:pt x="388419" y="3432337"/>
                    <a:pt x="505909" y="3630390"/>
                    <a:pt x="623551" y="3828895"/>
                  </a:cubicBezTo>
                  <a:lnTo>
                    <a:pt x="357294" y="3993185"/>
                  </a:lnTo>
                  <a:cubicBezTo>
                    <a:pt x="372141" y="3947892"/>
                    <a:pt x="380280" y="3899811"/>
                    <a:pt x="380355" y="3849996"/>
                  </a:cubicBezTo>
                  <a:cubicBezTo>
                    <a:pt x="380506" y="3620216"/>
                    <a:pt x="217195" y="3429096"/>
                    <a:pt x="0" y="3385989"/>
                  </a:cubicBezTo>
                  <a:close/>
                  <a:moveTo>
                    <a:pt x="497167" y="3102474"/>
                  </a:moveTo>
                  <a:cubicBezTo>
                    <a:pt x="614432" y="3300452"/>
                    <a:pt x="729661" y="3494887"/>
                    <a:pt x="846172" y="3691584"/>
                  </a:cubicBezTo>
                  <a:lnTo>
                    <a:pt x="692206" y="3786541"/>
                  </a:lnTo>
                  <a:cubicBezTo>
                    <a:pt x="573811" y="3586754"/>
                    <a:pt x="457150" y="3389907"/>
                    <a:pt x="339961" y="3192080"/>
                  </a:cubicBezTo>
                  <a:close/>
                  <a:moveTo>
                    <a:pt x="755963" y="2954839"/>
                  </a:moveTo>
                  <a:cubicBezTo>
                    <a:pt x="871569" y="3150028"/>
                    <a:pt x="984915" y="3341299"/>
                    <a:pt x="1099390" y="3534604"/>
                  </a:cubicBezTo>
                  <a:cubicBezTo>
                    <a:pt x="1108359" y="3529328"/>
                    <a:pt x="1116950" y="3524279"/>
                    <a:pt x="1125466" y="3519230"/>
                  </a:cubicBezTo>
                  <a:lnTo>
                    <a:pt x="914903" y="3649155"/>
                  </a:lnTo>
                  <a:cubicBezTo>
                    <a:pt x="797940" y="3451780"/>
                    <a:pt x="683238" y="3258174"/>
                    <a:pt x="567255" y="3062457"/>
                  </a:cubicBezTo>
                  <a:close/>
                  <a:moveTo>
                    <a:pt x="1368359" y="2605834"/>
                  </a:moveTo>
                  <a:cubicBezTo>
                    <a:pt x="1478690" y="2792281"/>
                    <a:pt x="1588720" y="2977975"/>
                    <a:pt x="1699503" y="3165100"/>
                  </a:cubicBezTo>
                  <a:lnTo>
                    <a:pt x="1168272" y="3492852"/>
                  </a:lnTo>
                  <a:cubicBezTo>
                    <a:pt x="1054248" y="3300150"/>
                    <a:pt x="941506" y="3109558"/>
                    <a:pt x="826276" y="2914821"/>
                  </a:cubicBezTo>
                  <a:lnTo>
                    <a:pt x="1067964" y="2776983"/>
                  </a:lnTo>
                  <a:cubicBezTo>
                    <a:pt x="1061709" y="2780675"/>
                    <a:pt x="1055529" y="2784444"/>
                    <a:pt x="1049123" y="2788212"/>
                  </a:cubicBezTo>
                  <a:cubicBezTo>
                    <a:pt x="1162243" y="2979331"/>
                    <a:pt x="1274006" y="3167964"/>
                    <a:pt x="1386597" y="3358104"/>
                  </a:cubicBezTo>
                  <a:cubicBezTo>
                    <a:pt x="1410864" y="3342956"/>
                    <a:pt x="1431740" y="3329843"/>
                    <a:pt x="1455328" y="3315147"/>
                  </a:cubicBezTo>
                  <a:cubicBezTo>
                    <a:pt x="1342510" y="3124630"/>
                    <a:pt x="1230973" y="2936450"/>
                    <a:pt x="1119211" y="2747742"/>
                  </a:cubicBezTo>
                  <a:lnTo>
                    <a:pt x="1346203" y="2618269"/>
                  </a:lnTo>
                  <a:cubicBezTo>
                    <a:pt x="1353513" y="2614124"/>
                    <a:pt x="1360823" y="2610054"/>
                    <a:pt x="1368359" y="2605834"/>
                  </a:cubicBezTo>
                  <a:close/>
                  <a:moveTo>
                    <a:pt x="1739144" y="2395271"/>
                  </a:moveTo>
                  <a:cubicBezTo>
                    <a:pt x="1846837" y="2577046"/>
                    <a:pt x="1953627" y="2757389"/>
                    <a:pt x="2062601" y="2941273"/>
                  </a:cubicBezTo>
                  <a:cubicBezTo>
                    <a:pt x="1965308" y="3001337"/>
                    <a:pt x="1868015" y="3061401"/>
                    <a:pt x="1768611" y="3122897"/>
                  </a:cubicBezTo>
                  <a:cubicBezTo>
                    <a:pt x="1658657" y="2937279"/>
                    <a:pt x="1549758" y="2753470"/>
                    <a:pt x="1438749" y="2565968"/>
                  </a:cubicBezTo>
                  <a:cubicBezTo>
                    <a:pt x="1539132" y="2508918"/>
                    <a:pt x="1637631" y="2452924"/>
                    <a:pt x="1739144" y="2395271"/>
                  </a:cubicBezTo>
                  <a:close/>
                  <a:moveTo>
                    <a:pt x="2151151" y="2161572"/>
                  </a:moveTo>
                  <a:cubicBezTo>
                    <a:pt x="2255830" y="2338222"/>
                    <a:pt x="2360057" y="2513968"/>
                    <a:pt x="2465790" y="2692351"/>
                  </a:cubicBezTo>
                  <a:cubicBezTo>
                    <a:pt x="2355987" y="2760253"/>
                    <a:pt x="2245656" y="2828380"/>
                    <a:pt x="2131482" y="2898995"/>
                  </a:cubicBezTo>
                  <a:cubicBezTo>
                    <a:pt x="2023939" y="2717371"/>
                    <a:pt x="1918205" y="2538837"/>
                    <a:pt x="1809683" y="2355631"/>
                  </a:cubicBezTo>
                  <a:cubicBezTo>
                    <a:pt x="1922577" y="2291497"/>
                    <a:pt x="2034942" y="2227665"/>
                    <a:pt x="2151151" y="2161572"/>
                  </a:cubicBezTo>
                  <a:close/>
                  <a:moveTo>
                    <a:pt x="2590893" y="1912197"/>
                  </a:moveTo>
                  <a:cubicBezTo>
                    <a:pt x="2692708" y="2084099"/>
                    <a:pt x="2793769" y="2254871"/>
                    <a:pt x="2895810" y="2427150"/>
                  </a:cubicBezTo>
                  <a:cubicBezTo>
                    <a:pt x="2776209" y="2501005"/>
                    <a:pt x="2657212" y="2574484"/>
                    <a:pt x="2534748" y="2649997"/>
                  </a:cubicBezTo>
                  <a:cubicBezTo>
                    <a:pt x="2430144" y="2473272"/>
                    <a:pt x="2327576" y="2300013"/>
                    <a:pt x="2222068" y="2121781"/>
                  </a:cubicBezTo>
                  <a:cubicBezTo>
                    <a:pt x="2344909" y="2051995"/>
                    <a:pt x="2467072" y="1982586"/>
                    <a:pt x="2590893" y="1912197"/>
                  </a:cubicBezTo>
                  <a:close/>
                  <a:moveTo>
                    <a:pt x="3103283" y="1621674"/>
                  </a:moveTo>
                  <a:cubicBezTo>
                    <a:pt x="3201255" y="1787020"/>
                    <a:pt x="3298548" y="1951159"/>
                    <a:pt x="3397273" y="2117786"/>
                  </a:cubicBezTo>
                  <a:cubicBezTo>
                    <a:pt x="3251672" y="2207619"/>
                    <a:pt x="3109312" y="2295491"/>
                    <a:pt x="2964993" y="2384570"/>
                  </a:cubicBezTo>
                  <a:cubicBezTo>
                    <a:pt x="2864158" y="2214326"/>
                    <a:pt x="2764151" y="2045664"/>
                    <a:pt x="2661583" y="1872556"/>
                  </a:cubicBezTo>
                  <a:cubicBezTo>
                    <a:pt x="2807711" y="1789582"/>
                    <a:pt x="2953915" y="1706532"/>
                    <a:pt x="3103283" y="1621674"/>
                  </a:cubicBezTo>
                  <a:close/>
                  <a:moveTo>
                    <a:pt x="3661570" y="1305226"/>
                  </a:moveTo>
                  <a:cubicBezTo>
                    <a:pt x="3755849" y="1464166"/>
                    <a:pt x="3849373" y="1621749"/>
                    <a:pt x="3943577" y="1780614"/>
                  </a:cubicBezTo>
                  <a:cubicBezTo>
                    <a:pt x="3784260" y="1878886"/>
                    <a:pt x="3625622" y="1976782"/>
                    <a:pt x="3466230" y="2075131"/>
                  </a:cubicBezTo>
                  <a:cubicBezTo>
                    <a:pt x="3368334" y="1910011"/>
                    <a:pt x="3271568" y="1746700"/>
                    <a:pt x="3173898" y="1581807"/>
                  </a:cubicBezTo>
                  <a:cubicBezTo>
                    <a:pt x="3336079" y="1489864"/>
                    <a:pt x="3497053" y="1398525"/>
                    <a:pt x="3661570" y="1305226"/>
                  </a:cubicBezTo>
                  <a:close/>
                  <a:moveTo>
                    <a:pt x="4850264" y="1080269"/>
                  </a:moveTo>
                  <a:cubicBezTo>
                    <a:pt x="4814392" y="1094211"/>
                    <a:pt x="4783569" y="1114032"/>
                    <a:pt x="4782287" y="1152693"/>
                  </a:cubicBezTo>
                  <a:cubicBezTo>
                    <a:pt x="4781609" y="1172588"/>
                    <a:pt x="4795024" y="1201226"/>
                    <a:pt x="4811302" y="1211626"/>
                  </a:cubicBezTo>
                  <a:cubicBezTo>
                    <a:pt x="4847702" y="1235064"/>
                    <a:pt x="4882294" y="1213435"/>
                    <a:pt x="4916131" y="1191203"/>
                  </a:cubicBezTo>
                  <a:cubicBezTo>
                    <a:pt x="4894200" y="1154275"/>
                    <a:pt x="4872722" y="1118177"/>
                    <a:pt x="4850264" y="1080269"/>
                  </a:cubicBezTo>
                  <a:close/>
                  <a:moveTo>
                    <a:pt x="4197925" y="1001062"/>
                  </a:moveTo>
                  <a:cubicBezTo>
                    <a:pt x="4288134" y="1153445"/>
                    <a:pt x="4377288" y="1303869"/>
                    <a:pt x="4467874" y="1456931"/>
                  </a:cubicBezTo>
                  <a:cubicBezTo>
                    <a:pt x="4315114" y="1551285"/>
                    <a:pt x="4164313" y="1644433"/>
                    <a:pt x="4012307" y="1738259"/>
                  </a:cubicBezTo>
                  <a:cubicBezTo>
                    <a:pt x="3918556" y="1579998"/>
                    <a:pt x="3826161" y="1424073"/>
                    <a:pt x="3732184" y="1265283"/>
                  </a:cubicBezTo>
                  <a:cubicBezTo>
                    <a:pt x="3885999" y="1178013"/>
                    <a:pt x="4040794" y="1090216"/>
                    <a:pt x="4197925" y="1001062"/>
                  </a:cubicBezTo>
                  <a:close/>
                  <a:moveTo>
                    <a:pt x="5132573" y="931503"/>
                  </a:moveTo>
                  <a:cubicBezTo>
                    <a:pt x="5061431" y="968657"/>
                    <a:pt x="4993227" y="1004304"/>
                    <a:pt x="4922914" y="1041005"/>
                  </a:cubicBezTo>
                  <a:cubicBezTo>
                    <a:pt x="4945975" y="1079591"/>
                    <a:pt x="4967604" y="1115614"/>
                    <a:pt x="4990212" y="1153446"/>
                  </a:cubicBezTo>
                  <a:cubicBezTo>
                    <a:pt x="5060375" y="1115916"/>
                    <a:pt x="5127298" y="1080118"/>
                    <a:pt x="5198214" y="1042211"/>
                  </a:cubicBezTo>
                  <a:cubicBezTo>
                    <a:pt x="5174701" y="1002495"/>
                    <a:pt x="5153901" y="967376"/>
                    <a:pt x="5132573" y="931503"/>
                  </a:cubicBezTo>
                  <a:close/>
                  <a:moveTo>
                    <a:pt x="5430030" y="776934"/>
                  </a:moveTo>
                  <a:cubicBezTo>
                    <a:pt x="5353913" y="816651"/>
                    <a:pt x="5280509" y="854935"/>
                    <a:pt x="5205826" y="893973"/>
                  </a:cubicBezTo>
                  <a:cubicBezTo>
                    <a:pt x="5229188" y="932784"/>
                    <a:pt x="5250064" y="967527"/>
                    <a:pt x="5271617" y="1003399"/>
                  </a:cubicBezTo>
                  <a:cubicBezTo>
                    <a:pt x="5348110" y="962327"/>
                    <a:pt x="5420232" y="923590"/>
                    <a:pt x="5494012" y="883949"/>
                  </a:cubicBezTo>
                  <a:cubicBezTo>
                    <a:pt x="5472157" y="847323"/>
                    <a:pt x="5451809" y="813335"/>
                    <a:pt x="5430030" y="776934"/>
                  </a:cubicBezTo>
                  <a:close/>
                  <a:moveTo>
                    <a:pt x="4646107" y="734882"/>
                  </a:moveTo>
                  <a:cubicBezTo>
                    <a:pt x="4611441" y="757039"/>
                    <a:pt x="4573307" y="774824"/>
                    <a:pt x="4577904" y="818761"/>
                  </a:cubicBezTo>
                  <a:cubicBezTo>
                    <a:pt x="4579939" y="837903"/>
                    <a:pt x="4599081" y="860813"/>
                    <a:pt x="4616791" y="871515"/>
                  </a:cubicBezTo>
                  <a:cubicBezTo>
                    <a:pt x="4652362" y="892993"/>
                    <a:pt x="4682130" y="869631"/>
                    <a:pt x="4712577" y="847851"/>
                  </a:cubicBezTo>
                  <a:cubicBezTo>
                    <a:pt x="4690496" y="810245"/>
                    <a:pt x="4669243" y="774146"/>
                    <a:pt x="4646107" y="734882"/>
                  </a:cubicBezTo>
                  <a:close/>
                  <a:moveTo>
                    <a:pt x="5620659" y="683442"/>
                  </a:moveTo>
                  <a:cubicBezTo>
                    <a:pt x="5612722" y="684653"/>
                    <a:pt x="5604210" y="687366"/>
                    <a:pt x="5595148" y="691624"/>
                  </a:cubicBezTo>
                  <a:cubicBezTo>
                    <a:pt x="5564853" y="705792"/>
                    <a:pt x="5535612" y="722070"/>
                    <a:pt x="5503357" y="738726"/>
                  </a:cubicBezTo>
                  <a:cubicBezTo>
                    <a:pt x="5525287" y="775503"/>
                    <a:pt x="5545485" y="809340"/>
                    <a:pt x="5567114" y="845439"/>
                  </a:cubicBezTo>
                  <a:cubicBezTo>
                    <a:pt x="5597786" y="828633"/>
                    <a:pt x="5627027" y="814842"/>
                    <a:pt x="5654007" y="797358"/>
                  </a:cubicBezTo>
                  <a:cubicBezTo>
                    <a:pt x="5684830" y="777462"/>
                    <a:pt x="5692744" y="741137"/>
                    <a:pt x="5675938" y="711972"/>
                  </a:cubicBezTo>
                  <a:cubicBezTo>
                    <a:pt x="5663107" y="689702"/>
                    <a:pt x="5644469" y="679811"/>
                    <a:pt x="5620659" y="683442"/>
                  </a:cubicBezTo>
                  <a:close/>
                  <a:moveTo>
                    <a:pt x="4912966" y="560418"/>
                  </a:moveTo>
                  <a:cubicBezTo>
                    <a:pt x="4845065" y="604806"/>
                    <a:pt x="4781534" y="646256"/>
                    <a:pt x="4715214" y="689514"/>
                  </a:cubicBezTo>
                  <a:cubicBezTo>
                    <a:pt x="4737673" y="727497"/>
                    <a:pt x="4759076" y="763671"/>
                    <a:pt x="4781985" y="802407"/>
                  </a:cubicBezTo>
                  <a:cubicBezTo>
                    <a:pt x="4848305" y="758094"/>
                    <a:pt x="4912288" y="715439"/>
                    <a:pt x="4978456" y="671276"/>
                  </a:cubicBezTo>
                  <a:cubicBezTo>
                    <a:pt x="4956375" y="633972"/>
                    <a:pt x="4935650" y="598853"/>
                    <a:pt x="4912966" y="560418"/>
                  </a:cubicBezTo>
                  <a:close/>
                  <a:moveTo>
                    <a:pt x="5193692" y="377437"/>
                  </a:moveTo>
                  <a:cubicBezTo>
                    <a:pt x="5120666" y="424991"/>
                    <a:pt x="5051935" y="469756"/>
                    <a:pt x="4981847" y="515426"/>
                  </a:cubicBezTo>
                  <a:cubicBezTo>
                    <a:pt x="5004231" y="552881"/>
                    <a:pt x="5025181" y="588000"/>
                    <a:pt x="5047564" y="625380"/>
                  </a:cubicBezTo>
                  <a:cubicBezTo>
                    <a:pt x="5118329" y="577977"/>
                    <a:pt x="5187361" y="531780"/>
                    <a:pt x="5257524" y="484678"/>
                  </a:cubicBezTo>
                  <a:cubicBezTo>
                    <a:pt x="5235367" y="447600"/>
                    <a:pt x="5215698" y="414591"/>
                    <a:pt x="5193692" y="377437"/>
                  </a:cubicBezTo>
                  <a:close/>
                  <a:moveTo>
                    <a:pt x="5379026" y="270157"/>
                  </a:moveTo>
                  <a:cubicBezTo>
                    <a:pt x="5371878" y="270078"/>
                    <a:pt x="5364822" y="271534"/>
                    <a:pt x="5358284" y="274793"/>
                  </a:cubicBezTo>
                  <a:cubicBezTo>
                    <a:pt x="5325502" y="291072"/>
                    <a:pt x="5295281" y="312248"/>
                    <a:pt x="5262649" y="332069"/>
                  </a:cubicBezTo>
                  <a:cubicBezTo>
                    <a:pt x="5285257" y="370052"/>
                    <a:pt x="5304927" y="403060"/>
                    <a:pt x="5326406" y="439159"/>
                  </a:cubicBezTo>
                  <a:cubicBezTo>
                    <a:pt x="5358962" y="417153"/>
                    <a:pt x="5390916" y="397860"/>
                    <a:pt x="5420081" y="375026"/>
                  </a:cubicBezTo>
                  <a:cubicBezTo>
                    <a:pt x="5442916" y="357165"/>
                    <a:pt x="5449775" y="332220"/>
                    <a:pt x="5434400" y="305014"/>
                  </a:cubicBezTo>
                  <a:cubicBezTo>
                    <a:pt x="5422756" y="284440"/>
                    <a:pt x="5400473" y="270394"/>
                    <a:pt x="5379026" y="270157"/>
                  </a:cubicBezTo>
                  <a:close/>
                  <a:moveTo>
                    <a:pt x="5635712" y="294"/>
                  </a:moveTo>
                  <a:cubicBezTo>
                    <a:pt x="5657793" y="-1336"/>
                    <a:pt x="5679856" y="3827"/>
                    <a:pt x="5702465" y="15244"/>
                  </a:cubicBezTo>
                  <a:cubicBezTo>
                    <a:pt x="5859597" y="94677"/>
                    <a:pt x="5978594" y="209077"/>
                    <a:pt x="6028032" y="383617"/>
                  </a:cubicBezTo>
                  <a:cubicBezTo>
                    <a:pt x="6040541" y="427855"/>
                    <a:pt x="6048908" y="473223"/>
                    <a:pt x="6059081" y="518064"/>
                  </a:cubicBezTo>
                  <a:cubicBezTo>
                    <a:pt x="6059308" y="553258"/>
                    <a:pt x="6059308" y="588377"/>
                    <a:pt x="6059308" y="623496"/>
                  </a:cubicBezTo>
                  <a:cubicBezTo>
                    <a:pt x="6047626" y="685218"/>
                    <a:pt x="6003765" y="714459"/>
                    <a:pt x="5950936" y="740459"/>
                  </a:cubicBezTo>
                  <a:cubicBezTo>
                    <a:pt x="5846634" y="791781"/>
                    <a:pt x="5744819" y="848303"/>
                    <a:pt x="5642025" y="902865"/>
                  </a:cubicBezTo>
                  <a:cubicBezTo>
                    <a:pt x="5632303" y="908065"/>
                    <a:pt x="5623109" y="914321"/>
                    <a:pt x="5613160" y="920425"/>
                  </a:cubicBezTo>
                  <a:cubicBezTo>
                    <a:pt x="5624616" y="944541"/>
                    <a:pt x="5633659" y="967602"/>
                    <a:pt x="5646094" y="988628"/>
                  </a:cubicBezTo>
                  <a:cubicBezTo>
                    <a:pt x="5673526" y="1035051"/>
                    <a:pt x="5672697" y="1076200"/>
                    <a:pt x="5641648" y="1105139"/>
                  </a:cubicBezTo>
                  <a:cubicBezTo>
                    <a:pt x="5617682" y="1127446"/>
                    <a:pt x="5577438" y="1129255"/>
                    <a:pt x="5547520" y="1109510"/>
                  </a:cubicBezTo>
                  <a:cubicBezTo>
                    <a:pt x="5507653" y="1083133"/>
                    <a:pt x="5491751" y="1033243"/>
                    <a:pt x="5509838" y="990964"/>
                  </a:cubicBezTo>
                  <a:cubicBezTo>
                    <a:pt x="5512174" y="985463"/>
                    <a:pt x="5515566" y="980414"/>
                    <a:pt x="5523178" y="966472"/>
                  </a:cubicBezTo>
                  <a:cubicBezTo>
                    <a:pt x="5449020" y="1005660"/>
                    <a:pt x="5382777" y="1040704"/>
                    <a:pt x="5316608" y="1075672"/>
                  </a:cubicBezTo>
                  <a:cubicBezTo>
                    <a:pt x="5327536" y="1099336"/>
                    <a:pt x="5335374" y="1121492"/>
                    <a:pt x="5347205" y="1141162"/>
                  </a:cubicBezTo>
                  <a:cubicBezTo>
                    <a:pt x="5374110" y="1185852"/>
                    <a:pt x="5375617" y="1230693"/>
                    <a:pt x="5348487" y="1258803"/>
                  </a:cubicBezTo>
                  <a:cubicBezTo>
                    <a:pt x="5324596" y="1283598"/>
                    <a:pt x="5283750" y="1286838"/>
                    <a:pt x="5251872" y="1266415"/>
                  </a:cubicBezTo>
                  <a:cubicBezTo>
                    <a:pt x="5212080" y="1240942"/>
                    <a:pt x="5196631" y="1193388"/>
                    <a:pt x="5213663" y="1148171"/>
                  </a:cubicBezTo>
                  <a:cubicBezTo>
                    <a:pt x="5215698" y="1142669"/>
                    <a:pt x="5218335" y="1137394"/>
                    <a:pt x="5223687" y="1125261"/>
                  </a:cubicBezTo>
                  <a:cubicBezTo>
                    <a:pt x="5187437" y="1144101"/>
                    <a:pt x="5157065" y="1159701"/>
                    <a:pt x="5126845" y="1175678"/>
                  </a:cubicBezTo>
                  <a:cubicBezTo>
                    <a:pt x="5096173" y="1191881"/>
                    <a:pt x="5065726" y="1208461"/>
                    <a:pt x="5033848" y="1225568"/>
                  </a:cubicBezTo>
                  <a:cubicBezTo>
                    <a:pt x="5046660" y="1251192"/>
                    <a:pt x="5056985" y="1274705"/>
                    <a:pt x="5069947" y="1296786"/>
                  </a:cubicBezTo>
                  <a:cubicBezTo>
                    <a:pt x="5093987" y="1337783"/>
                    <a:pt x="5093460" y="1380137"/>
                    <a:pt x="5066630" y="1408172"/>
                  </a:cubicBezTo>
                  <a:cubicBezTo>
                    <a:pt x="5043494" y="1432363"/>
                    <a:pt x="5005210" y="1436508"/>
                    <a:pt x="4973256" y="1418271"/>
                  </a:cubicBezTo>
                  <a:cubicBezTo>
                    <a:pt x="4935575" y="1396717"/>
                    <a:pt x="4915302" y="1348485"/>
                    <a:pt x="4927511" y="1308995"/>
                  </a:cubicBezTo>
                  <a:cubicBezTo>
                    <a:pt x="4930299" y="1299951"/>
                    <a:pt x="4933841" y="1291134"/>
                    <a:pt x="4939494" y="1275232"/>
                  </a:cubicBezTo>
                  <a:cubicBezTo>
                    <a:pt x="4874456" y="1309447"/>
                    <a:pt x="4816049" y="1342154"/>
                    <a:pt x="4755759" y="1370792"/>
                  </a:cubicBezTo>
                  <a:cubicBezTo>
                    <a:pt x="4737296" y="1379534"/>
                    <a:pt x="4713632" y="1378781"/>
                    <a:pt x="4692229" y="1379534"/>
                  </a:cubicBezTo>
                  <a:cubicBezTo>
                    <a:pt x="4655377" y="1380815"/>
                    <a:pt x="4618524" y="1379911"/>
                    <a:pt x="4579110" y="1379911"/>
                  </a:cubicBezTo>
                  <a:cubicBezTo>
                    <a:pt x="4492894" y="1234386"/>
                    <a:pt x="4405625" y="1086976"/>
                    <a:pt x="4321369" y="944692"/>
                  </a:cubicBezTo>
                  <a:cubicBezTo>
                    <a:pt x="4339532" y="910402"/>
                    <a:pt x="4361085" y="881538"/>
                    <a:pt x="4370054" y="849207"/>
                  </a:cubicBezTo>
                  <a:cubicBezTo>
                    <a:pt x="4378946" y="817178"/>
                    <a:pt x="4395752" y="797885"/>
                    <a:pt x="4422204" y="781306"/>
                  </a:cubicBezTo>
                  <a:cubicBezTo>
                    <a:pt x="4476089" y="747543"/>
                    <a:pt x="4528692" y="711897"/>
                    <a:pt x="4591168" y="670899"/>
                  </a:cubicBezTo>
                  <a:cubicBezTo>
                    <a:pt x="4531857" y="674743"/>
                    <a:pt x="4497793" y="652285"/>
                    <a:pt x="4480686" y="607218"/>
                  </a:cubicBezTo>
                  <a:cubicBezTo>
                    <a:pt x="4465388" y="567050"/>
                    <a:pt x="4481138" y="522586"/>
                    <a:pt x="4514223" y="505403"/>
                  </a:cubicBezTo>
                  <a:cubicBezTo>
                    <a:pt x="4549944" y="486939"/>
                    <a:pt x="4596368" y="502087"/>
                    <a:pt x="4621915" y="540296"/>
                  </a:cubicBezTo>
                  <a:cubicBezTo>
                    <a:pt x="4630055" y="552505"/>
                    <a:pt x="4638947" y="564261"/>
                    <a:pt x="4647087" y="576470"/>
                  </a:cubicBezTo>
                  <a:cubicBezTo>
                    <a:pt x="4655301" y="588829"/>
                    <a:pt x="4662988" y="601641"/>
                    <a:pt x="4672635" y="616940"/>
                  </a:cubicBezTo>
                  <a:cubicBezTo>
                    <a:pt x="4731417" y="578279"/>
                    <a:pt x="4789372" y="540220"/>
                    <a:pt x="4855464" y="496812"/>
                  </a:cubicBezTo>
                  <a:cubicBezTo>
                    <a:pt x="4800676" y="498470"/>
                    <a:pt x="4767139" y="478951"/>
                    <a:pt x="4749580" y="436823"/>
                  </a:cubicBezTo>
                  <a:cubicBezTo>
                    <a:pt x="4730815" y="391907"/>
                    <a:pt x="4744757" y="348573"/>
                    <a:pt x="4782363" y="329808"/>
                  </a:cubicBezTo>
                  <a:cubicBezTo>
                    <a:pt x="4818612" y="311721"/>
                    <a:pt x="4864357" y="327547"/>
                    <a:pt x="4889303" y="366434"/>
                  </a:cubicBezTo>
                  <a:cubicBezTo>
                    <a:pt x="4905129" y="391078"/>
                    <a:pt x="4921708" y="415345"/>
                    <a:pt x="4939193" y="441571"/>
                  </a:cubicBezTo>
                  <a:cubicBezTo>
                    <a:pt x="5002120" y="400121"/>
                    <a:pt x="5063315" y="359878"/>
                    <a:pt x="5117124" y="324457"/>
                  </a:cubicBezTo>
                  <a:cubicBezTo>
                    <a:pt x="5090219" y="305014"/>
                    <a:pt x="5057436" y="290167"/>
                    <a:pt x="5037540" y="265071"/>
                  </a:cubicBezTo>
                  <a:cubicBezTo>
                    <a:pt x="5006340" y="225657"/>
                    <a:pt x="5020208" y="168607"/>
                    <a:pt x="5058567" y="146978"/>
                  </a:cubicBezTo>
                  <a:cubicBezTo>
                    <a:pt x="5095720" y="126027"/>
                    <a:pt x="5145460" y="143662"/>
                    <a:pt x="5171083" y="185564"/>
                  </a:cubicBezTo>
                  <a:cubicBezTo>
                    <a:pt x="5185779" y="209529"/>
                    <a:pt x="5202585" y="232213"/>
                    <a:pt x="5219692" y="257309"/>
                  </a:cubicBezTo>
                  <a:cubicBezTo>
                    <a:pt x="5337559" y="179761"/>
                    <a:pt x="5454899" y="105303"/>
                    <a:pt x="5568847" y="26096"/>
                  </a:cubicBezTo>
                  <a:cubicBezTo>
                    <a:pt x="5591531" y="10346"/>
                    <a:pt x="5613631" y="1924"/>
                    <a:pt x="5635712" y="294"/>
                  </a:cubicBezTo>
                  <a:close/>
                </a:path>
              </a:pathLst>
            </a:custGeom>
            <a:solidFill>
              <a:srgbClr val="000000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Graphic 90"/>
            <p:cNvSpPr/>
            <p:nvPr/>
          </p:nvSpPr>
          <p:spPr>
            <a:xfrm>
              <a:off x="2540185" y="3847790"/>
              <a:ext cx="1290477" cy="1865569"/>
            </a:xfrm>
            <a:custGeom>
              <a:avLst/>
              <a:gdLst>
                <a:gd name="connsiteX0" fmla="*/ 286207 w 1290477"/>
                <a:gd name="connsiteY0" fmla="*/ 0 h 1865569"/>
                <a:gd name="connsiteX1" fmla="*/ 328560 w 1290477"/>
                <a:gd name="connsiteY1" fmla="*/ 39942 h 1865569"/>
                <a:gd name="connsiteX2" fmla="*/ 660307 w 1290477"/>
                <a:gd name="connsiteY2" fmla="*/ 598229 h 1865569"/>
                <a:gd name="connsiteX3" fmla="*/ 1272327 w 1290477"/>
                <a:gd name="connsiteY3" fmla="*/ 1631902 h 1865569"/>
                <a:gd name="connsiteX4" fmla="*/ 1249190 w 1290477"/>
                <a:gd name="connsiteY4" fmla="*/ 1738089 h 1865569"/>
                <a:gd name="connsiteX5" fmla="*/ 1058448 w 1290477"/>
                <a:gd name="connsiteY5" fmla="*/ 1850304 h 1865569"/>
                <a:gd name="connsiteX6" fmla="*/ 957537 w 1290477"/>
                <a:gd name="connsiteY6" fmla="*/ 1820234 h 1865569"/>
                <a:gd name="connsiteX7" fmla="*/ 16559 w 1290477"/>
                <a:gd name="connsiteY7" fmla="*/ 231062 h 1865569"/>
                <a:gd name="connsiteX8" fmla="*/ 34420 w 1290477"/>
                <a:gd name="connsiteY8" fmla="*/ 135125 h 1865569"/>
                <a:gd name="connsiteX9" fmla="*/ 240914 w 1290477"/>
                <a:gd name="connsiteY9" fmla="*/ 12887 h 1865569"/>
                <a:gd name="connsiteX10" fmla="*/ 286207 w 1290477"/>
                <a:gd name="connsiteY10" fmla="*/ 0 h 18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0477" h="1865569">
                  <a:moveTo>
                    <a:pt x="286207" y="0"/>
                  </a:moveTo>
                  <a:cubicBezTo>
                    <a:pt x="298792" y="11606"/>
                    <a:pt x="318311" y="22986"/>
                    <a:pt x="328560" y="39942"/>
                  </a:cubicBezTo>
                  <a:cubicBezTo>
                    <a:pt x="439946" y="225560"/>
                    <a:pt x="549976" y="411932"/>
                    <a:pt x="660307" y="598229"/>
                  </a:cubicBezTo>
                  <a:cubicBezTo>
                    <a:pt x="864313" y="942786"/>
                    <a:pt x="1068320" y="1287345"/>
                    <a:pt x="1272327" y="1631902"/>
                  </a:cubicBezTo>
                  <a:cubicBezTo>
                    <a:pt x="1301266" y="1680738"/>
                    <a:pt x="1297046" y="1708019"/>
                    <a:pt x="1249190" y="1738089"/>
                  </a:cubicBezTo>
                  <a:cubicBezTo>
                    <a:pt x="1186790" y="1777352"/>
                    <a:pt x="1123109" y="1814883"/>
                    <a:pt x="1058448" y="1850304"/>
                  </a:cubicBezTo>
                  <a:cubicBezTo>
                    <a:pt x="1008934" y="1877434"/>
                    <a:pt x="986401" y="1868993"/>
                    <a:pt x="957537" y="1820234"/>
                  </a:cubicBezTo>
                  <a:cubicBezTo>
                    <a:pt x="643878" y="1290510"/>
                    <a:pt x="330218" y="760786"/>
                    <a:pt x="16559" y="231062"/>
                  </a:cubicBezTo>
                  <a:cubicBezTo>
                    <a:pt x="-8763" y="188256"/>
                    <a:pt x="-6728" y="161803"/>
                    <a:pt x="34420" y="135125"/>
                  </a:cubicBezTo>
                  <a:cubicBezTo>
                    <a:pt x="101493" y="91716"/>
                    <a:pt x="171580" y="52754"/>
                    <a:pt x="240914" y="12887"/>
                  </a:cubicBezTo>
                  <a:cubicBezTo>
                    <a:pt x="251314" y="6933"/>
                    <a:pt x="264502" y="5953"/>
                    <a:pt x="286207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Graphic 90"/>
            <p:cNvSpPr/>
            <p:nvPr/>
          </p:nvSpPr>
          <p:spPr>
            <a:xfrm>
              <a:off x="4289179" y="3376773"/>
              <a:ext cx="946781" cy="943013"/>
            </a:xfrm>
            <a:custGeom>
              <a:avLst/>
              <a:gdLst>
                <a:gd name="connsiteX0" fmla="*/ 474107 w 946781"/>
                <a:gd name="connsiteY0" fmla="*/ 943013 h 943013"/>
                <a:gd name="connsiteX1" fmla="*/ 1 w 946781"/>
                <a:gd name="connsiteY1" fmla="*/ 471092 h 943013"/>
                <a:gd name="connsiteX2" fmla="*/ 474258 w 946781"/>
                <a:gd name="connsiteY2" fmla="*/ 1 h 943013"/>
                <a:gd name="connsiteX3" fmla="*/ 946782 w 946781"/>
                <a:gd name="connsiteY3" fmla="*/ 473127 h 943013"/>
                <a:gd name="connsiteX4" fmla="*/ 474107 w 946781"/>
                <a:gd name="connsiteY4" fmla="*/ 943013 h 94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6781" h="943013">
                  <a:moveTo>
                    <a:pt x="474107" y="943013"/>
                  </a:moveTo>
                  <a:cubicBezTo>
                    <a:pt x="212976" y="942938"/>
                    <a:pt x="-451" y="730415"/>
                    <a:pt x="1" y="471092"/>
                  </a:cubicBezTo>
                  <a:cubicBezTo>
                    <a:pt x="453" y="210262"/>
                    <a:pt x="212523" y="-376"/>
                    <a:pt x="474258" y="1"/>
                  </a:cubicBezTo>
                  <a:cubicBezTo>
                    <a:pt x="735842" y="377"/>
                    <a:pt x="946932" y="211845"/>
                    <a:pt x="946782" y="473127"/>
                  </a:cubicBezTo>
                  <a:cubicBezTo>
                    <a:pt x="946555" y="730189"/>
                    <a:pt x="732375" y="943164"/>
                    <a:pt x="474107" y="943013"/>
                  </a:cubicBezTo>
                  <a:close/>
                </a:path>
              </a:pathLst>
            </a:custGeom>
            <a:solidFill>
              <a:schemeClr val="tx1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Graphic 90"/>
            <p:cNvSpPr/>
            <p:nvPr/>
          </p:nvSpPr>
          <p:spPr>
            <a:xfrm>
              <a:off x="4109604" y="3196847"/>
              <a:ext cx="1300612" cy="1303917"/>
            </a:xfrm>
            <a:custGeom>
              <a:avLst/>
              <a:gdLst>
                <a:gd name="connsiteX0" fmla="*/ 943904 w 1300612"/>
                <a:gd name="connsiteY0" fmla="*/ 71931 h 1303917"/>
                <a:gd name="connsiteX1" fmla="*/ 809834 w 1300612"/>
                <a:gd name="connsiteY1" fmla="*/ 147595 h 1303917"/>
                <a:gd name="connsiteX2" fmla="*/ 773735 w 1300612"/>
                <a:gd name="connsiteY2" fmla="*/ 149253 h 1303917"/>
                <a:gd name="connsiteX3" fmla="*/ 193367 w 1300612"/>
                <a:gd name="connsiteY3" fmla="*/ 413550 h 1303917"/>
                <a:gd name="connsiteX4" fmla="*/ 561288 w 1300612"/>
                <a:gd name="connsiteY4" fmla="*/ 1160620 h 1303917"/>
                <a:gd name="connsiteX5" fmla="*/ 1151603 w 1300612"/>
                <a:gd name="connsiteY5" fmla="*/ 788479 h 1303917"/>
                <a:gd name="connsiteX6" fmla="*/ 1181748 w 1300612"/>
                <a:gd name="connsiteY6" fmla="*/ 749291 h 1303917"/>
                <a:gd name="connsiteX7" fmla="*/ 1300595 w 1300612"/>
                <a:gd name="connsiteY7" fmla="*/ 675888 h 1303917"/>
                <a:gd name="connsiteX8" fmla="*/ 828373 w 1300612"/>
                <a:gd name="connsiteY8" fmla="*/ 1279768 h 1303917"/>
                <a:gd name="connsiteX9" fmla="*/ 91854 w 1300612"/>
                <a:gd name="connsiteY9" fmla="*/ 984422 h 1303917"/>
                <a:gd name="connsiteX10" fmla="*/ 196156 w 1300612"/>
                <a:gd name="connsiteY10" fmla="*/ 187161 h 1303917"/>
                <a:gd name="connsiteX11" fmla="*/ 943904 w 1300612"/>
                <a:gd name="connsiteY11" fmla="*/ 71931 h 130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0612" h="1303917">
                  <a:moveTo>
                    <a:pt x="943904" y="71931"/>
                  </a:moveTo>
                  <a:cubicBezTo>
                    <a:pt x="898159" y="98007"/>
                    <a:pt x="854599" y="124007"/>
                    <a:pt x="809834" y="147595"/>
                  </a:cubicBezTo>
                  <a:cubicBezTo>
                    <a:pt x="800112" y="152720"/>
                    <a:pt x="785265" y="151816"/>
                    <a:pt x="773735" y="149253"/>
                  </a:cubicBezTo>
                  <a:cubicBezTo>
                    <a:pt x="534760" y="96424"/>
                    <a:pt x="308069" y="199445"/>
                    <a:pt x="193367" y="413550"/>
                  </a:cubicBezTo>
                  <a:cubicBezTo>
                    <a:pt x="30885" y="716809"/>
                    <a:pt x="221704" y="1104324"/>
                    <a:pt x="561288" y="1160620"/>
                  </a:cubicBezTo>
                  <a:cubicBezTo>
                    <a:pt x="830860" y="1205310"/>
                    <a:pt x="1072850" y="1052173"/>
                    <a:pt x="1151603" y="788479"/>
                  </a:cubicBezTo>
                  <a:cubicBezTo>
                    <a:pt x="1156050" y="773558"/>
                    <a:pt x="1168711" y="758183"/>
                    <a:pt x="1181748" y="749291"/>
                  </a:cubicBezTo>
                  <a:cubicBezTo>
                    <a:pt x="1219580" y="723517"/>
                    <a:pt x="1259523" y="700908"/>
                    <a:pt x="1300595" y="675888"/>
                  </a:cubicBezTo>
                  <a:cubicBezTo>
                    <a:pt x="1302555" y="911697"/>
                    <a:pt x="1137812" y="1191594"/>
                    <a:pt x="828373" y="1279768"/>
                  </a:cubicBezTo>
                  <a:cubicBezTo>
                    <a:pt x="548250" y="1359577"/>
                    <a:pt x="241298" y="1236586"/>
                    <a:pt x="91854" y="984422"/>
                  </a:cubicBezTo>
                  <a:cubicBezTo>
                    <a:pt x="-61660" y="725476"/>
                    <a:pt x="-19984" y="402849"/>
                    <a:pt x="196156" y="187161"/>
                  </a:cubicBezTo>
                  <a:cubicBezTo>
                    <a:pt x="405438" y="-21744"/>
                    <a:pt x="719399" y="-49101"/>
                    <a:pt x="943904" y="71931"/>
                  </a:cubicBezTo>
                  <a:close/>
                </a:path>
              </a:pathLst>
            </a:custGeom>
            <a:solidFill>
              <a:srgbClr val="FFFFFF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Graphic 90"/>
            <p:cNvSpPr/>
            <p:nvPr/>
          </p:nvSpPr>
          <p:spPr>
            <a:xfrm>
              <a:off x="5123821" y="3188367"/>
              <a:ext cx="424668" cy="641185"/>
            </a:xfrm>
            <a:custGeom>
              <a:avLst/>
              <a:gdLst>
                <a:gd name="connsiteX0" fmla="*/ 0 w 424668"/>
                <a:gd name="connsiteY0" fmla="*/ 41148 h 641185"/>
                <a:gd name="connsiteX1" fmla="*/ 69635 w 424668"/>
                <a:gd name="connsiteY1" fmla="*/ 0 h 641185"/>
                <a:gd name="connsiteX2" fmla="*/ 424668 w 424668"/>
                <a:gd name="connsiteY2" fmla="*/ 599208 h 641185"/>
                <a:gd name="connsiteX3" fmla="*/ 355712 w 424668"/>
                <a:gd name="connsiteY3" fmla="*/ 641185 h 641185"/>
                <a:gd name="connsiteX4" fmla="*/ 0 w 424668"/>
                <a:gd name="connsiteY4" fmla="*/ 41148 h 64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668" h="641185">
                  <a:moveTo>
                    <a:pt x="0" y="41148"/>
                  </a:moveTo>
                  <a:cubicBezTo>
                    <a:pt x="23362" y="27357"/>
                    <a:pt x="44615" y="14771"/>
                    <a:pt x="69635" y="0"/>
                  </a:cubicBezTo>
                  <a:cubicBezTo>
                    <a:pt x="187804" y="199409"/>
                    <a:pt x="305370" y="397839"/>
                    <a:pt x="424668" y="599208"/>
                  </a:cubicBezTo>
                  <a:cubicBezTo>
                    <a:pt x="402059" y="613000"/>
                    <a:pt x="381033" y="625811"/>
                    <a:pt x="355712" y="641185"/>
                  </a:cubicBezTo>
                  <a:cubicBezTo>
                    <a:pt x="237392" y="441625"/>
                    <a:pt x="119299" y="242441"/>
                    <a:pt x="0" y="41148"/>
                  </a:cubicBezTo>
                  <a:close/>
                </a:path>
              </a:pathLst>
            </a:custGeom>
            <a:solidFill>
              <a:srgbClr val="FFFFFF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/>
            <p:cNvSpPr/>
            <p:nvPr/>
          </p:nvSpPr>
          <p:spPr>
            <a:xfrm>
              <a:off x="9433194" y="270164"/>
              <a:ext cx="1106915" cy="951570"/>
            </a:xfrm>
            <a:custGeom>
              <a:avLst/>
              <a:gdLst>
                <a:gd name="connsiteX0" fmla="*/ 272675 w 1106915"/>
                <a:gd name="connsiteY0" fmla="*/ 810083 h 951570"/>
                <a:gd name="connsiteX1" fmla="*/ 338467 w 1106915"/>
                <a:gd name="connsiteY1" fmla="*/ 921017 h 951570"/>
                <a:gd name="connsiteX2" fmla="*/ 233637 w 1106915"/>
                <a:gd name="connsiteY2" fmla="*/ 941440 h 951570"/>
                <a:gd name="connsiteX3" fmla="*/ 204622 w 1106915"/>
                <a:gd name="connsiteY3" fmla="*/ 882507 h 951570"/>
                <a:gd name="connsiteX4" fmla="*/ 272675 w 1106915"/>
                <a:gd name="connsiteY4" fmla="*/ 810083 h 951570"/>
                <a:gd name="connsiteX5" fmla="*/ 554983 w 1106915"/>
                <a:gd name="connsiteY5" fmla="*/ 661317 h 951570"/>
                <a:gd name="connsiteX6" fmla="*/ 620625 w 1106915"/>
                <a:gd name="connsiteY6" fmla="*/ 772025 h 951570"/>
                <a:gd name="connsiteX7" fmla="*/ 412623 w 1106915"/>
                <a:gd name="connsiteY7" fmla="*/ 883260 h 951570"/>
                <a:gd name="connsiteX8" fmla="*/ 345325 w 1106915"/>
                <a:gd name="connsiteY8" fmla="*/ 770819 h 951570"/>
                <a:gd name="connsiteX9" fmla="*/ 554983 w 1106915"/>
                <a:gd name="connsiteY9" fmla="*/ 661317 h 951570"/>
                <a:gd name="connsiteX10" fmla="*/ 852441 w 1106915"/>
                <a:gd name="connsiteY10" fmla="*/ 506748 h 951570"/>
                <a:gd name="connsiteX11" fmla="*/ 916424 w 1106915"/>
                <a:gd name="connsiteY11" fmla="*/ 613763 h 951570"/>
                <a:gd name="connsiteX12" fmla="*/ 694028 w 1106915"/>
                <a:gd name="connsiteY12" fmla="*/ 733213 h 951570"/>
                <a:gd name="connsiteX13" fmla="*/ 628237 w 1106915"/>
                <a:gd name="connsiteY13" fmla="*/ 623786 h 951570"/>
                <a:gd name="connsiteX14" fmla="*/ 852441 w 1106915"/>
                <a:gd name="connsiteY14" fmla="*/ 506748 h 951570"/>
                <a:gd name="connsiteX15" fmla="*/ 68519 w 1106915"/>
                <a:gd name="connsiteY15" fmla="*/ 464696 h 951570"/>
                <a:gd name="connsiteX16" fmla="*/ 135063 w 1106915"/>
                <a:gd name="connsiteY16" fmla="*/ 577665 h 951570"/>
                <a:gd name="connsiteX17" fmla="*/ 39278 w 1106915"/>
                <a:gd name="connsiteY17" fmla="*/ 601328 h 951570"/>
                <a:gd name="connsiteX18" fmla="*/ 390 w 1106915"/>
                <a:gd name="connsiteY18" fmla="*/ 548575 h 951570"/>
                <a:gd name="connsiteX19" fmla="*/ 68519 w 1106915"/>
                <a:gd name="connsiteY19" fmla="*/ 464696 h 951570"/>
                <a:gd name="connsiteX20" fmla="*/ 1042995 w 1106915"/>
                <a:gd name="connsiteY20" fmla="*/ 413298 h 951570"/>
                <a:gd name="connsiteX21" fmla="*/ 1098274 w 1106915"/>
                <a:gd name="connsiteY21" fmla="*/ 441785 h 951570"/>
                <a:gd name="connsiteX22" fmla="*/ 1076343 w 1106915"/>
                <a:gd name="connsiteY22" fmla="*/ 527171 h 951570"/>
                <a:gd name="connsiteX23" fmla="*/ 989525 w 1106915"/>
                <a:gd name="connsiteY23" fmla="*/ 575252 h 951570"/>
                <a:gd name="connsiteX24" fmla="*/ 925693 w 1106915"/>
                <a:gd name="connsiteY24" fmla="*/ 468539 h 951570"/>
                <a:gd name="connsiteX25" fmla="*/ 1017484 w 1106915"/>
                <a:gd name="connsiteY25" fmla="*/ 421437 h 951570"/>
                <a:gd name="connsiteX26" fmla="*/ 1042995 w 1106915"/>
                <a:gd name="connsiteY26" fmla="*/ 413298 h 951570"/>
                <a:gd name="connsiteX27" fmla="*/ 333672 w 1106915"/>
                <a:gd name="connsiteY27" fmla="*/ 288517 h 951570"/>
                <a:gd name="connsiteX28" fmla="*/ 400106 w 1106915"/>
                <a:gd name="connsiteY28" fmla="*/ 401470 h 951570"/>
                <a:gd name="connsiteX29" fmla="*/ 202792 w 1106915"/>
                <a:gd name="connsiteY29" fmla="*/ 530719 h 951570"/>
                <a:gd name="connsiteX30" fmla="*/ 137085 w 1106915"/>
                <a:gd name="connsiteY30" fmla="*/ 420049 h 951570"/>
                <a:gd name="connsiteX31" fmla="*/ 333672 w 1106915"/>
                <a:gd name="connsiteY31" fmla="*/ 288517 h 951570"/>
                <a:gd name="connsiteX32" fmla="*/ 616102 w 1106915"/>
                <a:gd name="connsiteY32" fmla="*/ 107251 h 951570"/>
                <a:gd name="connsiteX33" fmla="*/ 679935 w 1106915"/>
                <a:gd name="connsiteY33" fmla="*/ 214567 h 951570"/>
                <a:gd name="connsiteX34" fmla="*/ 469975 w 1106915"/>
                <a:gd name="connsiteY34" fmla="*/ 355269 h 951570"/>
                <a:gd name="connsiteX35" fmla="*/ 404258 w 1106915"/>
                <a:gd name="connsiteY35" fmla="*/ 245315 h 951570"/>
                <a:gd name="connsiteX36" fmla="*/ 616102 w 1106915"/>
                <a:gd name="connsiteY36" fmla="*/ 107251 h 951570"/>
                <a:gd name="connsiteX37" fmla="*/ 801447 w 1106915"/>
                <a:gd name="connsiteY37" fmla="*/ 3 h 951570"/>
                <a:gd name="connsiteX38" fmla="*/ 856811 w 1106915"/>
                <a:gd name="connsiteY38" fmla="*/ 34827 h 951570"/>
                <a:gd name="connsiteX39" fmla="*/ 842492 w 1106915"/>
                <a:gd name="connsiteY39" fmla="*/ 104839 h 951570"/>
                <a:gd name="connsiteX40" fmla="*/ 748816 w 1106915"/>
                <a:gd name="connsiteY40" fmla="*/ 168972 h 951570"/>
                <a:gd name="connsiteX41" fmla="*/ 685059 w 1106915"/>
                <a:gd name="connsiteY41" fmla="*/ 61882 h 951570"/>
                <a:gd name="connsiteX42" fmla="*/ 780695 w 1106915"/>
                <a:gd name="connsiteY42" fmla="*/ 4607 h 951570"/>
                <a:gd name="connsiteX43" fmla="*/ 801447 w 1106915"/>
                <a:gd name="connsiteY43" fmla="*/ 3 h 95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106915" h="951570">
                  <a:moveTo>
                    <a:pt x="272675" y="810083"/>
                  </a:moveTo>
                  <a:cubicBezTo>
                    <a:pt x="295133" y="847915"/>
                    <a:pt x="316611" y="884089"/>
                    <a:pt x="338467" y="921017"/>
                  </a:cubicBezTo>
                  <a:cubicBezTo>
                    <a:pt x="304629" y="943249"/>
                    <a:pt x="270038" y="964878"/>
                    <a:pt x="233637" y="941440"/>
                  </a:cubicBezTo>
                  <a:cubicBezTo>
                    <a:pt x="217435" y="931040"/>
                    <a:pt x="203944" y="902327"/>
                    <a:pt x="204622" y="882507"/>
                  </a:cubicBezTo>
                  <a:cubicBezTo>
                    <a:pt x="205979" y="843846"/>
                    <a:pt x="236802" y="824025"/>
                    <a:pt x="272675" y="810083"/>
                  </a:cubicBezTo>
                  <a:close/>
                  <a:moveTo>
                    <a:pt x="554983" y="661317"/>
                  </a:moveTo>
                  <a:cubicBezTo>
                    <a:pt x="576312" y="697190"/>
                    <a:pt x="597112" y="732233"/>
                    <a:pt x="620625" y="772025"/>
                  </a:cubicBezTo>
                  <a:cubicBezTo>
                    <a:pt x="549633" y="810008"/>
                    <a:pt x="482786" y="845729"/>
                    <a:pt x="412623" y="883260"/>
                  </a:cubicBezTo>
                  <a:cubicBezTo>
                    <a:pt x="390015" y="845428"/>
                    <a:pt x="368385" y="809405"/>
                    <a:pt x="345325" y="770819"/>
                  </a:cubicBezTo>
                  <a:cubicBezTo>
                    <a:pt x="415638" y="734117"/>
                    <a:pt x="483842" y="698471"/>
                    <a:pt x="554983" y="661317"/>
                  </a:cubicBezTo>
                  <a:close/>
                  <a:moveTo>
                    <a:pt x="852441" y="506748"/>
                  </a:moveTo>
                  <a:cubicBezTo>
                    <a:pt x="874220" y="543148"/>
                    <a:pt x="894568" y="577137"/>
                    <a:pt x="916424" y="613763"/>
                  </a:cubicBezTo>
                  <a:cubicBezTo>
                    <a:pt x="842643" y="653404"/>
                    <a:pt x="770522" y="692065"/>
                    <a:pt x="694028" y="733213"/>
                  </a:cubicBezTo>
                  <a:cubicBezTo>
                    <a:pt x="672475" y="697340"/>
                    <a:pt x="651599" y="662673"/>
                    <a:pt x="628237" y="623786"/>
                  </a:cubicBezTo>
                  <a:cubicBezTo>
                    <a:pt x="702996" y="584824"/>
                    <a:pt x="776324" y="546540"/>
                    <a:pt x="852441" y="506748"/>
                  </a:cubicBezTo>
                  <a:close/>
                  <a:moveTo>
                    <a:pt x="68519" y="464696"/>
                  </a:moveTo>
                  <a:cubicBezTo>
                    <a:pt x="91654" y="503960"/>
                    <a:pt x="112907" y="540059"/>
                    <a:pt x="135063" y="577665"/>
                  </a:cubicBezTo>
                  <a:cubicBezTo>
                    <a:pt x="104617" y="599369"/>
                    <a:pt x="74849" y="622807"/>
                    <a:pt x="39278" y="601328"/>
                  </a:cubicBezTo>
                  <a:cubicBezTo>
                    <a:pt x="21568" y="590627"/>
                    <a:pt x="2425" y="567717"/>
                    <a:pt x="390" y="548575"/>
                  </a:cubicBezTo>
                  <a:cubicBezTo>
                    <a:pt x="-4282" y="504638"/>
                    <a:pt x="33852" y="486853"/>
                    <a:pt x="68519" y="464696"/>
                  </a:cubicBezTo>
                  <a:close/>
                  <a:moveTo>
                    <a:pt x="1042995" y="413298"/>
                  </a:moveTo>
                  <a:cubicBezTo>
                    <a:pt x="1066805" y="409695"/>
                    <a:pt x="1085443" y="419572"/>
                    <a:pt x="1098274" y="441785"/>
                  </a:cubicBezTo>
                  <a:cubicBezTo>
                    <a:pt x="1115079" y="470875"/>
                    <a:pt x="1107166" y="507275"/>
                    <a:pt x="1076343" y="527171"/>
                  </a:cubicBezTo>
                  <a:cubicBezTo>
                    <a:pt x="1049513" y="544655"/>
                    <a:pt x="1020197" y="558522"/>
                    <a:pt x="989525" y="575252"/>
                  </a:cubicBezTo>
                  <a:cubicBezTo>
                    <a:pt x="967896" y="539078"/>
                    <a:pt x="947698" y="505316"/>
                    <a:pt x="925693" y="468539"/>
                  </a:cubicBezTo>
                  <a:cubicBezTo>
                    <a:pt x="957948" y="451884"/>
                    <a:pt x="987264" y="435605"/>
                    <a:pt x="1017484" y="421437"/>
                  </a:cubicBezTo>
                  <a:cubicBezTo>
                    <a:pt x="1026546" y="417198"/>
                    <a:pt x="1035058" y="414499"/>
                    <a:pt x="1042995" y="413298"/>
                  </a:cubicBezTo>
                  <a:close/>
                  <a:moveTo>
                    <a:pt x="333672" y="288517"/>
                  </a:moveTo>
                  <a:cubicBezTo>
                    <a:pt x="356486" y="327248"/>
                    <a:pt x="377737" y="363497"/>
                    <a:pt x="400106" y="401470"/>
                  </a:cubicBezTo>
                  <a:cubicBezTo>
                    <a:pt x="333540" y="445064"/>
                    <a:pt x="270152" y="486614"/>
                    <a:pt x="202792" y="530719"/>
                  </a:cubicBezTo>
                  <a:cubicBezTo>
                    <a:pt x="179136" y="491011"/>
                    <a:pt x="158348" y="455961"/>
                    <a:pt x="137085" y="420049"/>
                  </a:cubicBezTo>
                  <a:cubicBezTo>
                    <a:pt x="203789" y="375417"/>
                    <a:pt x="267762" y="332639"/>
                    <a:pt x="333672" y="288517"/>
                  </a:cubicBezTo>
                  <a:close/>
                  <a:moveTo>
                    <a:pt x="616102" y="107251"/>
                  </a:moveTo>
                  <a:cubicBezTo>
                    <a:pt x="638184" y="144329"/>
                    <a:pt x="657853" y="177338"/>
                    <a:pt x="679935" y="214567"/>
                  </a:cubicBezTo>
                  <a:cubicBezTo>
                    <a:pt x="609697" y="261594"/>
                    <a:pt x="540740" y="307866"/>
                    <a:pt x="469975" y="355269"/>
                  </a:cubicBezTo>
                  <a:cubicBezTo>
                    <a:pt x="447592" y="317890"/>
                    <a:pt x="426641" y="282771"/>
                    <a:pt x="404258" y="245315"/>
                  </a:cubicBezTo>
                  <a:cubicBezTo>
                    <a:pt x="474270" y="199646"/>
                    <a:pt x="543076" y="154880"/>
                    <a:pt x="616102" y="107251"/>
                  </a:cubicBezTo>
                  <a:close/>
                  <a:moveTo>
                    <a:pt x="801447" y="3"/>
                  </a:moveTo>
                  <a:cubicBezTo>
                    <a:pt x="822911" y="250"/>
                    <a:pt x="845223" y="14253"/>
                    <a:pt x="856811" y="34827"/>
                  </a:cubicBezTo>
                  <a:cubicBezTo>
                    <a:pt x="872185" y="62033"/>
                    <a:pt x="865327" y="86978"/>
                    <a:pt x="842492" y="104839"/>
                  </a:cubicBezTo>
                  <a:cubicBezTo>
                    <a:pt x="813326" y="127674"/>
                    <a:pt x="781373" y="146967"/>
                    <a:pt x="748816" y="168972"/>
                  </a:cubicBezTo>
                  <a:cubicBezTo>
                    <a:pt x="727337" y="132874"/>
                    <a:pt x="707668" y="99865"/>
                    <a:pt x="685059" y="61882"/>
                  </a:cubicBezTo>
                  <a:cubicBezTo>
                    <a:pt x="717616" y="42062"/>
                    <a:pt x="747912" y="20809"/>
                    <a:pt x="780695" y="4607"/>
                  </a:cubicBezTo>
                  <a:cubicBezTo>
                    <a:pt x="787233" y="1366"/>
                    <a:pt x="794293" y="-80"/>
                    <a:pt x="801447" y="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Graphic 90"/>
            <p:cNvSpPr/>
            <p:nvPr/>
          </p:nvSpPr>
          <p:spPr>
            <a:xfrm>
              <a:off x="7517188" y="1622030"/>
              <a:ext cx="735463" cy="762217"/>
            </a:xfrm>
            <a:custGeom>
              <a:avLst/>
              <a:gdLst>
                <a:gd name="connsiteX0" fmla="*/ 735464 w 735463"/>
                <a:gd name="connsiteY0" fmla="*/ 495359 h 762217"/>
                <a:gd name="connsiteX1" fmla="*/ 441926 w 735463"/>
                <a:gd name="connsiteY1" fmla="*/ 0 h 762217"/>
                <a:gd name="connsiteX2" fmla="*/ 0 w 735463"/>
                <a:gd name="connsiteY2" fmla="*/ 250505 h 762217"/>
                <a:gd name="connsiteX3" fmla="*/ 303184 w 735463"/>
                <a:gd name="connsiteY3" fmla="*/ 762218 h 762217"/>
                <a:gd name="connsiteX4" fmla="*/ 735464 w 735463"/>
                <a:gd name="connsiteY4" fmla="*/ 495359 h 76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463" h="762217">
                  <a:moveTo>
                    <a:pt x="735464" y="495359"/>
                  </a:moveTo>
                  <a:cubicBezTo>
                    <a:pt x="636890" y="329033"/>
                    <a:pt x="539823" y="165120"/>
                    <a:pt x="441926" y="0"/>
                  </a:cubicBezTo>
                  <a:lnTo>
                    <a:pt x="0" y="250505"/>
                  </a:lnTo>
                  <a:cubicBezTo>
                    <a:pt x="102493" y="423463"/>
                    <a:pt x="202424" y="592124"/>
                    <a:pt x="303184" y="762218"/>
                  </a:cubicBezTo>
                  <a:lnTo>
                    <a:pt x="735464" y="495359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Graphic 90"/>
            <p:cNvSpPr/>
            <p:nvPr/>
          </p:nvSpPr>
          <p:spPr>
            <a:xfrm>
              <a:off x="8321684" y="1780216"/>
              <a:ext cx="477497" cy="294894"/>
            </a:xfrm>
            <a:custGeom>
              <a:avLst/>
              <a:gdLst>
                <a:gd name="connsiteX0" fmla="*/ 150 w 477497"/>
                <a:gd name="connsiteY0" fmla="*/ 294894 h 294894"/>
                <a:gd name="connsiteX1" fmla="*/ 477498 w 477497"/>
                <a:gd name="connsiteY1" fmla="*/ 377 h 294894"/>
                <a:gd name="connsiteX2" fmla="*/ 477271 w 477497"/>
                <a:gd name="connsiteY2" fmla="*/ 0 h 294894"/>
                <a:gd name="connsiteX3" fmla="*/ 0 w 477497"/>
                <a:gd name="connsiteY3" fmla="*/ 294593 h 294894"/>
                <a:gd name="connsiteX4" fmla="*/ 150 w 477497"/>
                <a:gd name="connsiteY4" fmla="*/ 294894 h 29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497" h="294894">
                  <a:moveTo>
                    <a:pt x="150" y="294894"/>
                  </a:moveTo>
                  <a:cubicBezTo>
                    <a:pt x="159543" y="196546"/>
                    <a:pt x="318181" y="98650"/>
                    <a:pt x="477498" y="377"/>
                  </a:cubicBezTo>
                  <a:cubicBezTo>
                    <a:pt x="477422" y="226"/>
                    <a:pt x="477347" y="151"/>
                    <a:pt x="477271" y="0"/>
                  </a:cubicBezTo>
                  <a:lnTo>
                    <a:pt x="0" y="294593"/>
                  </a:lnTo>
                  <a:cubicBezTo>
                    <a:pt x="75" y="294668"/>
                    <a:pt x="150" y="294743"/>
                    <a:pt x="150" y="29489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Graphic 90"/>
            <p:cNvSpPr/>
            <p:nvPr/>
          </p:nvSpPr>
          <p:spPr>
            <a:xfrm>
              <a:off x="7820371" y="2117464"/>
              <a:ext cx="432506" cy="267085"/>
            </a:xfrm>
            <a:custGeom>
              <a:avLst/>
              <a:gdLst>
                <a:gd name="connsiteX0" fmla="*/ 226 w 432506"/>
                <a:gd name="connsiteY0" fmla="*/ 267085 h 267085"/>
                <a:gd name="connsiteX1" fmla="*/ 432506 w 432506"/>
                <a:gd name="connsiteY1" fmla="*/ 302 h 267085"/>
                <a:gd name="connsiteX2" fmla="*/ 432280 w 432506"/>
                <a:gd name="connsiteY2" fmla="*/ 0 h 267085"/>
                <a:gd name="connsiteX3" fmla="*/ 0 w 432506"/>
                <a:gd name="connsiteY3" fmla="*/ 266784 h 267085"/>
                <a:gd name="connsiteX4" fmla="*/ 226 w 432506"/>
                <a:gd name="connsiteY4" fmla="*/ 267085 h 26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506" h="267085">
                  <a:moveTo>
                    <a:pt x="226" y="267085"/>
                  </a:moveTo>
                  <a:cubicBezTo>
                    <a:pt x="144545" y="178007"/>
                    <a:pt x="286906" y="90209"/>
                    <a:pt x="432506" y="302"/>
                  </a:cubicBezTo>
                  <a:cubicBezTo>
                    <a:pt x="432431" y="226"/>
                    <a:pt x="432355" y="75"/>
                    <a:pt x="432280" y="0"/>
                  </a:cubicBezTo>
                  <a:lnTo>
                    <a:pt x="0" y="266784"/>
                  </a:lnTo>
                  <a:cubicBezTo>
                    <a:pt x="75" y="266859"/>
                    <a:pt x="151" y="266935"/>
                    <a:pt x="226" y="26708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Graphic 90"/>
            <p:cNvSpPr/>
            <p:nvPr/>
          </p:nvSpPr>
          <p:spPr>
            <a:xfrm>
              <a:off x="8587789" y="1001117"/>
              <a:ext cx="466042" cy="264598"/>
            </a:xfrm>
            <a:custGeom>
              <a:avLst/>
              <a:gdLst>
                <a:gd name="connsiteX0" fmla="*/ 465741 w 466042"/>
                <a:gd name="connsiteY0" fmla="*/ 0 h 264598"/>
                <a:gd name="connsiteX1" fmla="*/ 0 w 466042"/>
                <a:gd name="connsiteY1" fmla="*/ 264221 h 264598"/>
                <a:gd name="connsiteX2" fmla="*/ 226 w 466042"/>
                <a:gd name="connsiteY2" fmla="*/ 264598 h 264598"/>
                <a:gd name="connsiteX3" fmla="*/ 466042 w 466042"/>
                <a:gd name="connsiteY3" fmla="*/ 603 h 264598"/>
                <a:gd name="connsiteX4" fmla="*/ 465741 w 466042"/>
                <a:gd name="connsiteY4" fmla="*/ 0 h 26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042" h="264598">
                  <a:moveTo>
                    <a:pt x="465741" y="0"/>
                  </a:moveTo>
                  <a:cubicBezTo>
                    <a:pt x="308685" y="89079"/>
                    <a:pt x="153890" y="176952"/>
                    <a:pt x="0" y="264221"/>
                  </a:cubicBezTo>
                  <a:cubicBezTo>
                    <a:pt x="75" y="264372"/>
                    <a:pt x="150" y="264447"/>
                    <a:pt x="226" y="264598"/>
                  </a:cubicBezTo>
                  <a:lnTo>
                    <a:pt x="466042" y="603"/>
                  </a:lnTo>
                  <a:cubicBezTo>
                    <a:pt x="465891" y="302"/>
                    <a:pt x="465816" y="151"/>
                    <a:pt x="465741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Graphic 90"/>
            <p:cNvSpPr/>
            <p:nvPr/>
          </p:nvSpPr>
          <p:spPr>
            <a:xfrm>
              <a:off x="8029654" y="1305582"/>
              <a:ext cx="769301" cy="769150"/>
            </a:xfrm>
            <a:custGeom>
              <a:avLst/>
              <a:gdLst>
                <a:gd name="connsiteX0" fmla="*/ 769301 w 769301"/>
                <a:gd name="connsiteY0" fmla="*/ 474559 h 769150"/>
                <a:gd name="connsiteX1" fmla="*/ 487747 w 769301"/>
                <a:gd name="connsiteY1" fmla="*/ 0 h 769150"/>
                <a:gd name="connsiteX2" fmla="*/ 0 w 769301"/>
                <a:gd name="connsiteY2" fmla="*/ 276430 h 769150"/>
                <a:gd name="connsiteX3" fmla="*/ 292030 w 769301"/>
                <a:gd name="connsiteY3" fmla="*/ 769151 h 769150"/>
                <a:gd name="connsiteX4" fmla="*/ 769301 w 769301"/>
                <a:gd name="connsiteY4" fmla="*/ 474559 h 76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9301" h="769150">
                  <a:moveTo>
                    <a:pt x="769301" y="474559"/>
                  </a:moveTo>
                  <a:cubicBezTo>
                    <a:pt x="675249" y="315995"/>
                    <a:pt x="581875" y="158638"/>
                    <a:pt x="487747" y="0"/>
                  </a:cubicBezTo>
                  <a:lnTo>
                    <a:pt x="0" y="276430"/>
                  </a:lnTo>
                  <a:cubicBezTo>
                    <a:pt x="97595" y="441098"/>
                    <a:pt x="194285" y="604258"/>
                    <a:pt x="292030" y="769151"/>
                  </a:cubicBezTo>
                  <a:lnTo>
                    <a:pt x="769301" y="474559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Graphic 90"/>
            <p:cNvSpPr/>
            <p:nvPr/>
          </p:nvSpPr>
          <p:spPr>
            <a:xfrm>
              <a:off x="8588015" y="1001569"/>
              <a:ext cx="735313" cy="736142"/>
            </a:xfrm>
            <a:custGeom>
              <a:avLst/>
              <a:gdLst>
                <a:gd name="connsiteX0" fmla="*/ 735313 w 735313"/>
                <a:gd name="connsiteY0" fmla="*/ 454964 h 736142"/>
                <a:gd name="connsiteX1" fmla="*/ 465816 w 735313"/>
                <a:gd name="connsiteY1" fmla="*/ 0 h 736142"/>
                <a:gd name="connsiteX2" fmla="*/ 0 w 735313"/>
                <a:gd name="connsiteY2" fmla="*/ 263995 h 736142"/>
                <a:gd name="connsiteX3" fmla="*/ 279671 w 735313"/>
                <a:gd name="connsiteY3" fmla="*/ 736142 h 736142"/>
                <a:gd name="connsiteX4" fmla="*/ 735313 w 735313"/>
                <a:gd name="connsiteY4" fmla="*/ 454964 h 73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313" h="736142">
                  <a:moveTo>
                    <a:pt x="735313" y="454964"/>
                  </a:moveTo>
                  <a:cubicBezTo>
                    <a:pt x="644878" y="302280"/>
                    <a:pt x="555875" y="152082"/>
                    <a:pt x="465816" y="0"/>
                  </a:cubicBezTo>
                  <a:lnTo>
                    <a:pt x="0" y="263995"/>
                  </a:lnTo>
                  <a:cubicBezTo>
                    <a:pt x="93902" y="422483"/>
                    <a:pt x="186070" y="578182"/>
                    <a:pt x="279671" y="736142"/>
                  </a:cubicBezTo>
                  <a:lnTo>
                    <a:pt x="735313" y="454964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Graphic 90"/>
            <p:cNvSpPr/>
            <p:nvPr/>
          </p:nvSpPr>
          <p:spPr>
            <a:xfrm>
              <a:off x="8029578" y="1305130"/>
              <a:ext cx="487897" cy="276882"/>
            </a:xfrm>
            <a:custGeom>
              <a:avLst/>
              <a:gdLst>
                <a:gd name="connsiteX0" fmla="*/ 487672 w 487897"/>
                <a:gd name="connsiteY0" fmla="*/ 0 h 276882"/>
                <a:gd name="connsiteX1" fmla="*/ 0 w 487897"/>
                <a:gd name="connsiteY1" fmla="*/ 276581 h 276882"/>
                <a:gd name="connsiteX2" fmla="*/ 151 w 487897"/>
                <a:gd name="connsiteY2" fmla="*/ 276882 h 276882"/>
                <a:gd name="connsiteX3" fmla="*/ 487898 w 487897"/>
                <a:gd name="connsiteY3" fmla="*/ 452 h 276882"/>
                <a:gd name="connsiteX4" fmla="*/ 487672 w 487897"/>
                <a:gd name="connsiteY4" fmla="*/ 0 h 276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897" h="276882">
                  <a:moveTo>
                    <a:pt x="487672" y="0"/>
                  </a:moveTo>
                  <a:cubicBezTo>
                    <a:pt x="323155" y="93299"/>
                    <a:pt x="162181" y="184638"/>
                    <a:pt x="0" y="276581"/>
                  </a:cubicBezTo>
                  <a:cubicBezTo>
                    <a:pt x="75" y="276656"/>
                    <a:pt x="151" y="276807"/>
                    <a:pt x="151" y="276882"/>
                  </a:cubicBezTo>
                  <a:lnTo>
                    <a:pt x="487898" y="452"/>
                  </a:lnTo>
                  <a:cubicBezTo>
                    <a:pt x="487822" y="302"/>
                    <a:pt x="487747" y="151"/>
                    <a:pt x="487672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Graphic 90"/>
            <p:cNvSpPr/>
            <p:nvPr/>
          </p:nvSpPr>
          <p:spPr>
            <a:xfrm>
              <a:off x="6467085" y="2395175"/>
              <a:ext cx="127739" cy="72574"/>
            </a:xfrm>
            <a:custGeom>
              <a:avLst/>
              <a:gdLst>
                <a:gd name="connsiteX0" fmla="*/ 127664 w 127739"/>
                <a:gd name="connsiteY0" fmla="*/ 0 h 72574"/>
                <a:gd name="connsiteX1" fmla="*/ 0 w 127739"/>
                <a:gd name="connsiteY1" fmla="*/ 72574 h 72574"/>
                <a:gd name="connsiteX2" fmla="*/ 127740 w 127739"/>
                <a:gd name="connsiteY2" fmla="*/ 151 h 72574"/>
                <a:gd name="connsiteX3" fmla="*/ 127664 w 127739"/>
                <a:gd name="connsiteY3" fmla="*/ 0 h 7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39" h="72574">
                  <a:moveTo>
                    <a:pt x="127664" y="0"/>
                  </a:moveTo>
                  <a:cubicBezTo>
                    <a:pt x="84708" y="24417"/>
                    <a:pt x="42278" y="48534"/>
                    <a:pt x="0" y="72574"/>
                  </a:cubicBezTo>
                  <a:lnTo>
                    <a:pt x="127740" y="151"/>
                  </a:lnTo>
                  <a:cubicBezTo>
                    <a:pt x="127664" y="75"/>
                    <a:pt x="127664" y="75"/>
                    <a:pt x="127664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Graphic 90"/>
            <p:cNvSpPr/>
            <p:nvPr/>
          </p:nvSpPr>
          <p:spPr>
            <a:xfrm>
              <a:off x="6808025" y="2161551"/>
              <a:ext cx="198882" cy="112968"/>
            </a:xfrm>
            <a:custGeom>
              <a:avLst/>
              <a:gdLst>
                <a:gd name="connsiteX0" fmla="*/ 198731 w 198882"/>
                <a:gd name="connsiteY0" fmla="*/ 0 h 112968"/>
                <a:gd name="connsiteX1" fmla="*/ 0 w 198882"/>
                <a:gd name="connsiteY1" fmla="*/ 112969 h 112968"/>
                <a:gd name="connsiteX2" fmla="*/ 198882 w 198882"/>
                <a:gd name="connsiteY2" fmla="*/ 226 h 112968"/>
                <a:gd name="connsiteX3" fmla="*/ 198731 w 198882"/>
                <a:gd name="connsiteY3" fmla="*/ 0 h 112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82" h="112968">
                  <a:moveTo>
                    <a:pt x="198731" y="0"/>
                  </a:moveTo>
                  <a:cubicBezTo>
                    <a:pt x="131432" y="38209"/>
                    <a:pt x="65490" y="75664"/>
                    <a:pt x="0" y="112969"/>
                  </a:cubicBezTo>
                  <a:lnTo>
                    <a:pt x="198882" y="226"/>
                  </a:lnTo>
                  <a:cubicBezTo>
                    <a:pt x="198807" y="151"/>
                    <a:pt x="198731" y="75"/>
                    <a:pt x="198731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Graphic 90"/>
            <p:cNvSpPr/>
            <p:nvPr/>
          </p:nvSpPr>
          <p:spPr>
            <a:xfrm>
              <a:off x="7517188" y="1621653"/>
              <a:ext cx="441926" cy="250882"/>
            </a:xfrm>
            <a:custGeom>
              <a:avLst/>
              <a:gdLst>
                <a:gd name="connsiteX0" fmla="*/ 441700 w 441926"/>
                <a:gd name="connsiteY0" fmla="*/ 0 h 250882"/>
                <a:gd name="connsiteX1" fmla="*/ 0 w 441926"/>
                <a:gd name="connsiteY1" fmla="*/ 250882 h 250882"/>
                <a:gd name="connsiteX2" fmla="*/ 0 w 441926"/>
                <a:gd name="connsiteY2" fmla="*/ 250882 h 250882"/>
                <a:gd name="connsiteX3" fmla="*/ 441926 w 441926"/>
                <a:gd name="connsiteY3" fmla="*/ 377 h 250882"/>
                <a:gd name="connsiteX4" fmla="*/ 441700 w 441926"/>
                <a:gd name="connsiteY4" fmla="*/ 0 h 25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926" h="250882">
                  <a:moveTo>
                    <a:pt x="441700" y="0"/>
                  </a:moveTo>
                  <a:cubicBezTo>
                    <a:pt x="292332" y="84858"/>
                    <a:pt x="146128" y="167833"/>
                    <a:pt x="0" y="250882"/>
                  </a:cubicBezTo>
                  <a:cubicBezTo>
                    <a:pt x="0" y="250882"/>
                    <a:pt x="0" y="250882"/>
                    <a:pt x="0" y="250882"/>
                  </a:cubicBezTo>
                  <a:lnTo>
                    <a:pt x="441926" y="377"/>
                  </a:lnTo>
                  <a:cubicBezTo>
                    <a:pt x="441851" y="226"/>
                    <a:pt x="441776" y="151"/>
                    <a:pt x="44170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Graphic 90"/>
            <p:cNvSpPr/>
            <p:nvPr/>
          </p:nvSpPr>
          <p:spPr>
            <a:xfrm>
              <a:off x="7158688" y="1912251"/>
              <a:ext cx="287960" cy="163536"/>
            </a:xfrm>
            <a:custGeom>
              <a:avLst/>
              <a:gdLst>
                <a:gd name="connsiteX0" fmla="*/ 287810 w 287960"/>
                <a:gd name="connsiteY0" fmla="*/ 0 h 163536"/>
                <a:gd name="connsiteX1" fmla="*/ 0 w 287960"/>
                <a:gd name="connsiteY1" fmla="*/ 163537 h 163536"/>
                <a:gd name="connsiteX2" fmla="*/ 287960 w 287960"/>
                <a:gd name="connsiteY2" fmla="*/ 301 h 163536"/>
                <a:gd name="connsiteX3" fmla="*/ 287810 w 287960"/>
                <a:gd name="connsiteY3" fmla="*/ 0 h 16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960" h="163536">
                  <a:moveTo>
                    <a:pt x="287810" y="0"/>
                  </a:moveTo>
                  <a:cubicBezTo>
                    <a:pt x="191270" y="54864"/>
                    <a:pt x="95635" y="109201"/>
                    <a:pt x="0" y="163537"/>
                  </a:cubicBezTo>
                  <a:lnTo>
                    <a:pt x="287960" y="301"/>
                  </a:lnTo>
                  <a:cubicBezTo>
                    <a:pt x="287885" y="151"/>
                    <a:pt x="287810" y="75"/>
                    <a:pt x="28781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Graphic 90"/>
            <p:cNvSpPr/>
            <p:nvPr/>
          </p:nvSpPr>
          <p:spPr>
            <a:xfrm>
              <a:off x="8867611" y="1456533"/>
              <a:ext cx="455868" cy="281705"/>
            </a:xfrm>
            <a:custGeom>
              <a:avLst/>
              <a:gdLst>
                <a:gd name="connsiteX0" fmla="*/ 301 w 455868"/>
                <a:gd name="connsiteY0" fmla="*/ 281705 h 281705"/>
                <a:gd name="connsiteX1" fmla="*/ 455869 w 455868"/>
                <a:gd name="connsiteY1" fmla="*/ 377 h 281705"/>
                <a:gd name="connsiteX2" fmla="*/ 455642 w 455868"/>
                <a:gd name="connsiteY2" fmla="*/ 0 h 281705"/>
                <a:gd name="connsiteX3" fmla="*/ 0 w 455868"/>
                <a:gd name="connsiteY3" fmla="*/ 281253 h 281705"/>
                <a:gd name="connsiteX4" fmla="*/ 301 w 455868"/>
                <a:gd name="connsiteY4" fmla="*/ 281705 h 2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868" h="281705">
                  <a:moveTo>
                    <a:pt x="301" y="281705"/>
                  </a:moveTo>
                  <a:cubicBezTo>
                    <a:pt x="152308" y="187804"/>
                    <a:pt x="303108" y="94731"/>
                    <a:pt x="455869" y="377"/>
                  </a:cubicBezTo>
                  <a:cubicBezTo>
                    <a:pt x="455793" y="226"/>
                    <a:pt x="455718" y="151"/>
                    <a:pt x="455642" y="0"/>
                  </a:cubicBezTo>
                  <a:lnTo>
                    <a:pt x="0" y="281253"/>
                  </a:lnTo>
                  <a:cubicBezTo>
                    <a:pt x="150" y="281404"/>
                    <a:pt x="226" y="281555"/>
                    <a:pt x="301" y="28170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Graphic 90"/>
            <p:cNvSpPr/>
            <p:nvPr/>
          </p:nvSpPr>
          <p:spPr>
            <a:xfrm>
              <a:off x="6665213" y="2161777"/>
              <a:ext cx="656107" cy="736971"/>
            </a:xfrm>
            <a:custGeom>
              <a:avLst/>
              <a:gdLst>
                <a:gd name="connsiteX0" fmla="*/ 321723 w 656107"/>
                <a:gd name="connsiteY0" fmla="*/ 736971 h 736971"/>
                <a:gd name="connsiteX1" fmla="*/ 656107 w 656107"/>
                <a:gd name="connsiteY1" fmla="*/ 530553 h 736971"/>
                <a:gd name="connsiteX2" fmla="*/ 341619 w 656107"/>
                <a:gd name="connsiteY2" fmla="*/ 0 h 736971"/>
                <a:gd name="connsiteX3" fmla="*/ 142736 w 656107"/>
                <a:gd name="connsiteY3" fmla="*/ 112742 h 736971"/>
                <a:gd name="connsiteX4" fmla="*/ 0 w 656107"/>
                <a:gd name="connsiteY4" fmla="*/ 193833 h 736971"/>
                <a:gd name="connsiteX5" fmla="*/ 321723 w 656107"/>
                <a:gd name="connsiteY5" fmla="*/ 736971 h 73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6107" h="736971">
                  <a:moveTo>
                    <a:pt x="321723" y="736971"/>
                  </a:moveTo>
                  <a:lnTo>
                    <a:pt x="656107" y="530553"/>
                  </a:lnTo>
                  <a:cubicBezTo>
                    <a:pt x="550449" y="352320"/>
                    <a:pt x="446297" y="176575"/>
                    <a:pt x="341619" y="0"/>
                  </a:cubicBezTo>
                  <a:lnTo>
                    <a:pt x="142736" y="112742"/>
                  </a:lnTo>
                  <a:cubicBezTo>
                    <a:pt x="95032" y="139798"/>
                    <a:pt x="47554" y="166853"/>
                    <a:pt x="0" y="193833"/>
                  </a:cubicBezTo>
                  <a:cubicBezTo>
                    <a:pt x="108522" y="376964"/>
                    <a:pt x="214180" y="555347"/>
                    <a:pt x="321723" y="736971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Graphic 90"/>
            <p:cNvSpPr/>
            <p:nvPr/>
          </p:nvSpPr>
          <p:spPr>
            <a:xfrm>
              <a:off x="6987011" y="2692254"/>
              <a:ext cx="334383" cy="206719"/>
            </a:xfrm>
            <a:custGeom>
              <a:avLst/>
              <a:gdLst>
                <a:gd name="connsiteX0" fmla="*/ 75 w 334383"/>
                <a:gd name="connsiteY0" fmla="*/ 206720 h 206719"/>
                <a:gd name="connsiteX1" fmla="*/ 334384 w 334383"/>
                <a:gd name="connsiteY1" fmla="*/ 75 h 206719"/>
                <a:gd name="connsiteX2" fmla="*/ 334384 w 334383"/>
                <a:gd name="connsiteY2" fmla="*/ 0 h 206719"/>
                <a:gd name="connsiteX3" fmla="*/ 0 w 334383"/>
                <a:gd name="connsiteY3" fmla="*/ 206418 h 206719"/>
                <a:gd name="connsiteX4" fmla="*/ 75 w 334383"/>
                <a:gd name="connsiteY4" fmla="*/ 206720 h 20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383" h="206719">
                  <a:moveTo>
                    <a:pt x="75" y="206720"/>
                  </a:moveTo>
                  <a:cubicBezTo>
                    <a:pt x="114250" y="136180"/>
                    <a:pt x="224581" y="67977"/>
                    <a:pt x="334384" y="75"/>
                  </a:cubicBezTo>
                  <a:cubicBezTo>
                    <a:pt x="334384" y="75"/>
                    <a:pt x="334384" y="75"/>
                    <a:pt x="334384" y="0"/>
                  </a:cubicBezTo>
                  <a:lnTo>
                    <a:pt x="0" y="206418"/>
                  </a:lnTo>
                  <a:cubicBezTo>
                    <a:pt x="0" y="206569"/>
                    <a:pt x="0" y="206644"/>
                    <a:pt x="75" y="20672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Graphic 90"/>
            <p:cNvSpPr/>
            <p:nvPr/>
          </p:nvSpPr>
          <p:spPr>
            <a:xfrm>
              <a:off x="6624140" y="2941253"/>
              <a:ext cx="293989" cy="181624"/>
            </a:xfrm>
            <a:custGeom>
              <a:avLst/>
              <a:gdLst>
                <a:gd name="connsiteX0" fmla="*/ 75 w 293989"/>
                <a:gd name="connsiteY0" fmla="*/ 181624 h 181624"/>
                <a:gd name="connsiteX1" fmla="*/ 293990 w 293989"/>
                <a:gd name="connsiteY1" fmla="*/ 0 h 181624"/>
                <a:gd name="connsiteX2" fmla="*/ 293990 w 293989"/>
                <a:gd name="connsiteY2" fmla="*/ 0 h 181624"/>
                <a:gd name="connsiteX3" fmla="*/ 0 w 293989"/>
                <a:gd name="connsiteY3" fmla="*/ 181473 h 181624"/>
                <a:gd name="connsiteX4" fmla="*/ 75 w 293989"/>
                <a:gd name="connsiteY4" fmla="*/ 181624 h 18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989" h="181624">
                  <a:moveTo>
                    <a:pt x="75" y="181624"/>
                  </a:moveTo>
                  <a:cubicBezTo>
                    <a:pt x="99479" y="120204"/>
                    <a:pt x="196772" y="60064"/>
                    <a:pt x="293990" y="0"/>
                  </a:cubicBezTo>
                  <a:cubicBezTo>
                    <a:pt x="293990" y="0"/>
                    <a:pt x="293990" y="0"/>
                    <a:pt x="293990" y="0"/>
                  </a:cubicBezTo>
                  <a:lnTo>
                    <a:pt x="0" y="181473"/>
                  </a:lnTo>
                  <a:cubicBezTo>
                    <a:pt x="0" y="181473"/>
                    <a:pt x="75" y="181549"/>
                    <a:pt x="75" y="18162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Graphic 90"/>
            <p:cNvSpPr/>
            <p:nvPr/>
          </p:nvSpPr>
          <p:spPr>
            <a:xfrm>
              <a:off x="6294354" y="2395326"/>
              <a:ext cx="623776" cy="727324"/>
            </a:xfrm>
            <a:custGeom>
              <a:avLst/>
              <a:gdLst>
                <a:gd name="connsiteX0" fmla="*/ 329787 w 623776"/>
                <a:gd name="connsiteY0" fmla="*/ 727325 h 727324"/>
                <a:gd name="connsiteX1" fmla="*/ 623777 w 623776"/>
                <a:gd name="connsiteY1" fmla="*/ 545852 h 727324"/>
                <a:gd name="connsiteX2" fmla="*/ 300471 w 623776"/>
                <a:gd name="connsiteY2" fmla="*/ 0 h 727324"/>
                <a:gd name="connsiteX3" fmla="*/ 172731 w 623776"/>
                <a:gd name="connsiteY3" fmla="*/ 72424 h 727324"/>
                <a:gd name="connsiteX4" fmla="*/ 0 w 623776"/>
                <a:gd name="connsiteY4" fmla="*/ 170621 h 727324"/>
                <a:gd name="connsiteX5" fmla="*/ 329787 w 623776"/>
                <a:gd name="connsiteY5" fmla="*/ 727325 h 72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3776" h="727324">
                  <a:moveTo>
                    <a:pt x="329787" y="727325"/>
                  </a:moveTo>
                  <a:lnTo>
                    <a:pt x="623777" y="545852"/>
                  </a:lnTo>
                  <a:cubicBezTo>
                    <a:pt x="514878" y="362042"/>
                    <a:pt x="408088" y="181775"/>
                    <a:pt x="300471" y="0"/>
                  </a:cubicBezTo>
                  <a:lnTo>
                    <a:pt x="172731" y="72424"/>
                  </a:lnTo>
                  <a:cubicBezTo>
                    <a:pt x="115154" y="105131"/>
                    <a:pt x="57878" y="137687"/>
                    <a:pt x="0" y="170621"/>
                  </a:cubicBezTo>
                  <a:cubicBezTo>
                    <a:pt x="111009" y="358048"/>
                    <a:pt x="219833" y="541782"/>
                    <a:pt x="329787" y="72732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Graphic 90"/>
            <p:cNvSpPr/>
            <p:nvPr/>
          </p:nvSpPr>
          <p:spPr>
            <a:xfrm>
              <a:off x="7077673" y="1912477"/>
              <a:ext cx="673591" cy="737272"/>
            </a:xfrm>
            <a:custGeom>
              <a:avLst/>
              <a:gdLst>
                <a:gd name="connsiteX0" fmla="*/ 312529 w 673591"/>
                <a:gd name="connsiteY0" fmla="*/ 737273 h 737272"/>
                <a:gd name="connsiteX1" fmla="*/ 673591 w 673591"/>
                <a:gd name="connsiteY1" fmla="*/ 514425 h 737272"/>
                <a:gd name="connsiteX2" fmla="*/ 368975 w 673591"/>
                <a:gd name="connsiteY2" fmla="*/ 0 h 737272"/>
                <a:gd name="connsiteX3" fmla="*/ 81015 w 673591"/>
                <a:gd name="connsiteY3" fmla="*/ 163235 h 737272"/>
                <a:gd name="connsiteX4" fmla="*/ 0 w 673591"/>
                <a:gd name="connsiteY4" fmla="*/ 209282 h 737272"/>
                <a:gd name="connsiteX5" fmla="*/ 312529 w 673591"/>
                <a:gd name="connsiteY5" fmla="*/ 737273 h 73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3591" h="737272">
                  <a:moveTo>
                    <a:pt x="312529" y="737273"/>
                  </a:moveTo>
                  <a:lnTo>
                    <a:pt x="673591" y="514425"/>
                  </a:lnTo>
                  <a:cubicBezTo>
                    <a:pt x="571701" y="342297"/>
                    <a:pt x="470640" y="171751"/>
                    <a:pt x="368975" y="0"/>
                  </a:cubicBezTo>
                  <a:lnTo>
                    <a:pt x="81015" y="163235"/>
                  </a:lnTo>
                  <a:cubicBezTo>
                    <a:pt x="54035" y="178534"/>
                    <a:pt x="27055" y="193908"/>
                    <a:pt x="0" y="209282"/>
                  </a:cubicBezTo>
                  <a:cubicBezTo>
                    <a:pt x="105432" y="387439"/>
                    <a:pt x="208001" y="560698"/>
                    <a:pt x="312529" y="737273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Graphic 90"/>
            <p:cNvSpPr/>
            <p:nvPr/>
          </p:nvSpPr>
          <p:spPr>
            <a:xfrm>
              <a:off x="7390201" y="2426903"/>
              <a:ext cx="361213" cy="223073"/>
            </a:xfrm>
            <a:custGeom>
              <a:avLst/>
              <a:gdLst>
                <a:gd name="connsiteX0" fmla="*/ 151 w 361213"/>
                <a:gd name="connsiteY0" fmla="*/ 223073 h 223073"/>
                <a:gd name="connsiteX1" fmla="*/ 361213 w 361213"/>
                <a:gd name="connsiteY1" fmla="*/ 226 h 223073"/>
                <a:gd name="connsiteX2" fmla="*/ 361063 w 361213"/>
                <a:gd name="connsiteY2" fmla="*/ 0 h 223073"/>
                <a:gd name="connsiteX3" fmla="*/ 0 w 361213"/>
                <a:gd name="connsiteY3" fmla="*/ 222847 h 223073"/>
                <a:gd name="connsiteX4" fmla="*/ 151 w 361213"/>
                <a:gd name="connsiteY4" fmla="*/ 223073 h 22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213" h="223073">
                  <a:moveTo>
                    <a:pt x="151" y="223073"/>
                  </a:moveTo>
                  <a:cubicBezTo>
                    <a:pt x="122615" y="147485"/>
                    <a:pt x="241613" y="74006"/>
                    <a:pt x="361213" y="226"/>
                  </a:cubicBezTo>
                  <a:cubicBezTo>
                    <a:pt x="361138" y="151"/>
                    <a:pt x="361138" y="75"/>
                    <a:pt x="361063" y="0"/>
                  </a:cubicBezTo>
                  <a:lnTo>
                    <a:pt x="0" y="222847"/>
                  </a:lnTo>
                  <a:cubicBezTo>
                    <a:pt x="75" y="222923"/>
                    <a:pt x="75" y="222998"/>
                    <a:pt x="151" y="223073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Graphic 90"/>
            <p:cNvSpPr/>
            <p:nvPr/>
          </p:nvSpPr>
          <p:spPr>
            <a:xfrm>
              <a:off x="5351642" y="3059873"/>
              <a:ext cx="71217" cy="42580"/>
            </a:xfrm>
            <a:custGeom>
              <a:avLst/>
              <a:gdLst>
                <a:gd name="connsiteX0" fmla="*/ 69710 w 71217"/>
                <a:gd name="connsiteY0" fmla="*/ 0 h 42580"/>
                <a:gd name="connsiteX1" fmla="*/ 0 w 71217"/>
                <a:gd name="connsiteY1" fmla="*/ 40696 h 42580"/>
                <a:gd name="connsiteX2" fmla="*/ 1131 w 71217"/>
                <a:gd name="connsiteY2" fmla="*/ 42580 h 42580"/>
                <a:gd name="connsiteX3" fmla="*/ 71218 w 71217"/>
                <a:gd name="connsiteY3" fmla="*/ 2638 h 42580"/>
                <a:gd name="connsiteX4" fmla="*/ 69710 w 71217"/>
                <a:gd name="connsiteY4" fmla="*/ 0 h 4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17" h="42580">
                  <a:moveTo>
                    <a:pt x="69710" y="0"/>
                  </a:moveTo>
                  <a:cubicBezTo>
                    <a:pt x="46499" y="13565"/>
                    <a:pt x="25322" y="25925"/>
                    <a:pt x="0" y="40696"/>
                  </a:cubicBezTo>
                  <a:cubicBezTo>
                    <a:pt x="377" y="41299"/>
                    <a:pt x="754" y="41977"/>
                    <a:pt x="1131" y="42580"/>
                  </a:cubicBezTo>
                  <a:lnTo>
                    <a:pt x="71218" y="2638"/>
                  </a:lnTo>
                  <a:cubicBezTo>
                    <a:pt x="70690" y="1733"/>
                    <a:pt x="70163" y="905"/>
                    <a:pt x="6971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Graphic 90"/>
            <p:cNvSpPr/>
            <p:nvPr/>
          </p:nvSpPr>
          <p:spPr>
            <a:xfrm>
              <a:off x="5352773" y="3062436"/>
              <a:ext cx="417735" cy="629127"/>
            </a:xfrm>
            <a:custGeom>
              <a:avLst/>
              <a:gdLst>
                <a:gd name="connsiteX0" fmla="*/ 0 w 417735"/>
                <a:gd name="connsiteY0" fmla="*/ 40018 h 629127"/>
                <a:gd name="connsiteX1" fmla="*/ 349004 w 417735"/>
                <a:gd name="connsiteY1" fmla="*/ 629127 h 629127"/>
                <a:gd name="connsiteX2" fmla="*/ 417735 w 417735"/>
                <a:gd name="connsiteY2" fmla="*/ 586698 h 629127"/>
                <a:gd name="connsiteX3" fmla="*/ 70087 w 417735"/>
                <a:gd name="connsiteY3" fmla="*/ 0 h 629127"/>
                <a:gd name="connsiteX4" fmla="*/ 0 w 417735"/>
                <a:gd name="connsiteY4" fmla="*/ 40018 h 62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735" h="629127">
                  <a:moveTo>
                    <a:pt x="0" y="40018"/>
                  </a:moveTo>
                  <a:cubicBezTo>
                    <a:pt x="117264" y="237995"/>
                    <a:pt x="232494" y="432431"/>
                    <a:pt x="349004" y="629127"/>
                  </a:cubicBezTo>
                  <a:lnTo>
                    <a:pt x="417735" y="586698"/>
                  </a:lnTo>
                  <a:cubicBezTo>
                    <a:pt x="300772" y="389323"/>
                    <a:pt x="186070" y="195717"/>
                    <a:pt x="70087" y="0"/>
                  </a:cubicBezTo>
                  <a:lnTo>
                    <a:pt x="0" y="40018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Graphic 90"/>
            <p:cNvSpPr/>
            <p:nvPr/>
          </p:nvSpPr>
          <p:spPr>
            <a:xfrm>
              <a:off x="5611191" y="2912765"/>
              <a:ext cx="70765" cy="42127"/>
            </a:xfrm>
            <a:custGeom>
              <a:avLst/>
              <a:gdLst>
                <a:gd name="connsiteX0" fmla="*/ 69560 w 70765"/>
                <a:gd name="connsiteY0" fmla="*/ 0 h 42127"/>
                <a:gd name="connsiteX1" fmla="*/ 0 w 70765"/>
                <a:gd name="connsiteY1" fmla="*/ 41374 h 42127"/>
                <a:gd name="connsiteX2" fmla="*/ 452 w 70765"/>
                <a:gd name="connsiteY2" fmla="*/ 42128 h 42127"/>
                <a:gd name="connsiteX3" fmla="*/ 70766 w 70765"/>
                <a:gd name="connsiteY3" fmla="*/ 2035 h 42127"/>
                <a:gd name="connsiteX4" fmla="*/ 69560 w 70765"/>
                <a:gd name="connsiteY4" fmla="*/ 0 h 4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65" h="42127">
                  <a:moveTo>
                    <a:pt x="69560" y="0"/>
                  </a:moveTo>
                  <a:cubicBezTo>
                    <a:pt x="44690" y="14771"/>
                    <a:pt x="22835" y="27733"/>
                    <a:pt x="0" y="41374"/>
                  </a:cubicBezTo>
                  <a:cubicBezTo>
                    <a:pt x="151" y="41600"/>
                    <a:pt x="302" y="41826"/>
                    <a:pt x="452" y="42128"/>
                  </a:cubicBezTo>
                  <a:lnTo>
                    <a:pt x="70766" y="2035"/>
                  </a:lnTo>
                  <a:cubicBezTo>
                    <a:pt x="70313" y="1281"/>
                    <a:pt x="69937" y="678"/>
                    <a:pt x="6956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Graphic 90"/>
            <p:cNvSpPr/>
            <p:nvPr/>
          </p:nvSpPr>
          <p:spPr>
            <a:xfrm>
              <a:off x="5479081" y="3786444"/>
              <a:ext cx="69408" cy="43107"/>
            </a:xfrm>
            <a:custGeom>
              <a:avLst/>
              <a:gdLst>
                <a:gd name="connsiteX0" fmla="*/ 452 w 69408"/>
                <a:gd name="connsiteY0" fmla="*/ 43107 h 43107"/>
                <a:gd name="connsiteX1" fmla="*/ 69409 w 69408"/>
                <a:gd name="connsiteY1" fmla="*/ 1130 h 43107"/>
                <a:gd name="connsiteX2" fmla="*/ 68731 w 69408"/>
                <a:gd name="connsiteY2" fmla="*/ 0 h 43107"/>
                <a:gd name="connsiteX3" fmla="*/ 0 w 69408"/>
                <a:gd name="connsiteY3" fmla="*/ 42354 h 43107"/>
                <a:gd name="connsiteX4" fmla="*/ 452 w 69408"/>
                <a:gd name="connsiteY4" fmla="*/ 43107 h 4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08" h="43107">
                  <a:moveTo>
                    <a:pt x="452" y="43107"/>
                  </a:moveTo>
                  <a:cubicBezTo>
                    <a:pt x="25774" y="27733"/>
                    <a:pt x="46725" y="14922"/>
                    <a:pt x="69409" y="1130"/>
                  </a:cubicBezTo>
                  <a:cubicBezTo>
                    <a:pt x="69183" y="754"/>
                    <a:pt x="68957" y="377"/>
                    <a:pt x="68731" y="0"/>
                  </a:cubicBezTo>
                  <a:lnTo>
                    <a:pt x="0" y="42354"/>
                  </a:lnTo>
                  <a:cubicBezTo>
                    <a:pt x="150" y="42655"/>
                    <a:pt x="301" y="42881"/>
                    <a:pt x="452" y="43107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Graphic 90"/>
            <p:cNvSpPr/>
            <p:nvPr/>
          </p:nvSpPr>
          <p:spPr>
            <a:xfrm>
              <a:off x="5123821" y="3188442"/>
              <a:ext cx="71745" cy="43710"/>
            </a:xfrm>
            <a:custGeom>
              <a:avLst/>
              <a:gdLst>
                <a:gd name="connsiteX0" fmla="*/ 69635 w 71745"/>
                <a:gd name="connsiteY0" fmla="*/ 0 h 43710"/>
                <a:gd name="connsiteX1" fmla="*/ 0 w 71745"/>
                <a:gd name="connsiteY1" fmla="*/ 41148 h 43710"/>
                <a:gd name="connsiteX2" fmla="*/ 1507 w 71745"/>
                <a:gd name="connsiteY2" fmla="*/ 43710 h 43710"/>
                <a:gd name="connsiteX3" fmla="*/ 71745 w 71745"/>
                <a:gd name="connsiteY3" fmla="*/ 3617 h 43710"/>
                <a:gd name="connsiteX4" fmla="*/ 69635 w 71745"/>
                <a:gd name="connsiteY4" fmla="*/ 0 h 43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45" h="43710">
                  <a:moveTo>
                    <a:pt x="69635" y="0"/>
                  </a:moveTo>
                  <a:cubicBezTo>
                    <a:pt x="44615" y="14771"/>
                    <a:pt x="23362" y="27357"/>
                    <a:pt x="0" y="41148"/>
                  </a:cubicBezTo>
                  <a:cubicBezTo>
                    <a:pt x="528" y="41977"/>
                    <a:pt x="980" y="42881"/>
                    <a:pt x="1507" y="43710"/>
                  </a:cubicBezTo>
                  <a:lnTo>
                    <a:pt x="71745" y="3617"/>
                  </a:lnTo>
                  <a:cubicBezTo>
                    <a:pt x="71067" y="2412"/>
                    <a:pt x="70313" y="1206"/>
                    <a:pt x="69635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Graphic 90"/>
            <p:cNvSpPr/>
            <p:nvPr/>
          </p:nvSpPr>
          <p:spPr>
            <a:xfrm>
              <a:off x="5701777" y="3649134"/>
              <a:ext cx="68806" cy="42579"/>
            </a:xfrm>
            <a:custGeom>
              <a:avLst/>
              <a:gdLst>
                <a:gd name="connsiteX0" fmla="*/ 151 w 68806"/>
                <a:gd name="connsiteY0" fmla="*/ 42580 h 42579"/>
                <a:gd name="connsiteX1" fmla="*/ 68806 w 68806"/>
                <a:gd name="connsiteY1" fmla="*/ 75 h 42579"/>
                <a:gd name="connsiteX2" fmla="*/ 68731 w 68806"/>
                <a:gd name="connsiteY2" fmla="*/ 0 h 42579"/>
                <a:gd name="connsiteX3" fmla="*/ 0 w 68806"/>
                <a:gd name="connsiteY3" fmla="*/ 42429 h 42579"/>
                <a:gd name="connsiteX4" fmla="*/ 151 w 68806"/>
                <a:gd name="connsiteY4" fmla="*/ 42580 h 4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06" h="42579">
                  <a:moveTo>
                    <a:pt x="151" y="42580"/>
                  </a:moveTo>
                  <a:cubicBezTo>
                    <a:pt x="25322" y="26980"/>
                    <a:pt x="46875" y="13641"/>
                    <a:pt x="68806" y="75"/>
                  </a:cubicBezTo>
                  <a:cubicBezTo>
                    <a:pt x="68806" y="75"/>
                    <a:pt x="68731" y="0"/>
                    <a:pt x="68731" y="0"/>
                  </a:cubicBezTo>
                  <a:lnTo>
                    <a:pt x="0" y="42429"/>
                  </a:lnTo>
                  <a:cubicBezTo>
                    <a:pt x="0" y="42429"/>
                    <a:pt x="75" y="42505"/>
                    <a:pt x="151" y="4258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5125328" y="937639"/>
              <a:ext cx="4311192" cy="2891234"/>
              <a:chOff x="5125328" y="937639"/>
              <a:chExt cx="4311192" cy="2891234"/>
            </a:xfrm>
            <a:solidFill>
              <a:schemeClr val="bg1"/>
            </a:solidFill>
          </p:grpSpPr>
          <p:sp>
            <p:nvSpPr>
              <p:cNvPr id="453" name="Graphic 90"/>
              <p:cNvSpPr/>
              <p:nvPr/>
            </p:nvSpPr>
            <p:spPr>
              <a:xfrm>
                <a:off x="5351642" y="3059873"/>
                <a:ext cx="418941" cy="631840"/>
              </a:xfrm>
              <a:custGeom>
                <a:avLst/>
                <a:gdLst>
                  <a:gd name="connsiteX0" fmla="*/ 0 w 418941"/>
                  <a:gd name="connsiteY0" fmla="*/ 40696 h 631840"/>
                  <a:gd name="connsiteX1" fmla="*/ 69710 w 418941"/>
                  <a:gd name="connsiteY1" fmla="*/ 0 h 631840"/>
                  <a:gd name="connsiteX2" fmla="*/ 418941 w 418941"/>
                  <a:gd name="connsiteY2" fmla="*/ 589336 h 631840"/>
                  <a:gd name="connsiteX3" fmla="*/ 350286 w 418941"/>
                  <a:gd name="connsiteY3" fmla="*/ 631840 h 631840"/>
                  <a:gd name="connsiteX4" fmla="*/ 0 w 418941"/>
                  <a:gd name="connsiteY4" fmla="*/ 40696 h 631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8941" h="631840">
                    <a:moveTo>
                      <a:pt x="0" y="40696"/>
                    </a:moveTo>
                    <a:cubicBezTo>
                      <a:pt x="25247" y="25925"/>
                      <a:pt x="46499" y="13565"/>
                      <a:pt x="69710" y="0"/>
                    </a:cubicBezTo>
                    <a:cubicBezTo>
                      <a:pt x="186221" y="196621"/>
                      <a:pt x="301451" y="391057"/>
                      <a:pt x="418941" y="589336"/>
                    </a:cubicBezTo>
                    <a:cubicBezTo>
                      <a:pt x="397010" y="602901"/>
                      <a:pt x="375381" y="616316"/>
                      <a:pt x="350286" y="631840"/>
                    </a:cubicBezTo>
                    <a:cubicBezTo>
                      <a:pt x="233323" y="434466"/>
                      <a:pt x="117716" y="239352"/>
                      <a:pt x="0" y="40696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Graphic 90"/>
              <p:cNvSpPr/>
              <p:nvPr/>
            </p:nvSpPr>
            <p:spPr>
              <a:xfrm>
                <a:off x="5611266" y="2912765"/>
                <a:ext cx="413213" cy="621741"/>
              </a:xfrm>
              <a:custGeom>
                <a:avLst/>
                <a:gdLst>
                  <a:gd name="connsiteX0" fmla="*/ 69485 w 413213"/>
                  <a:gd name="connsiteY0" fmla="*/ 0 h 621741"/>
                  <a:gd name="connsiteX1" fmla="*/ 413213 w 413213"/>
                  <a:gd name="connsiteY1" fmla="*/ 580895 h 621741"/>
                  <a:gd name="connsiteX2" fmla="*/ 343804 w 413213"/>
                  <a:gd name="connsiteY2" fmla="*/ 621742 h 621741"/>
                  <a:gd name="connsiteX3" fmla="*/ 0 w 413213"/>
                  <a:gd name="connsiteY3" fmla="*/ 41299 h 621741"/>
                  <a:gd name="connsiteX4" fmla="*/ 69485 w 413213"/>
                  <a:gd name="connsiteY4" fmla="*/ 0 h 62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3213" h="621741">
                    <a:moveTo>
                      <a:pt x="69485" y="0"/>
                    </a:moveTo>
                    <a:cubicBezTo>
                      <a:pt x="185317" y="195717"/>
                      <a:pt x="298587" y="387213"/>
                      <a:pt x="413213" y="580895"/>
                    </a:cubicBezTo>
                    <a:cubicBezTo>
                      <a:pt x="388871" y="595214"/>
                      <a:pt x="367694" y="607724"/>
                      <a:pt x="343804" y="621742"/>
                    </a:cubicBezTo>
                    <a:cubicBezTo>
                      <a:pt x="229178" y="428211"/>
                      <a:pt x="115757" y="236714"/>
                      <a:pt x="0" y="41299"/>
                    </a:cubicBezTo>
                    <a:cubicBezTo>
                      <a:pt x="22760" y="27733"/>
                      <a:pt x="44615" y="14771"/>
                      <a:pt x="69485" y="0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Graphic 90"/>
              <p:cNvSpPr/>
              <p:nvPr/>
            </p:nvSpPr>
            <p:spPr>
              <a:xfrm>
                <a:off x="5904729" y="2746742"/>
                <a:ext cx="406280" cy="611341"/>
              </a:xfrm>
              <a:custGeom>
                <a:avLst/>
                <a:gdLst>
                  <a:gd name="connsiteX0" fmla="*/ 0 w 406280"/>
                  <a:gd name="connsiteY0" fmla="*/ 41374 h 611341"/>
                  <a:gd name="connsiteX1" fmla="*/ 69560 w 406280"/>
                  <a:gd name="connsiteY1" fmla="*/ 0 h 611341"/>
                  <a:gd name="connsiteX2" fmla="*/ 406280 w 406280"/>
                  <a:gd name="connsiteY2" fmla="*/ 568385 h 611341"/>
                  <a:gd name="connsiteX3" fmla="*/ 337549 w 406280"/>
                  <a:gd name="connsiteY3" fmla="*/ 611342 h 611341"/>
                  <a:gd name="connsiteX4" fmla="*/ 0 w 406280"/>
                  <a:gd name="connsiteY4" fmla="*/ 41374 h 611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280" h="611341">
                    <a:moveTo>
                      <a:pt x="0" y="41374"/>
                    </a:moveTo>
                    <a:cubicBezTo>
                      <a:pt x="23136" y="27658"/>
                      <a:pt x="44389" y="14997"/>
                      <a:pt x="69560" y="0"/>
                    </a:cubicBezTo>
                    <a:cubicBezTo>
                      <a:pt x="181549" y="189009"/>
                      <a:pt x="293236" y="377567"/>
                      <a:pt x="406280" y="568385"/>
                    </a:cubicBezTo>
                    <a:cubicBezTo>
                      <a:pt x="382692" y="583081"/>
                      <a:pt x="361816" y="596194"/>
                      <a:pt x="337549" y="611342"/>
                    </a:cubicBezTo>
                    <a:cubicBezTo>
                      <a:pt x="224882" y="421202"/>
                      <a:pt x="113195" y="232494"/>
                      <a:pt x="0" y="41374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Graphic 90"/>
              <p:cNvSpPr/>
              <p:nvPr/>
            </p:nvSpPr>
            <p:spPr>
              <a:xfrm>
                <a:off x="6177165" y="2467674"/>
                <a:ext cx="446975" cy="716246"/>
              </a:xfrm>
              <a:custGeom>
                <a:avLst/>
                <a:gdLst>
                  <a:gd name="connsiteX0" fmla="*/ 117189 w 446975"/>
                  <a:gd name="connsiteY0" fmla="*/ 98198 h 716246"/>
                  <a:gd name="connsiteX1" fmla="*/ 289920 w 446975"/>
                  <a:gd name="connsiteY1" fmla="*/ 0 h 716246"/>
                  <a:gd name="connsiteX2" fmla="*/ 0 w 446975"/>
                  <a:gd name="connsiteY2" fmla="*/ 164366 h 716246"/>
                  <a:gd name="connsiteX3" fmla="*/ 46875 w 446975"/>
                  <a:gd name="connsiteY3" fmla="*/ 138140 h 716246"/>
                  <a:gd name="connsiteX4" fmla="*/ 378019 w 446975"/>
                  <a:gd name="connsiteY4" fmla="*/ 697406 h 716246"/>
                  <a:gd name="connsiteX5" fmla="*/ 347798 w 446975"/>
                  <a:gd name="connsiteY5" fmla="*/ 716247 h 716246"/>
                  <a:gd name="connsiteX6" fmla="*/ 446976 w 446975"/>
                  <a:gd name="connsiteY6" fmla="*/ 655052 h 716246"/>
                  <a:gd name="connsiteX7" fmla="*/ 117189 w 446975"/>
                  <a:gd name="connsiteY7" fmla="*/ 98198 h 71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975" h="716246">
                    <a:moveTo>
                      <a:pt x="117189" y="98198"/>
                    </a:moveTo>
                    <a:cubicBezTo>
                      <a:pt x="175067" y="65339"/>
                      <a:pt x="232343" y="32783"/>
                      <a:pt x="289920" y="0"/>
                    </a:cubicBezTo>
                    <a:lnTo>
                      <a:pt x="0" y="164366"/>
                    </a:lnTo>
                    <a:cubicBezTo>
                      <a:pt x="15374" y="155774"/>
                      <a:pt x="30823" y="147108"/>
                      <a:pt x="46875" y="138140"/>
                    </a:cubicBezTo>
                    <a:cubicBezTo>
                      <a:pt x="157206" y="324512"/>
                      <a:pt x="267236" y="510205"/>
                      <a:pt x="378019" y="697406"/>
                    </a:cubicBezTo>
                    <a:cubicBezTo>
                      <a:pt x="367845" y="703736"/>
                      <a:pt x="357746" y="710067"/>
                      <a:pt x="347798" y="716247"/>
                    </a:cubicBezTo>
                    <a:lnTo>
                      <a:pt x="446976" y="655052"/>
                    </a:lnTo>
                    <a:cubicBezTo>
                      <a:pt x="337021" y="469434"/>
                      <a:pt x="228198" y="285700"/>
                      <a:pt x="117189" y="98198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Graphic 90"/>
              <p:cNvSpPr/>
              <p:nvPr/>
            </p:nvSpPr>
            <p:spPr>
              <a:xfrm>
                <a:off x="7959114" y="1582087"/>
                <a:ext cx="362569" cy="535376"/>
              </a:xfrm>
              <a:custGeom>
                <a:avLst/>
                <a:gdLst>
                  <a:gd name="connsiteX0" fmla="*/ 362570 w 362569"/>
                  <a:gd name="connsiteY0" fmla="*/ 492721 h 535376"/>
                  <a:gd name="connsiteX1" fmla="*/ 70540 w 362569"/>
                  <a:gd name="connsiteY1" fmla="*/ 0 h 535376"/>
                  <a:gd name="connsiteX2" fmla="*/ 0 w 362569"/>
                  <a:gd name="connsiteY2" fmla="*/ 40018 h 535376"/>
                  <a:gd name="connsiteX3" fmla="*/ 293538 w 362569"/>
                  <a:gd name="connsiteY3" fmla="*/ 535376 h 535376"/>
                  <a:gd name="connsiteX4" fmla="*/ 362570 w 362569"/>
                  <a:gd name="connsiteY4" fmla="*/ 492721 h 535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2569" h="535376">
                    <a:moveTo>
                      <a:pt x="362570" y="492721"/>
                    </a:moveTo>
                    <a:cubicBezTo>
                      <a:pt x="264824" y="327752"/>
                      <a:pt x="168134" y="164667"/>
                      <a:pt x="70540" y="0"/>
                    </a:cubicBezTo>
                    <a:lnTo>
                      <a:pt x="0" y="40018"/>
                    </a:lnTo>
                    <a:cubicBezTo>
                      <a:pt x="97821" y="205137"/>
                      <a:pt x="194964" y="369051"/>
                      <a:pt x="293538" y="535376"/>
                    </a:cubicBezTo>
                    <a:lnTo>
                      <a:pt x="362570" y="492721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Graphic 90"/>
              <p:cNvSpPr/>
              <p:nvPr/>
            </p:nvSpPr>
            <p:spPr>
              <a:xfrm>
                <a:off x="6594824" y="2274519"/>
                <a:ext cx="392111" cy="666657"/>
              </a:xfrm>
              <a:custGeom>
                <a:avLst/>
                <a:gdLst>
                  <a:gd name="connsiteX0" fmla="*/ 392112 w 392111"/>
                  <a:gd name="connsiteY0" fmla="*/ 624229 h 666657"/>
                  <a:gd name="connsiteX1" fmla="*/ 70464 w 392111"/>
                  <a:gd name="connsiteY1" fmla="*/ 81090 h 666657"/>
                  <a:gd name="connsiteX2" fmla="*/ 213201 w 392111"/>
                  <a:gd name="connsiteY2" fmla="*/ 0 h 666657"/>
                  <a:gd name="connsiteX3" fmla="*/ 0 w 392111"/>
                  <a:gd name="connsiteY3" fmla="*/ 120806 h 666657"/>
                  <a:gd name="connsiteX4" fmla="*/ 323306 w 392111"/>
                  <a:gd name="connsiteY4" fmla="*/ 666658 h 666657"/>
                  <a:gd name="connsiteX5" fmla="*/ 392112 w 392111"/>
                  <a:gd name="connsiteY5" fmla="*/ 624229 h 66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2111" h="666657">
                    <a:moveTo>
                      <a:pt x="392112" y="624229"/>
                    </a:moveTo>
                    <a:cubicBezTo>
                      <a:pt x="284569" y="442680"/>
                      <a:pt x="178911" y="264221"/>
                      <a:pt x="70464" y="81090"/>
                    </a:cubicBezTo>
                    <a:cubicBezTo>
                      <a:pt x="118018" y="54110"/>
                      <a:pt x="165497" y="27055"/>
                      <a:pt x="213201" y="0"/>
                    </a:cubicBezTo>
                    <a:lnTo>
                      <a:pt x="0" y="120806"/>
                    </a:lnTo>
                    <a:cubicBezTo>
                      <a:pt x="107618" y="302506"/>
                      <a:pt x="214407" y="482848"/>
                      <a:pt x="323306" y="666658"/>
                    </a:cubicBezTo>
                    <a:lnTo>
                      <a:pt x="392112" y="624229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Graphic 90"/>
              <p:cNvSpPr/>
              <p:nvPr/>
            </p:nvSpPr>
            <p:spPr>
              <a:xfrm>
                <a:off x="7006832" y="2075713"/>
                <a:ext cx="383369" cy="616617"/>
              </a:xfrm>
              <a:custGeom>
                <a:avLst/>
                <a:gdLst>
                  <a:gd name="connsiteX0" fmla="*/ 383370 w 383369"/>
                  <a:gd name="connsiteY0" fmla="*/ 574037 h 616617"/>
                  <a:gd name="connsiteX1" fmla="*/ 70766 w 383369"/>
                  <a:gd name="connsiteY1" fmla="*/ 46047 h 616617"/>
                  <a:gd name="connsiteX2" fmla="*/ 151780 w 383369"/>
                  <a:gd name="connsiteY2" fmla="*/ 0 h 616617"/>
                  <a:gd name="connsiteX3" fmla="*/ 0 w 383369"/>
                  <a:gd name="connsiteY3" fmla="*/ 86064 h 616617"/>
                  <a:gd name="connsiteX4" fmla="*/ 314489 w 383369"/>
                  <a:gd name="connsiteY4" fmla="*/ 616617 h 616617"/>
                  <a:gd name="connsiteX5" fmla="*/ 383370 w 383369"/>
                  <a:gd name="connsiteY5" fmla="*/ 574037 h 61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369" h="616617">
                    <a:moveTo>
                      <a:pt x="383370" y="574037"/>
                    </a:moveTo>
                    <a:cubicBezTo>
                      <a:pt x="278842" y="397387"/>
                      <a:pt x="176273" y="224204"/>
                      <a:pt x="70766" y="46047"/>
                    </a:cubicBezTo>
                    <a:cubicBezTo>
                      <a:pt x="97821" y="30673"/>
                      <a:pt x="124801" y="15374"/>
                      <a:pt x="151780" y="0"/>
                    </a:cubicBezTo>
                    <a:lnTo>
                      <a:pt x="0" y="86064"/>
                    </a:lnTo>
                    <a:cubicBezTo>
                      <a:pt x="104679" y="262639"/>
                      <a:pt x="208830" y="438309"/>
                      <a:pt x="314489" y="616617"/>
                    </a:cubicBezTo>
                    <a:lnTo>
                      <a:pt x="383370" y="574037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Graphic 90"/>
              <p:cNvSpPr/>
              <p:nvPr/>
            </p:nvSpPr>
            <p:spPr>
              <a:xfrm>
                <a:off x="8517476" y="1265640"/>
                <a:ext cx="350210" cy="514500"/>
              </a:xfrm>
              <a:custGeom>
                <a:avLst/>
                <a:gdLst>
                  <a:gd name="connsiteX0" fmla="*/ 350210 w 350210"/>
                  <a:gd name="connsiteY0" fmla="*/ 472147 h 514500"/>
                  <a:gd name="connsiteX1" fmla="*/ 70539 w 350210"/>
                  <a:gd name="connsiteY1" fmla="*/ 0 h 514500"/>
                  <a:gd name="connsiteX2" fmla="*/ 0 w 350210"/>
                  <a:gd name="connsiteY2" fmla="*/ 39942 h 514500"/>
                  <a:gd name="connsiteX3" fmla="*/ 281555 w 350210"/>
                  <a:gd name="connsiteY3" fmla="*/ 514501 h 514500"/>
                  <a:gd name="connsiteX4" fmla="*/ 350210 w 350210"/>
                  <a:gd name="connsiteY4" fmla="*/ 472147 h 51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10" h="514500">
                    <a:moveTo>
                      <a:pt x="350210" y="472147"/>
                    </a:moveTo>
                    <a:cubicBezTo>
                      <a:pt x="256610" y="314187"/>
                      <a:pt x="164441" y="158488"/>
                      <a:pt x="70539" y="0"/>
                    </a:cubicBezTo>
                    <a:lnTo>
                      <a:pt x="0" y="39942"/>
                    </a:lnTo>
                    <a:cubicBezTo>
                      <a:pt x="94128" y="198580"/>
                      <a:pt x="187427" y="355938"/>
                      <a:pt x="281555" y="514501"/>
                    </a:cubicBezTo>
                    <a:lnTo>
                      <a:pt x="350210" y="472147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Graphic 90"/>
              <p:cNvSpPr/>
              <p:nvPr/>
            </p:nvSpPr>
            <p:spPr>
              <a:xfrm>
                <a:off x="7446648" y="1872535"/>
                <a:ext cx="373723" cy="554442"/>
              </a:xfrm>
              <a:custGeom>
                <a:avLst/>
                <a:gdLst>
                  <a:gd name="connsiteX0" fmla="*/ 373724 w 373723"/>
                  <a:gd name="connsiteY0" fmla="*/ 511712 h 554442"/>
                  <a:gd name="connsiteX1" fmla="*/ 70540 w 373723"/>
                  <a:gd name="connsiteY1" fmla="*/ 0 h 554442"/>
                  <a:gd name="connsiteX2" fmla="*/ 0 w 373723"/>
                  <a:gd name="connsiteY2" fmla="*/ 40018 h 554442"/>
                  <a:gd name="connsiteX3" fmla="*/ 304616 w 373723"/>
                  <a:gd name="connsiteY3" fmla="*/ 554443 h 554442"/>
                  <a:gd name="connsiteX4" fmla="*/ 373724 w 373723"/>
                  <a:gd name="connsiteY4" fmla="*/ 511712 h 554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23" h="554442">
                    <a:moveTo>
                      <a:pt x="373724" y="511712"/>
                    </a:moveTo>
                    <a:cubicBezTo>
                      <a:pt x="272964" y="341619"/>
                      <a:pt x="173033" y="172957"/>
                      <a:pt x="70540" y="0"/>
                    </a:cubicBezTo>
                    <a:lnTo>
                      <a:pt x="0" y="40018"/>
                    </a:lnTo>
                    <a:cubicBezTo>
                      <a:pt x="101665" y="211694"/>
                      <a:pt x="202726" y="382315"/>
                      <a:pt x="304616" y="554443"/>
                    </a:cubicBezTo>
                    <a:lnTo>
                      <a:pt x="373724" y="511712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Graphic 90"/>
              <p:cNvSpPr/>
              <p:nvPr/>
            </p:nvSpPr>
            <p:spPr>
              <a:xfrm>
                <a:off x="5125328" y="3192059"/>
                <a:ext cx="422482" cy="636814"/>
              </a:xfrm>
              <a:custGeom>
                <a:avLst/>
                <a:gdLst>
                  <a:gd name="connsiteX0" fmla="*/ 0 w 422482"/>
                  <a:gd name="connsiteY0" fmla="*/ 40018 h 636814"/>
                  <a:gd name="connsiteX1" fmla="*/ 353752 w 422482"/>
                  <a:gd name="connsiteY1" fmla="*/ 636814 h 636814"/>
                  <a:gd name="connsiteX2" fmla="*/ 422483 w 422482"/>
                  <a:gd name="connsiteY2" fmla="*/ 594461 h 636814"/>
                  <a:gd name="connsiteX3" fmla="*/ 70238 w 422482"/>
                  <a:gd name="connsiteY3" fmla="*/ 0 h 636814"/>
                  <a:gd name="connsiteX4" fmla="*/ 0 w 422482"/>
                  <a:gd name="connsiteY4" fmla="*/ 40018 h 636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2482" h="636814">
                    <a:moveTo>
                      <a:pt x="0" y="40018"/>
                    </a:moveTo>
                    <a:cubicBezTo>
                      <a:pt x="118696" y="240181"/>
                      <a:pt x="236111" y="438309"/>
                      <a:pt x="353752" y="636814"/>
                    </a:cubicBezTo>
                    <a:lnTo>
                      <a:pt x="422483" y="594461"/>
                    </a:lnTo>
                    <a:cubicBezTo>
                      <a:pt x="304163" y="394750"/>
                      <a:pt x="187502" y="197827"/>
                      <a:pt x="70238" y="0"/>
                    </a:cubicBezTo>
                    <a:lnTo>
                      <a:pt x="0" y="40018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Graphic 90"/>
              <p:cNvSpPr/>
              <p:nvPr/>
            </p:nvSpPr>
            <p:spPr>
              <a:xfrm>
                <a:off x="9053831" y="937639"/>
                <a:ext cx="382689" cy="521997"/>
              </a:xfrm>
              <a:custGeom>
                <a:avLst/>
                <a:gdLst>
                  <a:gd name="connsiteX0" fmla="*/ 350210 w 350210"/>
                  <a:gd name="connsiteY0" fmla="*/ 472147 h 514500"/>
                  <a:gd name="connsiteX1" fmla="*/ 70539 w 350210"/>
                  <a:gd name="connsiteY1" fmla="*/ 0 h 514500"/>
                  <a:gd name="connsiteX2" fmla="*/ 0 w 350210"/>
                  <a:gd name="connsiteY2" fmla="*/ 39942 h 514500"/>
                  <a:gd name="connsiteX3" fmla="*/ 281555 w 350210"/>
                  <a:gd name="connsiteY3" fmla="*/ 514501 h 514500"/>
                  <a:gd name="connsiteX4" fmla="*/ 350210 w 350210"/>
                  <a:gd name="connsiteY4" fmla="*/ 472147 h 514500"/>
                  <a:gd name="connsiteX0-1" fmla="*/ 350210 w 350210"/>
                  <a:gd name="connsiteY0-2" fmla="*/ 492134 h 534488"/>
                  <a:gd name="connsiteX1-3" fmla="*/ 120506 w 350210"/>
                  <a:gd name="connsiteY1-4" fmla="*/ 0 h 534488"/>
                  <a:gd name="connsiteX2-5" fmla="*/ 0 w 350210"/>
                  <a:gd name="connsiteY2-6" fmla="*/ 59929 h 534488"/>
                  <a:gd name="connsiteX3-7" fmla="*/ 281555 w 350210"/>
                  <a:gd name="connsiteY3-8" fmla="*/ 534488 h 534488"/>
                  <a:gd name="connsiteX4-9" fmla="*/ 350210 w 350210"/>
                  <a:gd name="connsiteY4-10" fmla="*/ 492134 h 534488"/>
                  <a:gd name="connsiteX0-11" fmla="*/ 382689 w 382689"/>
                  <a:gd name="connsiteY0-12" fmla="*/ 437170 h 534488"/>
                  <a:gd name="connsiteX1-13" fmla="*/ 120506 w 382689"/>
                  <a:gd name="connsiteY1-14" fmla="*/ 0 h 534488"/>
                  <a:gd name="connsiteX2-15" fmla="*/ 0 w 382689"/>
                  <a:gd name="connsiteY2-16" fmla="*/ 59929 h 534488"/>
                  <a:gd name="connsiteX3-17" fmla="*/ 281555 w 382689"/>
                  <a:gd name="connsiteY3-18" fmla="*/ 534488 h 534488"/>
                  <a:gd name="connsiteX4-19" fmla="*/ 382689 w 382689"/>
                  <a:gd name="connsiteY4-20" fmla="*/ 437170 h 534488"/>
                  <a:gd name="connsiteX0-21" fmla="*/ 382689 w 382689"/>
                  <a:gd name="connsiteY0-22" fmla="*/ 437170 h 519498"/>
                  <a:gd name="connsiteX1-23" fmla="*/ 120506 w 382689"/>
                  <a:gd name="connsiteY1-24" fmla="*/ 0 h 519498"/>
                  <a:gd name="connsiteX2-25" fmla="*/ 0 w 382689"/>
                  <a:gd name="connsiteY2-26" fmla="*/ 59929 h 519498"/>
                  <a:gd name="connsiteX3-27" fmla="*/ 271562 w 382689"/>
                  <a:gd name="connsiteY3-28" fmla="*/ 519498 h 519498"/>
                  <a:gd name="connsiteX4-29" fmla="*/ 382689 w 382689"/>
                  <a:gd name="connsiteY4-30" fmla="*/ 437170 h 519498"/>
                  <a:gd name="connsiteX0-31" fmla="*/ 382689 w 382689"/>
                  <a:gd name="connsiteY0-32" fmla="*/ 437170 h 519498"/>
                  <a:gd name="connsiteX1-33" fmla="*/ 120506 w 382689"/>
                  <a:gd name="connsiteY1-34" fmla="*/ 0 h 519498"/>
                  <a:gd name="connsiteX2-35" fmla="*/ 0 w 382689"/>
                  <a:gd name="connsiteY2-36" fmla="*/ 59929 h 519498"/>
                  <a:gd name="connsiteX3-37" fmla="*/ 271562 w 382689"/>
                  <a:gd name="connsiteY3-38" fmla="*/ 519498 h 519498"/>
                  <a:gd name="connsiteX4-39" fmla="*/ 382689 w 382689"/>
                  <a:gd name="connsiteY4-40" fmla="*/ 437170 h 519498"/>
                  <a:gd name="connsiteX0-41" fmla="*/ 382689 w 382689"/>
                  <a:gd name="connsiteY0-42" fmla="*/ 439669 h 521997"/>
                  <a:gd name="connsiteX1-43" fmla="*/ 128001 w 382689"/>
                  <a:gd name="connsiteY1-44" fmla="*/ 0 h 521997"/>
                  <a:gd name="connsiteX2-45" fmla="*/ 0 w 382689"/>
                  <a:gd name="connsiteY2-46" fmla="*/ 62428 h 521997"/>
                  <a:gd name="connsiteX3-47" fmla="*/ 271562 w 382689"/>
                  <a:gd name="connsiteY3-48" fmla="*/ 521997 h 521997"/>
                  <a:gd name="connsiteX4-49" fmla="*/ 382689 w 382689"/>
                  <a:gd name="connsiteY4-50" fmla="*/ 439669 h 521997"/>
                  <a:gd name="connsiteX0-51" fmla="*/ 382689 w 382689"/>
                  <a:gd name="connsiteY0-52" fmla="*/ 439669 h 521997"/>
                  <a:gd name="connsiteX1-53" fmla="*/ 128001 w 382689"/>
                  <a:gd name="connsiteY1-54" fmla="*/ 0 h 521997"/>
                  <a:gd name="connsiteX2-55" fmla="*/ 0 w 382689"/>
                  <a:gd name="connsiteY2-56" fmla="*/ 62428 h 521997"/>
                  <a:gd name="connsiteX3-57" fmla="*/ 271562 w 382689"/>
                  <a:gd name="connsiteY3-58" fmla="*/ 521997 h 521997"/>
                  <a:gd name="connsiteX4-59" fmla="*/ 382689 w 382689"/>
                  <a:gd name="connsiteY4-60" fmla="*/ 439669 h 5219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82689" h="521997">
                    <a:moveTo>
                      <a:pt x="382689" y="439669"/>
                    </a:moveTo>
                    <a:cubicBezTo>
                      <a:pt x="289089" y="281709"/>
                      <a:pt x="221903" y="158488"/>
                      <a:pt x="128001" y="0"/>
                    </a:cubicBezTo>
                    <a:lnTo>
                      <a:pt x="0" y="62428"/>
                    </a:lnTo>
                    <a:lnTo>
                      <a:pt x="271562" y="521997"/>
                    </a:lnTo>
                    <a:lnTo>
                      <a:pt x="382689" y="439669"/>
                    </a:lnTo>
                    <a:close/>
                  </a:path>
                </a:pathLst>
              </a:custGeom>
              <a:solidFill>
                <a:schemeClr val="bg1"/>
              </a:solidFill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45" name="Graphic 90"/>
            <p:cNvSpPr/>
            <p:nvPr/>
          </p:nvSpPr>
          <p:spPr>
            <a:xfrm>
              <a:off x="4289179" y="3376848"/>
              <a:ext cx="946781" cy="943013"/>
            </a:xfrm>
            <a:custGeom>
              <a:avLst/>
              <a:gdLst>
                <a:gd name="connsiteX0" fmla="*/ 566426 w 946781"/>
                <a:gd name="connsiteY0" fmla="*/ 9120 h 943013"/>
                <a:gd name="connsiteX1" fmla="*/ 473353 w 946781"/>
                <a:gd name="connsiteY1" fmla="*/ 62175 h 943013"/>
                <a:gd name="connsiteX2" fmla="*/ 566426 w 946781"/>
                <a:gd name="connsiteY2" fmla="*/ 9120 h 943013"/>
                <a:gd name="connsiteX3" fmla="*/ 474258 w 946781"/>
                <a:gd name="connsiteY3" fmla="*/ 1 h 943013"/>
                <a:gd name="connsiteX4" fmla="*/ 1 w 946781"/>
                <a:gd name="connsiteY4" fmla="*/ 471092 h 943013"/>
                <a:gd name="connsiteX5" fmla="*/ 474107 w 946781"/>
                <a:gd name="connsiteY5" fmla="*/ 943013 h 943013"/>
                <a:gd name="connsiteX6" fmla="*/ 923721 w 946781"/>
                <a:gd name="connsiteY6" fmla="*/ 616316 h 943013"/>
                <a:gd name="connsiteX7" fmla="*/ 804949 w 946781"/>
                <a:gd name="connsiteY7" fmla="*/ 689569 h 943013"/>
                <a:gd name="connsiteX8" fmla="*/ 923721 w 946781"/>
                <a:gd name="connsiteY8" fmla="*/ 616316 h 943013"/>
                <a:gd name="connsiteX9" fmla="*/ 946782 w 946781"/>
                <a:gd name="connsiteY9" fmla="*/ 473127 h 943013"/>
                <a:gd name="connsiteX10" fmla="*/ 566426 w 946781"/>
                <a:gd name="connsiteY10" fmla="*/ 9120 h 94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6781" h="943013">
                  <a:moveTo>
                    <a:pt x="566426" y="9120"/>
                  </a:moveTo>
                  <a:lnTo>
                    <a:pt x="473353" y="62175"/>
                  </a:lnTo>
                  <a:lnTo>
                    <a:pt x="566426" y="9120"/>
                  </a:lnTo>
                  <a:cubicBezTo>
                    <a:pt x="536583" y="3241"/>
                    <a:pt x="505835" y="1"/>
                    <a:pt x="474258" y="1"/>
                  </a:cubicBezTo>
                  <a:cubicBezTo>
                    <a:pt x="212523" y="-376"/>
                    <a:pt x="528" y="210262"/>
                    <a:pt x="1" y="471092"/>
                  </a:cubicBezTo>
                  <a:cubicBezTo>
                    <a:pt x="-451" y="730415"/>
                    <a:pt x="212976" y="942938"/>
                    <a:pt x="474107" y="943013"/>
                  </a:cubicBezTo>
                  <a:cubicBezTo>
                    <a:pt x="682334" y="943088"/>
                    <a:pt x="861772" y="804647"/>
                    <a:pt x="923721" y="616316"/>
                  </a:cubicBezTo>
                  <a:lnTo>
                    <a:pt x="804949" y="689569"/>
                  </a:lnTo>
                  <a:lnTo>
                    <a:pt x="923721" y="616316"/>
                  </a:lnTo>
                  <a:cubicBezTo>
                    <a:pt x="938567" y="571023"/>
                    <a:pt x="946782" y="522942"/>
                    <a:pt x="946782" y="473127"/>
                  </a:cubicBezTo>
                  <a:cubicBezTo>
                    <a:pt x="946932" y="243347"/>
                    <a:pt x="783697" y="52152"/>
                    <a:pt x="566426" y="912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Graphic 90"/>
            <p:cNvSpPr/>
            <p:nvPr/>
          </p:nvSpPr>
          <p:spPr>
            <a:xfrm>
              <a:off x="4109529" y="3196868"/>
              <a:ext cx="1300612" cy="1303859"/>
            </a:xfrm>
            <a:custGeom>
              <a:avLst/>
              <a:gdLst>
                <a:gd name="connsiteX0" fmla="*/ 1151678 w 1300612"/>
                <a:gd name="connsiteY0" fmla="*/ 788458 h 1303859"/>
                <a:gd name="connsiteX1" fmla="*/ 561363 w 1300612"/>
                <a:gd name="connsiteY1" fmla="*/ 1160599 h 1303859"/>
                <a:gd name="connsiteX2" fmla="*/ 193442 w 1300612"/>
                <a:gd name="connsiteY2" fmla="*/ 413529 h 1303859"/>
                <a:gd name="connsiteX3" fmla="*/ 773810 w 1300612"/>
                <a:gd name="connsiteY3" fmla="*/ 149232 h 1303859"/>
                <a:gd name="connsiteX4" fmla="*/ 809909 w 1300612"/>
                <a:gd name="connsiteY4" fmla="*/ 147574 h 1303859"/>
                <a:gd name="connsiteX5" fmla="*/ 943979 w 1300612"/>
                <a:gd name="connsiteY5" fmla="*/ 71910 h 1303859"/>
                <a:gd name="connsiteX6" fmla="*/ 196156 w 1300612"/>
                <a:gd name="connsiteY6" fmla="*/ 187140 h 1303859"/>
                <a:gd name="connsiteX7" fmla="*/ 91854 w 1300612"/>
                <a:gd name="connsiteY7" fmla="*/ 984401 h 1303859"/>
                <a:gd name="connsiteX8" fmla="*/ 828373 w 1300612"/>
                <a:gd name="connsiteY8" fmla="*/ 1279747 h 1303859"/>
                <a:gd name="connsiteX9" fmla="*/ 1300595 w 1300612"/>
                <a:gd name="connsiteY9" fmla="*/ 675867 h 1303859"/>
                <a:gd name="connsiteX10" fmla="*/ 1181748 w 1300612"/>
                <a:gd name="connsiteY10" fmla="*/ 749270 h 1303859"/>
                <a:gd name="connsiteX11" fmla="*/ 1151678 w 1300612"/>
                <a:gd name="connsiteY11" fmla="*/ 788458 h 130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0612" h="1303859">
                  <a:moveTo>
                    <a:pt x="1151678" y="788458"/>
                  </a:moveTo>
                  <a:cubicBezTo>
                    <a:pt x="1072925" y="1052152"/>
                    <a:pt x="830860" y="1205289"/>
                    <a:pt x="561363" y="1160599"/>
                  </a:cubicBezTo>
                  <a:cubicBezTo>
                    <a:pt x="221854" y="1104303"/>
                    <a:pt x="31036" y="716788"/>
                    <a:pt x="193442" y="413529"/>
                  </a:cubicBezTo>
                  <a:cubicBezTo>
                    <a:pt x="308144" y="199424"/>
                    <a:pt x="534911" y="96403"/>
                    <a:pt x="773810" y="149232"/>
                  </a:cubicBezTo>
                  <a:cubicBezTo>
                    <a:pt x="785341" y="151795"/>
                    <a:pt x="800187" y="152699"/>
                    <a:pt x="809909" y="147574"/>
                  </a:cubicBezTo>
                  <a:cubicBezTo>
                    <a:pt x="854750" y="123986"/>
                    <a:pt x="898309" y="97986"/>
                    <a:pt x="943979" y="71910"/>
                  </a:cubicBezTo>
                  <a:cubicBezTo>
                    <a:pt x="719398" y="-49122"/>
                    <a:pt x="405438" y="-21690"/>
                    <a:pt x="196156" y="187140"/>
                  </a:cubicBezTo>
                  <a:cubicBezTo>
                    <a:pt x="-19984" y="402828"/>
                    <a:pt x="-61660" y="725455"/>
                    <a:pt x="91854" y="984401"/>
                  </a:cubicBezTo>
                  <a:cubicBezTo>
                    <a:pt x="241373" y="1236489"/>
                    <a:pt x="548325" y="1359481"/>
                    <a:pt x="828373" y="1279747"/>
                  </a:cubicBezTo>
                  <a:cubicBezTo>
                    <a:pt x="1137812" y="1191573"/>
                    <a:pt x="1302555" y="911676"/>
                    <a:pt x="1300595" y="675867"/>
                  </a:cubicBezTo>
                  <a:cubicBezTo>
                    <a:pt x="1259522" y="700887"/>
                    <a:pt x="1219580" y="723496"/>
                    <a:pt x="1181748" y="749270"/>
                  </a:cubicBezTo>
                  <a:cubicBezTo>
                    <a:pt x="1168710" y="758162"/>
                    <a:pt x="1156125" y="773537"/>
                    <a:pt x="1151678" y="78845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Graphic 90"/>
            <p:cNvSpPr/>
            <p:nvPr/>
          </p:nvSpPr>
          <p:spPr>
            <a:xfrm>
              <a:off x="5981071" y="3492756"/>
              <a:ext cx="43333" cy="26452"/>
            </a:xfrm>
            <a:custGeom>
              <a:avLst/>
              <a:gdLst>
                <a:gd name="connsiteX0" fmla="*/ 43334 w 43333"/>
                <a:gd name="connsiteY0" fmla="*/ 904 h 26452"/>
                <a:gd name="connsiteX1" fmla="*/ 42806 w 43333"/>
                <a:gd name="connsiteY1" fmla="*/ 0 h 26452"/>
                <a:gd name="connsiteX2" fmla="*/ 0 w 43333"/>
                <a:gd name="connsiteY2" fmla="*/ 26452 h 26452"/>
                <a:gd name="connsiteX3" fmla="*/ 43334 w 43333"/>
                <a:gd name="connsiteY3" fmla="*/ 904 h 2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3" h="26452">
                  <a:moveTo>
                    <a:pt x="43334" y="904"/>
                  </a:moveTo>
                  <a:cubicBezTo>
                    <a:pt x="43183" y="603"/>
                    <a:pt x="42957" y="302"/>
                    <a:pt x="42806" y="0"/>
                  </a:cubicBezTo>
                  <a:lnTo>
                    <a:pt x="0" y="26452"/>
                  </a:lnTo>
                  <a:cubicBezTo>
                    <a:pt x="14168" y="18087"/>
                    <a:pt x="28186" y="9872"/>
                    <a:pt x="43334" y="90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Graphic 90"/>
            <p:cNvSpPr/>
            <p:nvPr/>
          </p:nvSpPr>
          <p:spPr>
            <a:xfrm>
              <a:off x="5611568" y="2914725"/>
              <a:ext cx="412309" cy="619857"/>
            </a:xfrm>
            <a:custGeom>
              <a:avLst/>
              <a:gdLst>
                <a:gd name="connsiteX0" fmla="*/ 0 w 412309"/>
                <a:gd name="connsiteY0" fmla="*/ 40093 h 619857"/>
                <a:gd name="connsiteX1" fmla="*/ 343428 w 412309"/>
                <a:gd name="connsiteY1" fmla="*/ 619858 h 619857"/>
                <a:gd name="connsiteX2" fmla="*/ 369503 w 412309"/>
                <a:gd name="connsiteY2" fmla="*/ 604484 h 619857"/>
                <a:gd name="connsiteX3" fmla="*/ 412309 w 412309"/>
                <a:gd name="connsiteY3" fmla="*/ 578031 h 619857"/>
                <a:gd name="connsiteX4" fmla="*/ 70313 w 412309"/>
                <a:gd name="connsiteY4" fmla="*/ 0 h 619857"/>
                <a:gd name="connsiteX5" fmla="*/ 0 w 412309"/>
                <a:gd name="connsiteY5" fmla="*/ 40093 h 61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309" h="619857">
                  <a:moveTo>
                    <a:pt x="0" y="40093"/>
                  </a:moveTo>
                  <a:cubicBezTo>
                    <a:pt x="115606" y="235282"/>
                    <a:pt x="228952" y="426552"/>
                    <a:pt x="343428" y="619858"/>
                  </a:cubicBezTo>
                  <a:cubicBezTo>
                    <a:pt x="352396" y="614582"/>
                    <a:pt x="360987" y="609533"/>
                    <a:pt x="369503" y="604484"/>
                  </a:cubicBezTo>
                  <a:lnTo>
                    <a:pt x="412309" y="578031"/>
                  </a:lnTo>
                  <a:cubicBezTo>
                    <a:pt x="298285" y="385329"/>
                    <a:pt x="185543" y="194737"/>
                    <a:pt x="70313" y="0"/>
                  </a:cubicBezTo>
                  <a:lnTo>
                    <a:pt x="0" y="40093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Graphic 90"/>
            <p:cNvSpPr/>
            <p:nvPr/>
          </p:nvSpPr>
          <p:spPr>
            <a:xfrm>
              <a:off x="2540129" y="3847714"/>
              <a:ext cx="1290500" cy="1865493"/>
            </a:xfrm>
            <a:custGeom>
              <a:avLst/>
              <a:gdLst>
                <a:gd name="connsiteX0" fmla="*/ 660287 w 1290500"/>
                <a:gd name="connsiteY0" fmla="*/ 598229 h 1865493"/>
                <a:gd name="connsiteX1" fmla="*/ 328540 w 1290500"/>
                <a:gd name="connsiteY1" fmla="*/ 39942 h 1865493"/>
                <a:gd name="connsiteX2" fmla="*/ 286186 w 1290500"/>
                <a:gd name="connsiteY2" fmla="*/ 0 h 1865493"/>
                <a:gd name="connsiteX3" fmla="*/ 240969 w 1290500"/>
                <a:gd name="connsiteY3" fmla="*/ 12812 h 1865493"/>
                <a:gd name="connsiteX4" fmla="*/ 34475 w 1290500"/>
                <a:gd name="connsiteY4" fmla="*/ 135050 h 1865493"/>
                <a:gd name="connsiteX5" fmla="*/ 16614 w 1290500"/>
                <a:gd name="connsiteY5" fmla="*/ 230987 h 1865493"/>
                <a:gd name="connsiteX6" fmla="*/ 957592 w 1290500"/>
                <a:gd name="connsiteY6" fmla="*/ 1820159 h 1865493"/>
                <a:gd name="connsiteX7" fmla="*/ 1058503 w 1290500"/>
                <a:gd name="connsiteY7" fmla="*/ 1850228 h 1865493"/>
                <a:gd name="connsiteX8" fmla="*/ 1249246 w 1290500"/>
                <a:gd name="connsiteY8" fmla="*/ 1738013 h 1865493"/>
                <a:gd name="connsiteX9" fmla="*/ 1272382 w 1290500"/>
                <a:gd name="connsiteY9" fmla="*/ 1631827 h 1865493"/>
                <a:gd name="connsiteX10" fmla="*/ 660287 w 1290500"/>
                <a:gd name="connsiteY10" fmla="*/ 598229 h 186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0500" h="1865493">
                  <a:moveTo>
                    <a:pt x="660287" y="598229"/>
                  </a:moveTo>
                  <a:cubicBezTo>
                    <a:pt x="549956" y="412007"/>
                    <a:pt x="440002" y="225560"/>
                    <a:pt x="328540" y="39942"/>
                  </a:cubicBezTo>
                  <a:cubicBezTo>
                    <a:pt x="318366" y="22986"/>
                    <a:pt x="298847" y="11606"/>
                    <a:pt x="286186" y="0"/>
                  </a:cubicBezTo>
                  <a:cubicBezTo>
                    <a:pt x="264482" y="5954"/>
                    <a:pt x="251293" y="6933"/>
                    <a:pt x="240969" y="12812"/>
                  </a:cubicBezTo>
                  <a:cubicBezTo>
                    <a:pt x="171635" y="52678"/>
                    <a:pt x="101548" y="91641"/>
                    <a:pt x="34475" y="135050"/>
                  </a:cubicBezTo>
                  <a:cubicBezTo>
                    <a:pt x="-6748" y="161728"/>
                    <a:pt x="-8783" y="188181"/>
                    <a:pt x="16614" y="230987"/>
                  </a:cubicBezTo>
                  <a:cubicBezTo>
                    <a:pt x="330274" y="760711"/>
                    <a:pt x="643933" y="1290434"/>
                    <a:pt x="957592" y="1820159"/>
                  </a:cubicBezTo>
                  <a:cubicBezTo>
                    <a:pt x="986456" y="1868918"/>
                    <a:pt x="1008989" y="1877359"/>
                    <a:pt x="1058503" y="1850228"/>
                  </a:cubicBezTo>
                  <a:cubicBezTo>
                    <a:pt x="1123164" y="1814732"/>
                    <a:pt x="1186770" y="1777202"/>
                    <a:pt x="1249246" y="1738013"/>
                  </a:cubicBezTo>
                  <a:cubicBezTo>
                    <a:pt x="1297101" y="1707944"/>
                    <a:pt x="1301246" y="1680662"/>
                    <a:pt x="1272382" y="1631827"/>
                  </a:cubicBezTo>
                  <a:cubicBezTo>
                    <a:pt x="1068300" y="1287420"/>
                    <a:pt x="864293" y="942786"/>
                    <a:pt x="660287" y="598229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Graphic 90"/>
            <p:cNvSpPr/>
            <p:nvPr/>
          </p:nvSpPr>
          <p:spPr>
            <a:xfrm>
              <a:off x="5923569" y="2746742"/>
              <a:ext cx="51246" cy="30145"/>
            </a:xfrm>
            <a:custGeom>
              <a:avLst/>
              <a:gdLst>
                <a:gd name="connsiteX0" fmla="*/ 50719 w 51246"/>
                <a:gd name="connsiteY0" fmla="*/ 0 h 30145"/>
                <a:gd name="connsiteX1" fmla="*/ 0 w 51246"/>
                <a:gd name="connsiteY1" fmla="*/ 30145 h 30145"/>
                <a:gd name="connsiteX2" fmla="*/ 51247 w 51246"/>
                <a:gd name="connsiteY2" fmla="*/ 904 h 30145"/>
                <a:gd name="connsiteX3" fmla="*/ 50719 w 51246"/>
                <a:gd name="connsiteY3" fmla="*/ 0 h 3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46" h="30145">
                  <a:moveTo>
                    <a:pt x="50719" y="0"/>
                  </a:moveTo>
                  <a:cubicBezTo>
                    <a:pt x="32481" y="10852"/>
                    <a:pt x="16354" y="20499"/>
                    <a:pt x="0" y="30145"/>
                  </a:cubicBezTo>
                  <a:lnTo>
                    <a:pt x="51247" y="904"/>
                  </a:lnTo>
                  <a:cubicBezTo>
                    <a:pt x="51021" y="603"/>
                    <a:pt x="50870" y="302"/>
                    <a:pt x="50719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Graphic 90"/>
            <p:cNvSpPr/>
            <p:nvPr/>
          </p:nvSpPr>
          <p:spPr>
            <a:xfrm>
              <a:off x="5904729" y="2747646"/>
              <a:ext cx="406204" cy="610361"/>
            </a:xfrm>
            <a:custGeom>
              <a:avLst/>
              <a:gdLst>
                <a:gd name="connsiteX0" fmla="*/ 337474 w 406204"/>
                <a:gd name="connsiteY0" fmla="*/ 610362 h 610361"/>
                <a:gd name="connsiteX1" fmla="*/ 406205 w 406204"/>
                <a:gd name="connsiteY1" fmla="*/ 567405 h 610361"/>
                <a:gd name="connsiteX2" fmla="*/ 70087 w 406204"/>
                <a:gd name="connsiteY2" fmla="*/ 0 h 610361"/>
                <a:gd name="connsiteX3" fmla="*/ 18841 w 406204"/>
                <a:gd name="connsiteY3" fmla="*/ 29241 h 610361"/>
                <a:gd name="connsiteX4" fmla="*/ 0 w 406204"/>
                <a:gd name="connsiteY4" fmla="*/ 40470 h 610361"/>
                <a:gd name="connsiteX5" fmla="*/ 337474 w 406204"/>
                <a:gd name="connsiteY5" fmla="*/ 610362 h 610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204" h="610361">
                  <a:moveTo>
                    <a:pt x="337474" y="610362"/>
                  </a:moveTo>
                  <a:cubicBezTo>
                    <a:pt x="361665" y="595214"/>
                    <a:pt x="382616" y="582176"/>
                    <a:pt x="406205" y="567405"/>
                  </a:cubicBezTo>
                  <a:cubicBezTo>
                    <a:pt x="293387" y="376889"/>
                    <a:pt x="181850" y="188708"/>
                    <a:pt x="70087" y="0"/>
                  </a:cubicBezTo>
                  <a:lnTo>
                    <a:pt x="18841" y="29241"/>
                  </a:lnTo>
                  <a:cubicBezTo>
                    <a:pt x="12661" y="32933"/>
                    <a:pt x="6406" y="36626"/>
                    <a:pt x="0" y="40470"/>
                  </a:cubicBezTo>
                  <a:cubicBezTo>
                    <a:pt x="113195" y="231589"/>
                    <a:pt x="224882" y="420297"/>
                    <a:pt x="337474" y="610362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Graphic 90"/>
            <p:cNvSpPr/>
            <p:nvPr/>
          </p:nvSpPr>
          <p:spPr>
            <a:xfrm>
              <a:off x="1276544" y="2024698"/>
              <a:ext cx="5357526" cy="4832020"/>
            </a:xfrm>
            <a:custGeom>
              <a:avLst/>
              <a:gdLst>
                <a:gd name="connsiteX0" fmla="*/ 5302455 w 5357526"/>
                <a:gd name="connsiteY0" fmla="*/ 1601977 h 4832020"/>
                <a:gd name="connsiteX1" fmla="*/ 5165219 w 5357526"/>
                <a:gd name="connsiteY1" fmla="*/ 1211071 h 4832020"/>
                <a:gd name="connsiteX2" fmla="*/ 5278564 w 5357526"/>
                <a:gd name="connsiteY2" fmla="*/ 1140381 h 4832020"/>
                <a:gd name="connsiteX3" fmla="*/ 4747333 w 5357526"/>
                <a:gd name="connsiteY3" fmla="*/ 1468133 h 4832020"/>
                <a:gd name="connsiteX4" fmla="*/ 4747861 w 5357526"/>
                <a:gd name="connsiteY4" fmla="*/ 1469038 h 4832020"/>
                <a:gd name="connsiteX5" fmla="*/ 4704527 w 5357526"/>
                <a:gd name="connsiteY5" fmla="*/ 1494586 h 4832020"/>
                <a:gd name="connsiteX6" fmla="*/ 4493964 w 5357526"/>
                <a:gd name="connsiteY6" fmla="*/ 1624511 h 4832020"/>
                <a:gd name="connsiteX7" fmla="*/ 4494040 w 5357526"/>
                <a:gd name="connsiteY7" fmla="*/ 1624586 h 4832020"/>
                <a:gd name="connsiteX8" fmla="*/ 4425384 w 5357526"/>
                <a:gd name="connsiteY8" fmla="*/ 1667091 h 4832020"/>
                <a:gd name="connsiteX9" fmla="*/ 4425233 w 5357526"/>
                <a:gd name="connsiteY9" fmla="*/ 1666864 h 4832020"/>
                <a:gd name="connsiteX10" fmla="*/ 4271268 w 5357526"/>
                <a:gd name="connsiteY10" fmla="*/ 1761821 h 4832020"/>
                <a:gd name="connsiteX11" fmla="*/ 4271946 w 5357526"/>
                <a:gd name="connsiteY11" fmla="*/ 1762952 h 4832020"/>
                <a:gd name="connsiteX12" fmla="*/ 4202989 w 5357526"/>
                <a:gd name="connsiteY12" fmla="*/ 1804929 h 4832020"/>
                <a:gd name="connsiteX13" fmla="*/ 4202612 w 5357526"/>
                <a:gd name="connsiteY13" fmla="*/ 1804251 h 4832020"/>
                <a:gd name="connsiteX14" fmla="*/ 3936356 w 5357526"/>
                <a:gd name="connsiteY14" fmla="*/ 1968541 h 4832020"/>
                <a:gd name="connsiteX15" fmla="*/ 3486742 w 5357526"/>
                <a:gd name="connsiteY15" fmla="*/ 2295238 h 4832020"/>
                <a:gd name="connsiteX16" fmla="*/ 3012636 w 5357526"/>
                <a:gd name="connsiteY16" fmla="*/ 1823317 h 4832020"/>
                <a:gd name="connsiteX17" fmla="*/ 3486893 w 5357526"/>
                <a:gd name="connsiteY17" fmla="*/ 1352225 h 4832020"/>
                <a:gd name="connsiteX18" fmla="*/ 3579062 w 5357526"/>
                <a:gd name="connsiteY18" fmla="*/ 1361344 h 4832020"/>
                <a:gd name="connsiteX19" fmla="*/ 3848785 w 5357526"/>
                <a:gd name="connsiteY19" fmla="*/ 1207529 h 4832020"/>
                <a:gd name="connsiteX20" fmla="*/ 3847277 w 5357526"/>
                <a:gd name="connsiteY20" fmla="*/ 1204967 h 4832020"/>
                <a:gd name="connsiteX21" fmla="*/ 3916912 w 5357526"/>
                <a:gd name="connsiteY21" fmla="*/ 1163819 h 4832020"/>
                <a:gd name="connsiteX22" fmla="*/ 3919098 w 5357526"/>
                <a:gd name="connsiteY22" fmla="*/ 1167436 h 4832020"/>
                <a:gd name="connsiteX23" fmla="*/ 4076229 w 5357526"/>
                <a:gd name="connsiteY23" fmla="*/ 1077830 h 4832020"/>
                <a:gd name="connsiteX24" fmla="*/ 4075098 w 5357526"/>
                <a:gd name="connsiteY24" fmla="*/ 1075946 h 4832020"/>
                <a:gd name="connsiteX25" fmla="*/ 4144809 w 5357526"/>
                <a:gd name="connsiteY25" fmla="*/ 1035250 h 4832020"/>
                <a:gd name="connsiteX26" fmla="*/ 4146316 w 5357526"/>
                <a:gd name="connsiteY26" fmla="*/ 1037813 h 4832020"/>
                <a:gd name="connsiteX27" fmla="*/ 4335024 w 5357526"/>
                <a:gd name="connsiteY27" fmla="*/ 930195 h 4832020"/>
                <a:gd name="connsiteX28" fmla="*/ 4334572 w 5357526"/>
                <a:gd name="connsiteY28" fmla="*/ 929441 h 4832020"/>
                <a:gd name="connsiteX29" fmla="*/ 4404132 w 5357526"/>
                <a:gd name="connsiteY29" fmla="*/ 888067 h 4832020"/>
                <a:gd name="connsiteX30" fmla="*/ 4405338 w 5357526"/>
                <a:gd name="connsiteY30" fmla="*/ 890027 h 4832020"/>
                <a:gd name="connsiteX31" fmla="*/ 4647026 w 5357526"/>
                <a:gd name="connsiteY31" fmla="*/ 752188 h 4832020"/>
                <a:gd name="connsiteX32" fmla="*/ 4697745 w 5357526"/>
                <a:gd name="connsiteY32" fmla="*/ 722043 h 4832020"/>
                <a:gd name="connsiteX33" fmla="*/ 4698272 w 5357526"/>
                <a:gd name="connsiteY33" fmla="*/ 723023 h 4832020"/>
                <a:gd name="connsiteX34" fmla="*/ 4925264 w 5357526"/>
                <a:gd name="connsiteY34" fmla="*/ 593550 h 4832020"/>
                <a:gd name="connsiteX35" fmla="*/ 4824128 w 5357526"/>
                <a:gd name="connsiteY35" fmla="*/ 650147 h 4832020"/>
                <a:gd name="connsiteX36" fmla="*/ 4797826 w 5357526"/>
                <a:gd name="connsiteY36" fmla="*/ 616837 h 4832020"/>
                <a:gd name="connsiteX37" fmla="*/ 4276543 w 5357526"/>
                <a:gd name="connsiteY37" fmla="*/ 124568 h 4832020"/>
                <a:gd name="connsiteX38" fmla="*/ 3807561 w 5357526"/>
                <a:gd name="connsiteY38" fmla="*/ 672 h 4832020"/>
                <a:gd name="connsiteX39" fmla="*/ 3257414 w 5357526"/>
                <a:gd name="connsiteY39" fmla="*/ 214400 h 4832020"/>
                <a:gd name="connsiteX40" fmla="*/ 2833574 w 5357526"/>
                <a:gd name="connsiteY40" fmla="*/ 646228 h 4832020"/>
                <a:gd name="connsiteX41" fmla="*/ 2360900 w 5357526"/>
                <a:gd name="connsiteY41" fmla="*/ 856490 h 4832020"/>
                <a:gd name="connsiteX42" fmla="*/ 1902921 w 5357526"/>
                <a:gd name="connsiteY42" fmla="*/ 830867 h 4832020"/>
                <a:gd name="connsiteX43" fmla="*/ 1359104 w 5357526"/>
                <a:gd name="connsiteY43" fmla="*/ 851592 h 4832020"/>
                <a:gd name="connsiteX44" fmla="*/ 435761 w 5357526"/>
                <a:gd name="connsiteY44" fmla="*/ 1300225 h 4832020"/>
                <a:gd name="connsiteX45" fmla="*/ 241 w 5357526"/>
                <a:gd name="connsiteY45" fmla="*/ 2274815 h 4832020"/>
                <a:gd name="connsiteX46" fmla="*/ 126021 w 5357526"/>
                <a:gd name="connsiteY46" fmla="*/ 2904470 h 4832020"/>
                <a:gd name="connsiteX47" fmla="*/ 620475 w 5357526"/>
                <a:gd name="connsiteY47" fmla="*/ 3854190 h 4832020"/>
                <a:gd name="connsiteX48" fmla="*/ 1203857 w 5357526"/>
                <a:gd name="connsiteY48" fmla="*/ 4518436 h 4832020"/>
                <a:gd name="connsiteX49" fmla="*/ 1787466 w 5357526"/>
                <a:gd name="connsiteY49" fmla="*/ 4806020 h 4832020"/>
                <a:gd name="connsiteX50" fmla="*/ 1942336 w 5357526"/>
                <a:gd name="connsiteY50" fmla="*/ 4832020 h 4832020"/>
                <a:gd name="connsiteX51" fmla="*/ 2115519 w 5357526"/>
                <a:gd name="connsiteY51" fmla="*/ 4832020 h 4832020"/>
                <a:gd name="connsiteX52" fmla="*/ 2229543 w 5357526"/>
                <a:gd name="connsiteY52" fmla="*/ 4814762 h 4832020"/>
                <a:gd name="connsiteX53" fmla="*/ 3246110 w 5357526"/>
                <a:gd name="connsiteY53" fmla="*/ 4236203 h 4832020"/>
                <a:gd name="connsiteX54" fmla="*/ 3628876 w 5357526"/>
                <a:gd name="connsiteY54" fmla="*/ 3619661 h 4832020"/>
                <a:gd name="connsiteX55" fmla="*/ 3833486 w 5357526"/>
                <a:gd name="connsiteY55" fmla="*/ 3210668 h 4832020"/>
                <a:gd name="connsiteX56" fmla="*/ 4140739 w 5357526"/>
                <a:gd name="connsiteY56" fmla="*/ 2980737 h 4832020"/>
                <a:gd name="connsiteX57" fmla="*/ 4475123 w 5357526"/>
                <a:gd name="connsiteY57" fmla="*/ 2896934 h 4832020"/>
                <a:gd name="connsiteX58" fmla="*/ 4970633 w 5357526"/>
                <a:gd name="connsiteY58" fmla="*/ 2699860 h 4832020"/>
                <a:gd name="connsiteX59" fmla="*/ 5352269 w 5357526"/>
                <a:gd name="connsiteY59" fmla="*/ 2065608 h 4832020"/>
                <a:gd name="connsiteX60" fmla="*/ 5302455 w 5357526"/>
                <a:gd name="connsiteY60" fmla="*/ 1601977 h 4832020"/>
                <a:gd name="connsiteX61" fmla="*/ 2512831 w 5357526"/>
                <a:gd name="connsiteY61" fmla="*/ 3561104 h 4832020"/>
                <a:gd name="connsiteX62" fmla="*/ 2322088 w 5357526"/>
                <a:gd name="connsiteY62" fmla="*/ 3673320 h 4832020"/>
                <a:gd name="connsiteX63" fmla="*/ 2221178 w 5357526"/>
                <a:gd name="connsiteY63" fmla="*/ 3643250 h 4832020"/>
                <a:gd name="connsiteX64" fmla="*/ 1280200 w 5357526"/>
                <a:gd name="connsiteY64" fmla="*/ 2054078 h 4832020"/>
                <a:gd name="connsiteX65" fmla="*/ 1298061 w 5357526"/>
                <a:gd name="connsiteY65" fmla="*/ 1958141 h 4832020"/>
                <a:gd name="connsiteX66" fmla="*/ 1504554 w 5357526"/>
                <a:gd name="connsiteY66" fmla="*/ 1835903 h 4832020"/>
                <a:gd name="connsiteX67" fmla="*/ 1549772 w 5357526"/>
                <a:gd name="connsiteY67" fmla="*/ 1823091 h 4832020"/>
                <a:gd name="connsiteX68" fmla="*/ 1592126 w 5357526"/>
                <a:gd name="connsiteY68" fmla="*/ 1863033 h 4832020"/>
                <a:gd name="connsiteX69" fmla="*/ 1923872 w 5357526"/>
                <a:gd name="connsiteY69" fmla="*/ 2421320 h 4832020"/>
                <a:gd name="connsiteX70" fmla="*/ 2535892 w 5357526"/>
                <a:gd name="connsiteY70" fmla="*/ 3454994 h 4832020"/>
                <a:gd name="connsiteX71" fmla="*/ 2512831 w 5357526"/>
                <a:gd name="connsiteY71" fmla="*/ 3561104 h 4832020"/>
                <a:gd name="connsiteX72" fmla="*/ 3661433 w 5357526"/>
                <a:gd name="connsiteY72" fmla="*/ 2451917 h 4832020"/>
                <a:gd name="connsiteX73" fmla="*/ 2924914 w 5357526"/>
                <a:gd name="connsiteY73" fmla="*/ 2156571 h 4832020"/>
                <a:gd name="connsiteX74" fmla="*/ 3029216 w 5357526"/>
                <a:gd name="connsiteY74" fmla="*/ 1359310 h 4832020"/>
                <a:gd name="connsiteX75" fmla="*/ 3777039 w 5357526"/>
                <a:gd name="connsiteY75" fmla="*/ 1244080 h 4832020"/>
                <a:gd name="connsiteX76" fmla="*/ 3642969 w 5357526"/>
                <a:gd name="connsiteY76" fmla="*/ 1319744 h 4832020"/>
                <a:gd name="connsiteX77" fmla="*/ 3606871 w 5357526"/>
                <a:gd name="connsiteY77" fmla="*/ 1321402 h 4832020"/>
                <a:gd name="connsiteX78" fmla="*/ 3026503 w 5357526"/>
                <a:gd name="connsiteY78" fmla="*/ 1585699 h 4832020"/>
                <a:gd name="connsiteX79" fmla="*/ 3394423 w 5357526"/>
                <a:gd name="connsiteY79" fmla="*/ 2332769 h 4832020"/>
                <a:gd name="connsiteX80" fmla="*/ 3984739 w 5357526"/>
                <a:gd name="connsiteY80" fmla="*/ 1960628 h 4832020"/>
                <a:gd name="connsiteX81" fmla="*/ 4014884 w 5357526"/>
                <a:gd name="connsiteY81" fmla="*/ 1921439 h 4832020"/>
                <a:gd name="connsiteX82" fmla="*/ 4133731 w 5357526"/>
                <a:gd name="connsiteY82" fmla="*/ 1848036 h 4832020"/>
                <a:gd name="connsiteX83" fmla="*/ 3661433 w 5357526"/>
                <a:gd name="connsiteY83" fmla="*/ 2451917 h 483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357526" h="4832020">
                  <a:moveTo>
                    <a:pt x="5302455" y="1601977"/>
                  </a:moveTo>
                  <a:cubicBezTo>
                    <a:pt x="5261382" y="1471299"/>
                    <a:pt x="5211944" y="1343182"/>
                    <a:pt x="5165219" y="1211071"/>
                  </a:cubicBezTo>
                  <a:cubicBezTo>
                    <a:pt x="5198680" y="1190196"/>
                    <a:pt x="5237869" y="1165778"/>
                    <a:pt x="5278564" y="1140381"/>
                  </a:cubicBezTo>
                  <a:lnTo>
                    <a:pt x="4747333" y="1468133"/>
                  </a:lnTo>
                  <a:cubicBezTo>
                    <a:pt x="4747484" y="1468435"/>
                    <a:pt x="4747710" y="1468736"/>
                    <a:pt x="4747861" y="1469038"/>
                  </a:cubicBezTo>
                  <a:cubicBezTo>
                    <a:pt x="4732713" y="1478006"/>
                    <a:pt x="4718696" y="1486220"/>
                    <a:pt x="4704527" y="1494586"/>
                  </a:cubicBezTo>
                  <a:lnTo>
                    <a:pt x="4493964" y="1624511"/>
                  </a:lnTo>
                  <a:cubicBezTo>
                    <a:pt x="4493964" y="1624511"/>
                    <a:pt x="4494040" y="1624586"/>
                    <a:pt x="4494040" y="1624586"/>
                  </a:cubicBezTo>
                  <a:cubicBezTo>
                    <a:pt x="4472109" y="1638151"/>
                    <a:pt x="4450480" y="1651566"/>
                    <a:pt x="4425384" y="1667091"/>
                  </a:cubicBezTo>
                  <a:cubicBezTo>
                    <a:pt x="4425309" y="1667015"/>
                    <a:pt x="4425309" y="1666940"/>
                    <a:pt x="4425233" y="1666864"/>
                  </a:cubicBezTo>
                  <a:lnTo>
                    <a:pt x="4271268" y="1761821"/>
                  </a:lnTo>
                  <a:cubicBezTo>
                    <a:pt x="4271493" y="1762198"/>
                    <a:pt x="4271720" y="1762575"/>
                    <a:pt x="4271946" y="1762952"/>
                  </a:cubicBezTo>
                  <a:cubicBezTo>
                    <a:pt x="4249337" y="1776743"/>
                    <a:pt x="4228311" y="1789555"/>
                    <a:pt x="4202989" y="1804929"/>
                  </a:cubicBezTo>
                  <a:cubicBezTo>
                    <a:pt x="4202838" y="1804703"/>
                    <a:pt x="4202687" y="1804477"/>
                    <a:pt x="4202612" y="1804251"/>
                  </a:cubicBezTo>
                  <a:lnTo>
                    <a:pt x="3936356" y="1968541"/>
                  </a:lnTo>
                  <a:cubicBezTo>
                    <a:pt x="3874483" y="2156872"/>
                    <a:pt x="3694969" y="2295313"/>
                    <a:pt x="3486742" y="2295238"/>
                  </a:cubicBezTo>
                  <a:cubicBezTo>
                    <a:pt x="3225611" y="2295163"/>
                    <a:pt x="3012184" y="2082640"/>
                    <a:pt x="3012636" y="1823317"/>
                  </a:cubicBezTo>
                  <a:cubicBezTo>
                    <a:pt x="3013088" y="1562487"/>
                    <a:pt x="3225159" y="1351849"/>
                    <a:pt x="3486893" y="1352225"/>
                  </a:cubicBezTo>
                  <a:cubicBezTo>
                    <a:pt x="3518470" y="1352301"/>
                    <a:pt x="3549293" y="1355466"/>
                    <a:pt x="3579062" y="1361344"/>
                  </a:cubicBezTo>
                  <a:lnTo>
                    <a:pt x="3848785" y="1207529"/>
                  </a:lnTo>
                  <a:cubicBezTo>
                    <a:pt x="3848257" y="1206700"/>
                    <a:pt x="3847805" y="1205796"/>
                    <a:pt x="3847277" y="1204967"/>
                  </a:cubicBezTo>
                  <a:cubicBezTo>
                    <a:pt x="3870639" y="1191176"/>
                    <a:pt x="3891892" y="1178590"/>
                    <a:pt x="3916912" y="1163819"/>
                  </a:cubicBezTo>
                  <a:cubicBezTo>
                    <a:pt x="3917666" y="1165025"/>
                    <a:pt x="3918344" y="1166231"/>
                    <a:pt x="3919098" y="1167436"/>
                  </a:cubicBezTo>
                  <a:lnTo>
                    <a:pt x="4076229" y="1077830"/>
                  </a:lnTo>
                  <a:cubicBezTo>
                    <a:pt x="4075852" y="1077227"/>
                    <a:pt x="4075476" y="1076549"/>
                    <a:pt x="4075098" y="1075946"/>
                  </a:cubicBezTo>
                  <a:cubicBezTo>
                    <a:pt x="4100345" y="1061175"/>
                    <a:pt x="4121597" y="1048815"/>
                    <a:pt x="4144809" y="1035250"/>
                  </a:cubicBezTo>
                  <a:cubicBezTo>
                    <a:pt x="4145336" y="1036079"/>
                    <a:pt x="4145789" y="1036984"/>
                    <a:pt x="4146316" y="1037813"/>
                  </a:cubicBezTo>
                  <a:lnTo>
                    <a:pt x="4335024" y="930195"/>
                  </a:lnTo>
                  <a:cubicBezTo>
                    <a:pt x="4334874" y="929969"/>
                    <a:pt x="4334723" y="929743"/>
                    <a:pt x="4334572" y="929441"/>
                  </a:cubicBezTo>
                  <a:cubicBezTo>
                    <a:pt x="4357407" y="915876"/>
                    <a:pt x="4379262" y="902838"/>
                    <a:pt x="4404132" y="888067"/>
                  </a:cubicBezTo>
                  <a:cubicBezTo>
                    <a:pt x="4404509" y="888745"/>
                    <a:pt x="4404885" y="889348"/>
                    <a:pt x="4405338" y="890027"/>
                  </a:cubicBezTo>
                  <a:lnTo>
                    <a:pt x="4647026" y="752188"/>
                  </a:lnTo>
                  <a:cubicBezTo>
                    <a:pt x="4663304" y="742466"/>
                    <a:pt x="4679507" y="732895"/>
                    <a:pt x="4697745" y="722043"/>
                  </a:cubicBezTo>
                  <a:cubicBezTo>
                    <a:pt x="4697895" y="722345"/>
                    <a:pt x="4698122" y="722646"/>
                    <a:pt x="4698272" y="723023"/>
                  </a:cubicBezTo>
                  <a:lnTo>
                    <a:pt x="4925264" y="593550"/>
                  </a:lnTo>
                  <a:cubicBezTo>
                    <a:pt x="4890899" y="612767"/>
                    <a:pt x="4858267" y="631080"/>
                    <a:pt x="4824128" y="650147"/>
                  </a:cubicBezTo>
                  <a:cubicBezTo>
                    <a:pt x="4814557" y="638014"/>
                    <a:pt x="4805966" y="627614"/>
                    <a:pt x="4797826" y="616837"/>
                  </a:cubicBezTo>
                  <a:cubicBezTo>
                    <a:pt x="4652150" y="423004"/>
                    <a:pt x="4489141" y="247334"/>
                    <a:pt x="4276543" y="124568"/>
                  </a:cubicBezTo>
                  <a:cubicBezTo>
                    <a:pt x="4131620" y="40840"/>
                    <a:pt x="3975695" y="-6262"/>
                    <a:pt x="3807561" y="672"/>
                  </a:cubicBezTo>
                  <a:cubicBezTo>
                    <a:pt x="3600691" y="9188"/>
                    <a:pt x="3418690" y="85982"/>
                    <a:pt x="3257414" y="214400"/>
                  </a:cubicBezTo>
                  <a:cubicBezTo>
                    <a:pt x="3098399" y="341010"/>
                    <a:pt x="2966966" y="495051"/>
                    <a:pt x="2833574" y="646228"/>
                  </a:cubicBezTo>
                  <a:cubicBezTo>
                    <a:pt x="2706212" y="790623"/>
                    <a:pt x="2552321" y="864403"/>
                    <a:pt x="2360900" y="856490"/>
                  </a:cubicBezTo>
                  <a:cubicBezTo>
                    <a:pt x="2208140" y="850160"/>
                    <a:pt x="2055681" y="838554"/>
                    <a:pt x="1902921" y="830867"/>
                  </a:cubicBezTo>
                  <a:cubicBezTo>
                    <a:pt x="1721071" y="821673"/>
                    <a:pt x="1539221" y="819713"/>
                    <a:pt x="1359104" y="851592"/>
                  </a:cubicBezTo>
                  <a:cubicBezTo>
                    <a:pt x="1008970" y="913540"/>
                    <a:pt x="701867" y="1066375"/>
                    <a:pt x="435761" y="1300225"/>
                  </a:cubicBezTo>
                  <a:cubicBezTo>
                    <a:pt x="142525" y="1558041"/>
                    <a:pt x="-6843" y="1882326"/>
                    <a:pt x="241" y="2274815"/>
                  </a:cubicBezTo>
                  <a:cubicBezTo>
                    <a:pt x="4160" y="2492010"/>
                    <a:pt x="52768" y="2700915"/>
                    <a:pt x="126021" y="2904470"/>
                  </a:cubicBezTo>
                  <a:cubicBezTo>
                    <a:pt x="248033" y="3243225"/>
                    <a:pt x="421593" y="3555452"/>
                    <a:pt x="620475" y="3854190"/>
                  </a:cubicBezTo>
                  <a:cubicBezTo>
                    <a:pt x="785143" y="4101455"/>
                    <a:pt x="969706" y="4331838"/>
                    <a:pt x="1203857" y="4518436"/>
                  </a:cubicBezTo>
                  <a:cubicBezTo>
                    <a:pt x="1377418" y="4656727"/>
                    <a:pt x="1568386" y="4760275"/>
                    <a:pt x="1787466" y="4806020"/>
                  </a:cubicBezTo>
                  <a:cubicBezTo>
                    <a:pt x="1838637" y="4816721"/>
                    <a:pt x="1890637" y="4823504"/>
                    <a:pt x="1942336" y="4832020"/>
                  </a:cubicBezTo>
                  <a:cubicBezTo>
                    <a:pt x="2000064" y="4832020"/>
                    <a:pt x="2057791" y="4832020"/>
                    <a:pt x="2115519" y="4832020"/>
                  </a:cubicBezTo>
                  <a:cubicBezTo>
                    <a:pt x="2153577" y="4826368"/>
                    <a:pt x="2191862" y="4822223"/>
                    <a:pt x="2229543" y="4814762"/>
                  </a:cubicBezTo>
                  <a:cubicBezTo>
                    <a:pt x="2632582" y="4734878"/>
                    <a:pt x="2969001" y="4537126"/>
                    <a:pt x="3246110" y="4236203"/>
                  </a:cubicBezTo>
                  <a:cubicBezTo>
                    <a:pt x="3412812" y="4055182"/>
                    <a:pt x="3525027" y="3840172"/>
                    <a:pt x="3628876" y="3619661"/>
                  </a:cubicBezTo>
                  <a:cubicBezTo>
                    <a:pt x="3693839" y="3481747"/>
                    <a:pt x="3759706" y="3343985"/>
                    <a:pt x="3833486" y="3210668"/>
                  </a:cubicBezTo>
                  <a:cubicBezTo>
                    <a:pt x="3900031" y="3090389"/>
                    <a:pt x="4006519" y="3014725"/>
                    <a:pt x="4140739" y="2980737"/>
                  </a:cubicBezTo>
                  <a:cubicBezTo>
                    <a:pt x="4252125" y="2952476"/>
                    <a:pt x="4363662" y="2924969"/>
                    <a:pt x="4475123" y="2896934"/>
                  </a:cubicBezTo>
                  <a:cubicBezTo>
                    <a:pt x="4648985" y="2853148"/>
                    <a:pt x="4820435" y="2802579"/>
                    <a:pt x="4970633" y="2699860"/>
                  </a:cubicBezTo>
                  <a:cubicBezTo>
                    <a:pt x="5194384" y="2546799"/>
                    <a:pt x="5326269" y="2336537"/>
                    <a:pt x="5352269" y="2065608"/>
                  </a:cubicBezTo>
                  <a:cubicBezTo>
                    <a:pt x="5367342" y="1908552"/>
                    <a:pt x="5349782" y="1752477"/>
                    <a:pt x="5302455" y="1601977"/>
                  </a:cubicBezTo>
                  <a:close/>
                  <a:moveTo>
                    <a:pt x="2512831" y="3561104"/>
                  </a:moveTo>
                  <a:cubicBezTo>
                    <a:pt x="2450431" y="3600369"/>
                    <a:pt x="2386749" y="3637899"/>
                    <a:pt x="2322088" y="3673320"/>
                  </a:cubicBezTo>
                  <a:cubicBezTo>
                    <a:pt x="2272575" y="3700450"/>
                    <a:pt x="2250042" y="3692009"/>
                    <a:pt x="2221178" y="3643250"/>
                  </a:cubicBezTo>
                  <a:cubicBezTo>
                    <a:pt x="1907518" y="3113526"/>
                    <a:pt x="1593859" y="2583802"/>
                    <a:pt x="1280200" y="2054078"/>
                  </a:cubicBezTo>
                  <a:cubicBezTo>
                    <a:pt x="1254878" y="2011272"/>
                    <a:pt x="1256913" y="1984820"/>
                    <a:pt x="1298061" y="1958141"/>
                  </a:cubicBezTo>
                  <a:cubicBezTo>
                    <a:pt x="1365133" y="1914732"/>
                    <a:pt x="1435221" y="1875770"/>
                    <a:pt x="1504554" y="1835903"/>
                  </a:cubicBezTo>
                  <a:cubicBezTo>
                    <a:pt x="1514879" y="1829949"/>
                    <a:pt x="1528067" y="1829045"/>
                    <a:pt x="1549772" y="1823091"/>
                  </a:cubicBezTo>
                  <a:cubicBezTo>
                    <a:pt x="1562357" y="1834697"/>
                    <a:pt x="1581876" y="1846001"/>
                    <a:pt x="1592126" y="1863033"/>
                  </a:cubicBezTo>
                  <a:cubicBezTo>
                    <a:pt x="1703512" y="2048652"/>
                    <a:pt x="1813541" y="2235023"/>
                    <a:pt x="1923872" y="2421320"/>
                  </a:cubicBezTo>
                  <a:cubicBezTo>
                    <a:pt x="2127879" y="2765878"/>
                    <a:pt x="2331886" y="3110436"/>
                    <a:pt x="2535892" y="3454994"/>
                  </a:cubicBezTo>
                  <a:cubicBezTo>
                    <a:pt x="2564831" y="3503754"/>
                    <a:pt x="2560686" y="3531035"/>
                    <a:pt x="2512831" y="3561104"/>
                  </a:cubicBezTo>
                  <a:close/>
                  <a:moveTo>
                    <a:pt x="3661433" y="2451917"/>
                  </a:moveTo>
                  <a:cubicBezTo>
                    <a:pt x="3381310" y="2531726"/>
                    <a:pt x="3074358" y="2408735"/>
                    <a:pt x="2924914" y="2156571"/>
                  </a:cubicBezTo>
                  <a:cubicBezTo>
                    <a:pt x="2771400" y="1897625"/>
                    <a:pt x="2813076" y="1574997"/>
                    <a:pt x="3029216" y="1359310"/>
                  </a:cubicBezTo>
                  <a:cubicBezTo>
                    <a:pt x="3238498" y="1150404"/>
                    <a:pt x="3552459" y="1123048"/>
                    <a:pt x="3777039" y="1244080"/>
                  </a:cubicBezTo>
                  <a:cubicBezTo>
                    <a:pt x="3731294" y="1270156"/>
                    <a:pt x="3687734" y="1296156"/>
                    <a:pt x="3642969" y="1319744"/>
                  </a:cubicBezTo>
                  <a:cubicBezTo>
                    <a:pt x="3633247" y="1324869"/>
                    <a:pt x="3618401" y="1323964"/>
                    <a:pt x="3606871" y="1321402"/>
                  </a:cubicBezTo>
                  <a:cubicBezTo>
                    <a:pt x="3367896" y="1268573"/>
                    <a:pt x="3141205" y="1371594"/>
                    <a:pt x="3026503" y="1585699"/>
                  </a:cubicBezTo>
                  <a:cubicBezTo>
                    <a:pt x="2864021" y="1888958"/>
                    <a:pt x="3054839" y="2276473"/>
                    <a:pt x="3394423" y="2332769"/>
                  </a:cubicBezTo>
                  <a:cubicBezTo>
                    <a:pt x="3663995" y="2377459"/>
                    <a:pt x="3905985" y="2224322"/>
                    <a:pt x="3984739" y="1960628"/>
                  </a:cubicBezTo>
                  <a:cubicBezTo>
                    <a:pt x="3989185" y="1945706"/>
                    <a:pt x="4001846" y="1930332"/>
                    <a:pt x="4014884" y="1921439"/>
                  </a:cubicBezTo>
                  <a:cubicBezTo>
                    <a:pt x="4052716" y="1895666"/>
                    <a:pt x="4092658" y="1873057"/>
                    <a:pt x="4133731" y="1848036"/>
                  </a:cubicBezTo>
                  <a:cubicBezTo>
                    <a:pt x="4135615" y="2083846"/>
                    <a:pt x="3970872" y="2363743"/>
                    <a:pt x="3661433" y="2451917"/>
                  </a:cubicBezTo>
                  <a:close/>
                </a:path>
              </a:pathLst>
            </a:custGeom>
            <a:solidFill>
              <a:schemeClr val="accent4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4" name="Group 463"/>
          <p:cNvGrpSpPr/>
          <p:nvPr/>
        </p:nvGrpSpPr>
        <p:grpSpPr>
          <a:xfrm>
            <a:off x="4628476" y="4565085"/>
            <a:ext cx="1160188" cy="782477"/>
            <a:chOff x="2351625" y="1014889"/>
            <a:chExt cx="7401212" cy="4991671"/>
          </a:xfrm>
        </p:grpSpPr>
        <p:sp>
          <p:nvSpPr>
            <p:cNvPr id="465" name="Graphic 23"/>
            <p:cNvSpPr/>
            <p:nvPr/>
          </p:nvSpPr>
          <p:spPr>
            <a:xfrm rot="-952757">
              <a:off x="2569911" y="1508460"/>
              <a:ext cx="6933528" cy="4188919"/>
            </a:xfrm>
            <a:custGeom>
              <a:avLst/>
              <a:gdLst>
                <a:gd name="connsiteX0" fmla="*/ 6933529 w 6933528"/>
                <a:gd name="connsiteY0" fmla="*/ 2094460 h 4188919"/>
                <a:gd name="connsiteX1" fmla="*/ 3466764 w 6933528"/>
                <a:gd name="connsiteY1" fmla="*/ 4188919 h 4188919"/>
                <a:gd name="connsiteX2" fmla="*/ 0 w 6933528"/>
                <a:gd name="connsiteY2" fmla="*/ 2094460 h 4188919"/>
                <a:gd name="connsiteX3" fmla="*/ 3466764 w 6933528"/>
                <a:gd name="connsiteY3" fmla="*/ 0 h 4188919"/>
                <a:gd name="connsiteX4" fmla="*/ 6933529 w 6933528"/>
                <a:gd name="connsiteY4" fmla="*/ 2094460 h 4188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3528" h="4188919">
                  <a:moveTo>
                    <a:pt x="6933529" y="2094460"/>
                  </a:moveTo>
                  <a:cubicBezTo>
                    <a:pt x="6933529" y="3251198"/>
                    <a:pt x="5381406" y="4188919"/>
                    <a:pt x="3466764" y="4188919"/>
                  </a:cubicBezTo>
                  <a:cubicBezTo>
                    <a:pt x="1552123" y="4188919"/>
                    <a:pt x="0" y="3251198"/>
                    <a:pt x="0" y="2094460"/>
                  </a:cubicBezTo>
                  <a:cubicBezTo>
                    <a:pt x="0" y="937721"/>
                    <a:pt x="1552123" y="0"/>
                    <a:pt x="3466764" y="0"/>
                  </a:cubicBezTo>
                  <a:cubicBezTo>
                    <a:pt x="5381406" y="0"/>
                    <a:pt x="6933529" y="937721"/>
                    <a:pt x="6933529" y="209446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Graphic 23"/>
            <p:cNvSpPr/>
            <p:nvPr/>
          </p:nvSpPr>
          <p:spPr>
            <a:xfrm rot="-952757">
              <a:off x="2456013" y="1322356"/>
              <a:ext cx="6814851" cy="3777456"/>
            </a:xfrm>
            <a:custGeom>
              <a:avLst/>
              <a:gdLst>
                <a:gd name="connsiteX0" fmla="*/ 6814852 w 6814851"/>
                <a:gd name="connsiteY0" fmla="*/ 1888728 h 3777456"/>
                <a:gd name="connsiteX1" fmla="*/ 3407426 w 6814851"/>
                <a:gd name="connsiteY1" fmla="*/ 3777457 h 3777456"/>
                <a:gd name="connsiteX2" fmla="*/ 0 w 6814851"/>
                <a:gd name="connsiteY2" fmla="*/ 1888728 h 3777456"/>
                <a:gd name="connsiteX3" fmla="*/ 3407426 w 6814851"/>
                <a:gd name="connsiteY3" fmla="*/ 0 h 3777456"/>
                <a:gd name="connsiteX4" fmla="*/ 6814852 w 6814851"/>
                <a:gd name="connsiteY4" fmla="*/ 1888728 h 377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777456">
                  <a:moveTo>
                    <a:pt x="6814852" y="1888728"/>
                  </a:moveTo>
                  <a:cubicBezTo>
                    <a:pt x="6814852" y="2931844"/>
                    <a:pt x="5289296" y="3777457"/>
                    <a:pt x="3407426" y="3777457"/>
                  </a:cubicBezTo>
                  <a:cubicBezTo>
                    <a:pt x="1525556" y="3777457"/>
                    <a:pt x="0" y="2931844"/>
                    <a:pt x="0" y="1888728"/>
                  </a:cubicBezTo>
                  <a:cubicBezTo>
                    <a:pt x="0" y="845612"/>
                    <a:pt x="1525556" y="0"/>
                    <a:pt x="3407426" y="0"/>
                  </a:cubicBezTo>
                  <a:cubicBezTo>
                    <a:pt x="5289296" y="0"/>
                    <a:pt x="6814852" y="845612"/>
                    <a:pt x="6814852" y="18887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Graphic 23"/>
            <p:cNvSpPr/>
            <p:nvPr/>
          </p:nvSpPr>
          <p:spPr>
            <a:xfrm rot="-952757">
              <a:off x="2456013" y="1322356"/>
              <a:ext cx="6814851" cy="3777456"/>
            </a:xfrm>
            <a:custGeom>
              <a:avLst/>
              <a:gdLst>
                <a:gd name="connsiteX0" fmla="*/ 6814852 w 6814851"/>
                <a:gd name="connsiteY0" fmla="*/ 1888728 h 3777456"/>
                <a:gd name="connsiteX1" fmla="*/ 3407426 w 6814851"/>
                <a:gd name="connsiteY1" fmla="*/ 3777457 h 3777456"/>
                <a:gd name="connsiteX2" fmla="*/ 0 w 6814851"/>
                <a:gd name="connsiteY2" fmla="*/ 1888728 h 3777456"/>
                <a:gd name="connsiteX3" fmla="*/ 3407426 w 6814851"/>
                <a:gd name="connsiteY3" fmla="*/ 0 h 3777456"/>
                <a:gd name="connsiteX4" fmla="*/ 6814852 w 6814851"/>
                <a:gd name="connsiteY4" fmla="*/ 1888728 h 377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777456">
                  <a:moveTo>
                    <a:pt x="6814852" y="1888728"/>
                  </a:moveTo>
                  <a:cubicBezTo>
                    <a:pt x="6814852" y="2931844"/>
                    <a:pt x="5289296" y="3777457"/>
                    <a:pt x="3407426" y="3777457"/>
                  </a:cubicBezTo>
                  <a:cubicBezTo>
                    <a:pt x="1525556" y="3777457"/>
                    <a:pt x="0" y="2931844"/>
                    <a:pt x="0" y="1888728"/>
                  </a:cubicBezTo>
                  <a:cubicBezTo>
                    <a:pt x="0" y="845612"/>
                    <a:pt x="1525556" y="0"/>
                    <a:pt x="3407426" y="0"/>
                  </a:cubicBezTo>
                  <a:cubicBezTo>
                    <a:pt x="5289296" y="0"/>
                    <a:pt x="6814852" y="845612"/>
                    <a:pt x="6814852" y="1888728"/>
                  </a:cubicBez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Graphic 23"/>
            <p:cNvSpPr/>
            <p:nvPr/>
          </p:nvSpPr>
          <p:spPr>
            <a:xfrm rot="-952757">
              <a:off x="2456021" y="1158061"/>
              <a:ext cx="6814851" cy="3658018"/>
            </a:xfrm>
            <a:custGeom>
              <a:avLst/>
              <a:gdLst>
                <a:gd name="connsiteX0" fmla="*/ 6814852 w 6814851"/>
                <a:gd name="connsiteY0" fmla="*/ 1829009 h 3658018"/>
                <a:gd name="connsiteX1" fmla="*/ 3407426 w 6814851"/>
                <a:gd name="connsiteY1" fmla="*/ 3658018 h 3658018"/>
                <a:gd name="connsiteX2" fmla="*/ 0 w 6814851"/>
                <a:gd name="connsiteY2" fmla="*/ 1829009 h 3658018"/>
                <a:gd name="connsiteX3" fmla="*/ 3407426 w 6814851"/>
                <a:gd name="connsiteY3" fmla="*/ 0 h 3658018"/>
                <a:gd name="connsiteX4" fmla="*/ 6814852 w 6814851"/>
                <a:gd name="connsiteY4" fmla="*/ 1829009 h 365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658018">
                  <a:moveTo>
                    <a:pt x="6814852" y="1829009"/>
                  </a:moveTo>
                  <a:cubicBezTo>
                    <a:pt x="6814852" y="2839143"/>
                    <a:pt x="5289296" y="3658018"/>
                    <a:pt x="3407426" y="3658018"/>
                  </a:cubicBezTo>
                  <a:cubicBezTo>
                    <a:pt x="1525556" y="3658018"/>
                    <a:pt x="0" y="2839143"/>
                    <a:pt x="0" y="1829009"/>
                  </a:cubicBezTo>
                  <a:cubicBezTo>
                    <a:pt x="0" y="818875"/>
                    <a:pt x="1525556" y="0"/>
                    <a:pt x="3407426" y="0"/>
                  </a:cubicBezTo>
                  <a:cubicBezTo>
                    <a:pt x="5289296" y="0"/>
                    <a:pt x="6814852" y="818875"/>
                    <a:pt x="6814852" y="1829009"/>
                  </a:cubicBezTo>
                  <a:close/>
                </a:path>
              </a:pathLst>
            </a:custGeom>
            <a:solidFill>
              <a:srgbClr val="FFCB09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Graphic 23"/>
            <p:cNvSpPr/>
            <p:nvPr/>
          </p:nvSpPr>
          <p:spPr>
            <a:xfrm rot="-952757">
              <a:off x="2351625" y="1014889"/>
              <a:ext cx="6814851" cy="3658018"/>
            </a:xfrm>
            <a:custGeom>
              <a:avLst/>
              <a:gdLst>
                <a:gd name="connsiteX0" fmla="*/ 6814852 w 6814851"/>
                <a:gd name="connsiteY0" fmla="*/ 1829009 h 3658018"/>
                <a:gd name="connsiteX1" fmla="*/ 3407426 w 6814851"/>
                <a:gd name="connsiteY1" fmla="*/ 3658018 h 3658018"/>
                <a:gd name="connsiteX2" fmla="*/ 0 w 6814851"/>
                <a:gd name="connsiteY2" fmla="*/ 1829009 h 3658018"/>
                <a:gd name="connsiteX3" fmla="*/ 3407426 w 6814851"/>
                <a:gd name="connsiteY3" fmla="*/ 0 h 3658018"/>
                <a:gd name="connsiteX4" fmla="*/ 6814852 w 6814851"/>
                <a:gd name="connsiteY4" fmla="*/ 1829009 h 365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658018">
                  <a:moveTo>
                    <a:pt x="6814852" y="1829009"/>
                  </a:moveTo>
                  <a:cubicBezTo>
                    <a:pt x="6814852" y="2839143"/>
                    <a:pt x="5289296" y="3658018"/>
                    <a:pt x="3407426" y="3658018"/>
                  </a:cubicBezTo>
                  <a:cubicBezTo>
                    <a:pt x="1525557" y="3658018"/>
                    <a:pt x="0" y="2839143"/>
                    <a:pt x="0" y="1829009"/>
                  </a:cubicBezTo>
                  <a:cubicBezTo>
                    <a:pt x="0" y="818875"/>
                    <a:pt x="1525557" y="0"/>
                    <a:pt x="3407426" y="0"/>
                  </a:cubicBezTo>
                  <a:cubicBezTo>
                    <a:pt x="5289296" y="0"/>
                    <a:pt x="6814852" y="818875"/>
                    <a:pt x="6814852" y="182900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Graphic 23"/>
            <p:cNvSpPr/>
            <p:nvPr/>
          </p:nvSpPr>
          <p:spPr>
            <a:xfrm>
              <a:off x="5040915" y="5283897"/>
              <a:ext cx="2048160" cy="722663"/>
            </a:xfrm>
            <a:custGeom>
              <a:avLst/>
              <a:gdLst>
                <a:gd name="connsiteX0" fmla="*/ 1403318 w 2048160"/>
                <a:gd name="connsiteY0" fmla="*/ 183071 h 722663"/>
                <a:gd name="connsiteX1" fmla="*/ 0 w 2048160"/>
                <a:gd name="connsiteY1" fmla="*/ 403003 h 722663"/>
                <a:gd name="connsiteX2" fmla="*/ 1137285 w 2048160"/>
                <a:gd name="connsiteY2" fmla="*/ 681228 h 722663"/>
                <a:gd name="connsiteX3" fmla="*/ 2048161 w 2048160"/>
                <a:gd name="connsiteY3" fmla="*/ 0 h 722663"/>
                <a:gd name="connsiteX4" fmla="*/ 1403318 w 2048160"/>
                <a:gd name="connsiteY4" fmla="*/ 183071 h 72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8160" h="722663">
                  <a:moveTo>
                    <a:pt x="1403318" y="183071"/>
                  </a:moveTo>
                  <a:cubicBezTo>
                    <a:pt x="909447" y="303371"/>
                    <a:pt x="432530" y="375571"/>
                    <a:pt x="0" y="403003"/>
                  </a:cubicBezTo>
                  <a:cubicBezTo>
                    <a:pt x="149542" y="669893"/>
                    <a:pt x="623888" y="793528"/>
                    <a:pt x="1137285" y="681228"/>
                  </a:cubicBezTo>
                  <a:cubicBezTo>
                    <a:pt x="1624679" y="574643"/>
                    <a:pt x="1991297" y="289465"/>
                    <a:pt x="2048161" y="0"/>
                  </a:cubicBezTo>
                  <a:cubicBezTo>
                    <a:pt x="1842230" y="67246"/>
                    <a:pt x="1626584" y="128683"/>
                    <a:pt x="1403318" y="183071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Graphic 23"/>
            <p:cNvSpPr/>
            <p:nvPr/>
          </p:nvSpPr>
          <p:spPr>
            <a:xfrm>
              <a:off x="4984527" y="5208650"/>
              <a:ext cx="2104643" cy="722663"/>
            </a:xfrm>
            <a:custGeom>
              <a:avLst/>
              <a:gdLst>
                <a:gd name="connsiteX0" fmla="*/ 1441990 w 2104643"/>
                <a:gd name="connsiteY0" fmla="*/ 183071 h 722663"/>
                <a:gd name="connsiteX1" fmla="*/ 0 w 2104643"/>
                <a:gd name="connsiteY1" fmla="*/ 403003 h 722663"/>
                <a:gd name="connsiteX2" fmla="*/ 1168718 w 2104643"/>
                <a:gd name="connsiteY2" fmla="*/ 681228 h 722663"/>
                <a:gd name="connsiteX3" fmla="*/ 2104644 w 2104643"/>
                <a:gd name="connsiteY3" fmla="*/ 0 h 722663"/>
                <a:gd name="connsiteX4" fmla="*/ 1441990 w 2104643"/>
                <a:gd name="connsiteY4" fmla="*/ 183071 h 72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643" h="722663">
                  <a:moveTo>
                    <a:pt x="1441990" y="183071"/>
                  </a:moveTo>
                  <a:cubicBezTo>
                    <a:pt x="934498" y="303371"/>
                    <a:pt x="444437" y="375571"/>
                    <a:pt x="0" y="403003"/>
                  </a:cubicBezTo>
                  <a:cubicBezTo>
                    <a:pt x="153638" y="669893"/>
                    <a:pt x="641032" y="793528"/>
                    <a:pt x="1168718" y="681228"/>
                  </a:cubicBezTo>
                  <a:cubicBezTo>
                    <a:pt x="1669542" y="574643"/>
                    <a:pt x="2046256" y="289465"/>
                    <a:pt x="2104644" y="0"/>
                  </a:cubicBezTo>
                  <a:cubicBezTo>
                    <a:pt x="1892903" y="67246"/>
                    <a:pt x="1671352" y="128778"/>
                    <a:pt x="1441990" y="18307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Graphic 23"/>
            <p:cNvSpPr/>
            <p:nvPr/>
          </p:nvSpPr>
          <p:spPr>
            <a:xfrm>
              <a:off x="8938164" y="3033712"/>
              <a:ext cx="814673" cy="865632"/>
            </a:xfrm>
            <a:custGeom>
              <a:avLst/>
              <a:gdLst>
                <a:gd name="connsiteX0" fmla="*/ 207264 w 814673"/>
                <a:gd name="connsiteY0" fmla="*/ 593503 h 865632"/>
                <a:gd name="connsiteX1" fmla="*/ 458438 w 814673"/>
                <a:gd name="connsiteY1" fmla="*/ 0 h 865632"/>
                <a:gd name="connsiteX2" fmla="*/ 767048 w 814673"/>
                <a:gd name="connsiteY2" fmla="*/ 484822 h 865632"/>
                <a:gd name="connsiteX3" fmla="*/ 0 w 814673"/>
                <a:gd name="connsiteY3" fmla="*/ 865632 h 865632"/>
                <a:gd name="connsiteX4" fmla="*/ 207264 w 814673"/>
                <a:gd name="connsiteY4" fmla="*/ 593503 h 86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673" h="865632">
                  <a:moveTo>
                    <a:pt x="207264" y="593503"/>
                  </a:moveTo>
                  <a:cubicBezTo>
                    <a:pt x="343757" y="385001"/>
                    <a:pt x="426244" y="183261"/>
                    <a:pt x="458438" y="0"/>
                  </a:cubicBezTo>
                  <a:cubicBezTo>
                    <a:pt x="757333" y="65627"/>
                    <a:pt x="894588" y="267938"/>
                    <a:pt x="767048" y="484822"/>
                  </a:cubicBezTo>
                  <a:cubicBezTo>
                    <a:pt x="645890" y="690753"/>
                    <a:pt x="324898" y="843915"/>
                    <a:pt x="0" y="865632"/>
                  </a:cubicBezTo>
                  <a:cubicBezTo>
                    <a:pt x="75914" y="778764"/>
                    <a:pt x="145637" y="687800"/>
                    <a:pt x="207264" y="593503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Graphic 23"/>
            <p:cNvSpPr/>
            <p:nvPr/>
          </p:nvSpPr>
          <p:spPr>
            <a:xfrm>
              <a:off x="8885966" y="2964370"/>
              <a:ext cx="814824" cy="889539"/>
            </a:xfrm>
            <a:custGeom>
              <a:avLst/>
              <a:gdLst>
                <a:gd name="connsiteX0" fmla="*/ 207359 w 814824"/>
                <a:gd name="connsiteY0" fmla="*/ 609981 h 889539"/>
                <a:gd name="connsiteX1" fmla="*/ 458629 w 814824"/>
                <a:gd name="connsiteY1" fmla="*/ 0 h 889539"/>
                <a:gd name="connsiteX2" fmla="*/ 767144 w 814824"/>
                <a:gd name="connsiteY2" fmla="*/ 498062 h 889539"/>
                <a:gd name="connsiteX3" fmla="*/ 0 w 814824"/>
                <a:gd name="connsiteY3" fmla="*/ 889540 h 889539"/>
                <a:gd name="connsiteX4" fmla="*/ 207359 w 814824"/>
                <a:gd name="connsiteY4" fmla="*/ 609981 h 88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824" h="889539">
                  <a:moveTo>
                    <a:pt x="207359" y="609981"/>
                  </a:moveTo>
                  <a:cubicBezTo>
                    <a:pt x="343853" y="395669"/>
                    <a:pt x="426434" y="188309"/>
                    <a:pt x="458629" y="0"/>
                  </a:cubicBezTo>
                  <a:cubicBezTo>
                    <a:pt x="757524" y="67437"/>
                    <a:pt x="894779" y="275177"/>
                    <a:pt x="767144" y="498062"/>
                  </a:cubicBezTo>
                  <a:cubicBezTo>
                    <a:pt x="645986" y="709708"/>
                    <a:pt x="324898" y="867156"/>
                    <a:pt x="0" y="889540"/>
                  </a:cubicBezTo>
                  <a:cubicBezTo>
                    <a:pt x="76010" y="800386"/>
                    <a:pt x="145638" y="706850"/>
                    <a:pt x="207359" y="60998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Graphic 23"/>
            <p:cNvSpPr/>
            <p:nvPr/>
          </p:nvSpPr>
          <p:spPr>
            <a:xfrm>
              <a:off x="2835886" y="5003767"/>
              <a:ext cx="1010307" cy="646497"/>
            </a:xfrm>
            <a:custGeom>
              <a:avLst/>
              <a:gdLst>
                <a:gd name="connsiteX0" fmla="*/ 694173 w 1010307"/>
                <a:gd name="connsiteY0" fmla="*/ 386334 h 646497"/>
                <a:gd name="connsiteX1" fmla="*/ 178299 w 1010307"/>
                <a:gd name="connsiteY1" fmla="*/ 0 h 646497"/>
                <a:gd name="connsiteX2" fmla="*/ 155820 w 1010307"/>
                <a:gd name="connsiteY2" fmla="*/ 574262 h 646497"/>
                <a:gd name="connsiteX3" fmla="*/ 1010308 w 1010307"/>
                <a:gd name="connsiteY3" fmla="*/ 517017 h 646497"/>
                <a:gd name="connsiteX4" fmla="*/ 694173 w 1010307"/>
                <a:gd name="connsiteY4" fmla="*/ 386334 h 64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307" h="646497">
                  <a:moveTo>
                    <a:pt x="694173" y="386334"/>
                  </a:moveTo>
                  <a:cubicBezTo>
                    <a:pt x="471288" y="274892"/>
                    <a:pt x="298409" y="142113"/>
                    <a:pt x="178299" y="0"/>
                  </a:cubicBezTo>
                  <a:cubicBezTo>
                    <a:pt x="-46872" y="207264"/>
                    <a:pt x="-63636" y="451104"/>
                    <a:pt x="155820" y="574262"/>
                  </a:cubicBezTo>
                  <a:cubicBezTo>
                    <a:pt x="364132" y="691229"/>
                    <a:pt x="718652" y="661892"/>
                    <a:pt x="1010308" y="517017"/>
                  </a:cubicBezTo>
                  <a:cubicBezTo>
                    <a:pt x="900961" y="480251"/>
                    <a:pt x="794948" y="436721"/>
                    <a:pt x="694173" y="386334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Graphic 23"/>
            <p:cNvSpPr/>
            <p:nvPr/>
          </p:nvSpPr>
          <p:spPr>
            <a:xfrm>
              <a:off x="2848683" y="4917756"/>
              <a:ext cx="1019799" cy="663345"/>
            </a:xfrm>
            <a:custGeom>
              <a:avLst/>
              <a:gdLst>
                <a:gd name="connsiteX0" fmla="*/ 699760 w 1019799"/>
                <a:gd name="connsiteY0" fmla="*/ 400431 h 663345"/>
                <a:gd name="connsiteX1" fmla="*/ 175599 w 1019799"/>
                <a:gd name="connsiteY1" fmla="*/ 0 h 663345"/>
                <a:gd name="connsiteX2" fmla="*/ 159883 w 1019799"/>
                <a:gd name="connsiteY2" fmla="*/ 585692 h 663345"/>
                <a:gd name="connsiteX3" fmla="*/ 1019800 w 1019799"/>
                <a:gd name="connsiteY3" fmla="*/ 537591 h 663345"/>
                <a:gd name="connsiteX4" fmla="*/ 699760 w 1019799"/>
                <a:gd name="connsiteY4" fmla="*/ 400431 h 66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799" h="663345">
                  <a:moveTo>
                    <a:pt x="699760" y="400431"/>
                  </a:moveTo>
                  <a:cubicBezTo>
                    <a:pt x="473922" y="284036"/>
                    <a:pt x="298186" y="146495"/>
                    <a:pt x="175599" y="0"/>
                  </a:cubicBezTo>
                  <a:cubicBezTo>
                    <a:pt x="-48715" y="208693"/>
                    <a:pt x="-62621" y="457391"/>
                    <a:pt x="159883" y="585692"/>
                  </a:cubicBezTo>
                  <a:cubicBezTo>
                    <a:pt x="371147" y="707517"/>
                    <a:pt x="727763" y="681895"/>
                    <a:pt x="1019800" y="537591"/>
                  </a:cubicBezTo>
                  <a:cubicBezTo>
                    <a:pt x="909119" y="498729"/>
                    <a:pt x="801868" y="453009"/>
                    <a:pt x="699760" y="40043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6" name="Group 475"/>
          <p:cNvGrpSpPr/>
          <p:nvPr/>
        </p:nvGrpSpPr>
        <p:grpSpPr>
          <a:xfrm rot="1327482">
            <a:off x="7242634" y="1103468"/>
            <a:ext cx="1392531" cy="1268144"/>
            <a:chOff x="9826436" y="3646627"/>
            <a:chExt cx="2026429" cy="1845419"/>
          </a:xfrm>
        </p:grpSpPr>
        <p:sp>
          <p:nvSpPr>
            <p:cNvPr id="477" name="Graphic 79"/>
            <p:cNvSpPr/>
            <p:nvPr/>
          </p:nvSpPr>
          <p:spPr>
            <a:xfrm>
              <a:off x="9826436" y="3646627"/>
              <a:ext cx="2026429" cy="1845419"/>
            </a:xfrm>
            <a:custGeom>
              <a:avLst/>
              <a:gdLst>
                <a:gd name="connsiteX0" fmla="*/ 1936178 w 2026429"/>
                <a:gd name="connsiteY0" fmla="*/ 1845419 h 1845419"/>
                <a:gd name="connsiteX1" fmla="*/ 90252 w 2026429"/>
                <a:gd name="connsiteY1" fmla="*/ 1845419 h 1845419"/>
                <a:gd name="connsiteX2" fmla="*/ 0 w 2026429"/>
                <a:gd name="connsiteY2" fmla="*/ 1755167 h 1845419"/>
                <a:gd name="connsiteX3" fmla="*/ 0 w 2026429"/>
                <a:gd name="connsiteY3" fmla="*/ 90252 h 1845419"/>
                <a:gd name="connsiteX4" fmla="*/ 90252 w 2026429"/>
                <a:gd name="connsiteY4" fmla="*/ 0 h 1845419"/>
                <a:gd name="connsiteX5" fmla="*/ 1936178 w 2026429"/>
                <a:gd name="connsiteY5" fmla="*/ 0 h 1845419"/>
                <a:gd name="connsiteX6" fmla="*/ 2026430 w 2026429"/>
                <a:gd name="connsiteY6" fmla="*/ 90252 h 1845419"/>
                <a:gd name="connsiteX7" fmla="*/ 2026430 w 2026429"/>
                <a:gd name="connsiteY7" fmla="*/ 1755167 h 1845419"/>
                <a:gd name="connsiteX8" fmla="*/ 1936178 w 2026429"/>
                <a:gd name="connsiteY8" fmla="*/ 1845419 h 184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6429" h="1845419">
                  <a:moveTo>
                    <a:pt x="1936178" y="1845419"/>
                  </a:moveTo>
                  <a:lnTo>
                    <a:pt x="90252" y="1845419"/>
                  </a:lnTo>
                  <a:cubicBezTo>
                    <a:pt x="40408" y="1845419"/>
                    <a:pt x="0" y="1805012"/>
                    <a:pt x="0" y="1755167"/>
                  </a:cubicBezTo>
                  <a:lnTo>
                    <a:pt x="0" y="90252"/>
                  </a:lnTo>
                  <a:cubicBezTo>
                    <a:pt x="0" y="40408"/>
                    <a:pt x="40408" y="0"/>
                    <a:pt x="90252" y="0"/>
                  </a:cubicBezTo>
                  <a:lnTo>
                    <a:pt x="1936178" y="0"/>
                  </a:lnTo>
                  <a:cubicBezTo>
                    <a:pt x="1986023" y="0"/>
                    <a:pt x="2026430" y="40408"/>
                    <a:pt x="2026430" y="90252"/>
                  </a:cubicBezTo>
                  <a:lnTo>
                    <a:pt x="2026430" y="1755167"/>
                  </a:lnTo>
                  <a:cubicBezTo>
                    <a:pt x="2026430" y="1805012"/>
                    <a:pt x="1986023" y="1845419"/>
                    <a:pt x="1936178" y="1845419"/>
                  </a:cubicBezTo>
                  <a:close/>
                </a:path>
              </a:pathLst>
            </a:custGeom>
            <a:solidFill>
              <a:schemeClr val="accent2"/>
            </a:solidFill>
            <a:ln w="1578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Graphic 79"/>
            <p:cNvSpPr/>
            <p:nvPr/>
          </p:nvSpPr>
          <p:spPr>
            <a:xfrm>
              <a:off x="9911931" y="3833702"/>
              <a:ext cx="1585280" cy="1519477"/>
            </a:xfrm>
            <a:custGeom>
              <a:avLst/>
              <a:gdLst>
                <a:gd name="connsiteX0" fmla="*/ 1508278 w 1585280"/>
                <a:gd name="connsiteY0" fmla="*/ 431485 h 1519477"/>
                <a:gd name="connsiteX1" fmla="*/ 1506917 w 1585280"/>
                <a:gd name="connsiteY1" fmla="*/ 430155 h 1519477"/>
                <a:gd name="connsiteX2" fmla="*/ 1504621 w 1585280"/>
                <a:gd name="connsiteY2" fmla="*/ 426022 h 1519477"/>
                <a:gd name="connsiteX3" fmla="*/ 1300445 w 1585280"/>
                <a:gd name="connsiteY3" fmla="*/ 176578 h 1519477"/>
                <a:gd name="connsiteX4" fmla="*/ 1128285 w 1585280"/>
                <a:gd name="connsiteY4" fmla="*/ 71458 h 1519477"/>
                <a:gd name="connsiteX5" fmla="*/ 836090 w 1585280"/>
                <a:gd name="connsiteY5" fmla="*/ 1093 h 1519477"/>
                <a:gd name="connsiteX6" fmla="*/ 737335 w 1585280"/>
                <a:gd name="connsiteY6" fmla="*/ 1963 h 1519477"/>
                <a:gd name="connsiteX7" fmla="*/ 601735 w 1585280"/>
                <a:gd name="connsiteY7" fmla="*/ 22167 h 1519477"/>
                <a:gd name="connsiteX8" fmla="*/ 279202 w 1585280"/>
                <a:gd name="connsiteY8" fmla="*/ 180821 h 1519477"/>
                <a:gd name="connsiteX9" fmla="*/ 152786 w 1585280"/>
                <a:gd name="connsiteY9" fmla="*/ 310847 h 1519477"/>
                <a:gd name="connsiteX10" fmla="*/ 22918 w 1585280"/>
                <a:gd name="connsiteY10" fmla="*/ 576426 h 1519477"/>
                <a:gd name="connsiteX11" fmla="*/ 22 w 1585280"/>
                <a:gd name="connsiteY11" fmla="*/ 756646 h 1519477"/>
                <a:gd name="connsiteX12" fmla="*/ 1321 w 1585280"/>
                <a:gd name="connsiteY12" fmla="*/ 807963 h 1519477"/>
                <a:gd name="connsiteX13" fmla="*/ 15444 w 1585280"/>
                <a:gd name="connsiteY13" fmla="*/ 910945 h 1519477"/>
                <a:gd name="connsiteX14" fmla="*/ 89704 w 1585280"/>
                <a:gd name="connsiteY14" fmla="*/ 1111495 h 1519477"/>
                <a:gd name="connsiteX15" fmla="*/ 181318 w 1585280"/>
                <a:gd name="connsiteY15" fmla="*/ 1243643 h 1519477"/>
                <a:gd name="connsiteX16" fmla="*/ 277033 w 1585280"/>
                <a:gd name="connsiteY16" fmla="*/ 1336635 h 1519477"/>
                <a:gd name="connsiteX17" fmla="*/ 486307 w 1585280"/>
                <a:gd name="connsiteY17" fmla="*/ 1460533 h 1519477"/>
                <a:gd name="connsiteX18" fmla="*/ 756636 w 1585280"/>
                <a:gd name="connsiteY18" fmla="*/ 1518612 h 1519477"/>
                <a:gd name="connsiteX19" fmla="*/ 911949 w 1585280"/>
                <a:gd name="connsiteY19" fmla="*/ 1510711 h 1519477"/>
                <a:gd name="connsiteX20" fmla="*/ 1082003 w 1585280"/>
                <a:gd name="connsiteY20" fmla="*/ 1466835 h 1519477"/>
                <a:gd name="connsiteX21" fmla="*/ 1323911 w 1585280"/>
                <a:gd name="connsiteY21" fmla="*/ 1323033 h 1519477"/>
                <a:gd name="connsiteX22" fmla="*/ 1414812 w 1585280"/>
                <a:gd name="connsiteY22" fmla="*/ 1229646 h 1519477"/>
                <a:gd name="connsiteX23" fmla="*/ 1523162 w 1585280"/>
                <a:gd name="connsiteY23" fmla="*/ 1054114 h 1519477"/>
                <a:gd name="connsiteX24" fmla="*/ 1584169 w 1585280"/>
                <a:gd name="connsiteY24" fmla="*/ 796927 h 1519477"/>
                <a:gd name="connsiteX25" fmla="*/ 1575191 w 1585280"/>
                <a:gd name="connsiteY25" fmla="*/ 642770 h 1519477"/>
                <a:gd name="connsiteX26" fmla="*/ 1574210 w 1585280"/>
                <a:gd name="connsiteY26" fmla="*/ 636135 h 1519477"/>
                <a:gd name="connsiteX27" fmla="*/ 1508785 w 1585280"/>
                <a:gd name="connsiteY27" fmla="*/ 430440 h 1519477"/>
                <a:gd name="connsiteX28" fmla="*/ 1508278 w 1585280"/>
                <a:gd name="connsiteY28" fmla="*/ 431485 h 151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85280" h="1519477">
                  <a:moveTo>
                    <a:pt x="1508278" y="431485"/>
                  </a:moveTo>
                  <a:cubicBezTo>
                    <a:pt x="1507629" y="430867"/>
                    <a:pt x="1507170" y="430582"/>
                    <a:pt x="1506917" y="430155"/>
                  </a:cubicBezTo>
                  <a:cubicBezTo>
                    <a:pt x="1506109" y="428809"/>
                    <a:pt x="1505333" y="427415"/>
                    <a:pt x="1504621" y="426022"/>
                  </a:cubicBezTo>
                  <a:cubicBezTo>
                    <a:pt x="1454412" y="328296"/>
                    <a:pt x="1386026" y="245312"/>
                    <a:pt x="1300445" y="176578"/>
                  </a:cubicBezTo>
                  <a:cubicBezTo>
                    <a:pt x="1247640" y="134175"/>
                    <a:pt x="1190132" y="99262"/>
                    <a:pt x="1128285" y="71458"/>
                  </a:cubicBezTo>
                  <a:cubicBezTo>
                    <a:pt x="1035278" y="29657"/>
                    <a:pt x="937695" y="6650"/>
                    <a:pt x="836090" y="1093"/>
                  </a:cubicBezTo>
                  <a:cubicBezTo>
                    <a:pt x="803251" y="-697"/>
                    <a:pt x="770285" y="-206"/>
                    <a:pt x="737335" y="1963"/>
                  </a:cubicBezTo>
                  <a:cubicBezTo>
                    <a:pt x="691528" y="4972"/>
                    <a:pt x="646307" y="11495"/>
                    <a:pt x="601735" y="22167"/>
                  </a:cubicBezTo>
                  <a:cubicBezTo>
                    <a:pt x="482301" y="50747"/>
                    <a:pt x="374585" y="103188"/>
                    <a:pt x="279202" y="180821"/>
                  </a:cubicBezTo>
                  <a:cubicBezTo>
                    <a:pt x="231939" y="219281"/>
                    <a:pt x="189742" y="262523"/>
                    <a:pt x="152786" y="310847"/>
                  </a:cubicBezTo>
                  <a:cubicBezTo>
                    <a:pt x="91747" y="390681"/>
                    <a:pt x="48046" y="479065"/>
                    <a:pt x="22918" y="576426"/>
                  </a:cubicBezTo>
                  <a:cubicBezTo>
                    <a:pt x="7670" y="635502"/>
                    <a:pt x="-484" y="695543"/>
                    <a:pt x="22" y="756646"/>
                  </a:cubicBezTo>
                  <a:cubicBezTo>
                    <a:pt x="165" y="773746"/>
                    <a:pt x="165" y="790847"/>
                    <a:pt x="1321" y="807963"/>
                  </a:cubicBezTo>
                  <a:cubicBezTo>
                    <a:pt x="3680" y="842654"/>
                    <a:pt x="8272" y="876966"/>
                    <a:pt x="15444" y="910945"/>
                  </a:cubicBezTo>
                  <a:cubicBezTo>
                    <a:pt x="30312" y="981437"/>
                    <a:pt x="55171" y="1048255"/>
                    <a:pt x="89704" y="1111495"/>
                  </a:cubicBezTo>
                  <a:cubicBezTo>
                    <a:pt x="115545" y="1158822"/>
                    <a:pt x="146183" y="1202824"/>
                    <a:pt x="181318" y="1243643"/>
                  </a:cubicBezTo>
                  <a:cubicBezTo>
                    <a:pt x="210421" y="1277464"/>
                    <a:pt x="242547" y="1308213"/>
                    <a:pt x="277033" y="1336635"/>
                  </a:cubicBezTo>
                  <a:cubicBezTo>
                    <a:pt x="340384" y="1388838"/>
                    <a:pt x="410337" y="1429816"/>
                    <a:pt x="486307" y="1460533"/>
                  </a:cubicBezTo>
                  <a:cubicBezTo>
                    <a:pt x="572997" y="1495589"/>
                    <a:pt x="663360" y="1514226"/>
                    <a:pt x="756636" y="1518612"/>
                  </a:cubicBezTo>
                  <a:cubicBezTo>
                    <a:pt x="808618" y="1521066"/>
                    <a:pt x="860490" y="1518263"/>
                    <a:pt x="911949" y="1510711"/>
                  </a:cubicBezTo>
                  <a:cubicBezTo>
                    <a:pt x="970138" y="1502176"/>
                    <a:pt x="1026902" y="1487672"/>
                    <a:pt x="1082003" y="1466835"/>
                  </a:cubicBezTo>
                  <a:cubicBezTo>
                    <a:pt x="1171131" y="1433141"/>
                    <a:pt x="1251946" y="1385371"/>
                    <a:pt x="1323911" y="1323033"/>
                  </a:cubicBezTo>
                  <a:cubicBezTo>
                    <a:pt x="1356813" y="1294533"/>
                    <a:pt x="1387055" y="1263309"/>
                    <a:pt x="1414812" y="1229646"/>
                  </a:cubicBezTo>
                  <a:cubicBezTo>
                    <a:pt x="1459004" y="1176049"/>
                    <a:pt x="1495121" y="1117575"/>
                    <a:pt x="1523162" y="1054114"/>
                  </a:cubicBezTo>
                  <a:cubicBezTo>
                    <a:pt x="1559374" y="972174"/>
                    <a:pt x="1579356" y="886213"/>
                    <a:pt x="1584169" y="796927"/>
                  </a:cubicBezTo>
                  <a:cubicBezTo>
                    <a:pt x="1586940" y="745325"/>
                    <a:pt x="1584739" y="693675"/>
                    <a:pt x="1575191" y="642770"/>
                  </a:cubicBezTo>
                  <a:cubicBezTo>
                    <a:pt x="1574764" y="640505"/>
                    <a:pt x="1574447" y="638305"/>
                    <a:pt x="1574210" y="636135"/>
                  </a:cubicBezTo>
                  <a:lnTo>
                    <a:pt x="1508785" y="430440"/>
                  </a:lnTo>
                  <a:cubicBezTo>
                    <a:pt x="1508595" y="430820"/>
                    <a:pt x="1508437" y="431152"/>
                    <a:pt x="1508278" y="43148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30000"/>
                  </a:schemeClr>
                </a:gs>
                <a:gs pos="100000">
                  <a:schemeClr val="accent5">
                    <a:lumMod val="30000"/>
                  </a:schemeClr>
                </a:gs>
              </a:gsLst>
              <a:lin ang="5400000" scaled="1"/>
            </a:gra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Graphic 79"/>
            <p:cNvSpPr/>
            <p:nvPr/>
          </p:nvSpPr>
          <p:spPr>
            <a:xfrm>
              <a:off x="11851187" y="3922956"/>
              <a:ext cx="1678" cy="1458649"/>
            </a:xfrm>
            <a:custGeom>
              <a:avLst/>
              <a:gdLst>
                <a:gd name="connsiteX0" fmla="*/ 1678 w 1678"/>
                <a:gd name="connsiteY0" fmla="*/ 1458364 h 1458649"/>
                <a:gd name="connsiteX1" fmla="*/ 269 w 1678"/>
                <a:gd name="connsiteY1" fmla="*/ 1458649 h 1458649"/>
                <a:gd name="connsiteX2" fmla="*/ 95 w 1678"/>
                <a:gd name="connsiteY2" fmla="*/ 1440488 h 1458649"/>
                <a:gd name="connsiteX3" fmla="*/ 63 w 1678"/>
                <a:gd name="connsiteY3" fmla="*/ 8645 h 1458649"/>
                <a:gd name="connsiteX4" fmla="*/ 0 w 1678"/>
                <a:gd name="connsiteY4" fmla="*/ 6270 h 1458649"/>
                <a:gd name="connsiteX5" fmla="*/ 1678 w 1678"/>
                <a:gd name="connsiteY5" fmla="*/ 0 h 1458649"/>
                <a:gd name="connsiteX6" fmla="*/ 1678 w 1678"/>
                <a:gd name="connsiteY6" fmla="*/ 1458364 h 145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8" h="1458649">
                  <a:moveTo>
                    <a:pt x="1678" y="1458364"/>
                  </a:moveTo>
                  <a:cubicBezTo>
                    <a:pt x="1188" y="1458380"/>
                    <a:pt x="728" y="1458475"/>
                    <a:pt x="269" y="1458649"/>
                  </a:cubicBezTo>
                  <a:cubicBezTo>
                    <a:pt x="206" y="1452601"/>
                    <a:pt x="95" y="1446552"/>
                    <a:pt x="95" y="1440488"/>
                  </a:cubicBezTo>
                  <a:cubicBezTo>
                    <a:pt x="79" y="963212"/>
                    <a:pt x="79" y="485921"/>
                    <a:pt x="63" y="8645"/>
                  </a:cubicBezTo>
                  <a:cubicBezTo>
                    <a:pt x="63" y="7854"/>
                    <a:pt x="16" y="7062"/>
                    <a:pt x="0" y="6270"/>
                  </a:cubicBezTo>
                  <a:cubicBezTo>
                    <a:pt x="459" y="4148"/>
                    <a:pt x="-649" y="1615"/>
                    <a:pt x="1678" y="0"/>
                  </a:cubicBezTo>
                  <a:cubicBezTo>
                    <a:pt x="1678" y="486127"/>
                    <a:pt x="1678" y="972253"/>
                    <a:pt x="1678" y="1458364"/>
                  </a:cubicBezTo>
                  <a:close/>
                </a:path>
              </a:pathLst>
            </a:custGeom>
            <a:solidFill>
              <a:srgbClr val="974C5F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Graphic 79"/>
            <p:cNvSpPr/>
            <p:nvPr/>
          </p:nvSpPr>
          <p:spPr>
            <a:xfrm>
              <a:off x="11613794" y="4690601"/>
              <a:ext cx="156345" cy="374421"/>
            </a:xfrm>
            <a:custGeom>
              <a:avLst/>
              <a:gdLst>
                <a:gd name="connsiteX0" fmla="*/ 27280 w 156345"/>
                <a:gd name="connsiteY0" fmla="*/ 258206 h 374421"/>
                <a:gd name="connsiteX1" fmla="*/ 27359 w 156345"/>
                <a:gd name="connsiteY1" fmla="*/ 156221 h 374421"/>
                <a:gd name="connsiteX2" fmla="*/ 21992 w 156345"/>
                <a:gd name="connsiteY2" fmla="*/ 143221 h 374421"/>
                <a:gd name="connsiteX3" fmla="*/ 22387 w 156345"/>
                <a:gd name="connsiteY3" fmla="*/ 42155 h 374421"/>
                <a:gd name="connsiteX4" fmla="*/ 27359 w 156345"/>
                <a:gd name="connsiteY4" fmla="*/ 30596 h 374421"/>
                <a:gd name="connsiteX5" fmla="*/ 27264 w 156345"/>
                <a:gd name="connsiteY5" fmla="*/ 10836 h 374421"/>
                <a:gd name="connsiteX6" fmla="*/ 37081 w 156345"/>
                <a:gd name="connsiteY6" fmla="*/ 148 h 374421"/>
                <a:gd name="connsiteX7" fmla="*/ 113843 w 156345"/>
                <a:gd name="connsiteY7" fmla="*/ 69 h 374421"/>
                <a:gd name="connsiteX8" fmla="*/ 122821 w 156345"/>
                <a:gd name="connsiteY8" fmla="*/ 9775 h 374421"/>
                <a:gd name="connsiteX9" fmla="*/ 139462 w 156345"/>
                <a:gd name="connsiteY9" fmla="*/ 48916 h 374421"/>
                <a:gd name="connsiteX10" fmla="*/ 129075 w 156345"/>
                <a:gd name="connsiteY10" fmla="*/ 147623 h 374421"/>
                <a:gd name="connsiteX11" fmla="*/ 123058 w 156345"/>
                <a:gd name="connsiteY11" fmla="*/ 160923 h 374421"/>
                <a:gd name="connsiteX12" fmla="*/ 123137 w 156345"/>
                <a:gd name="connsiteY12" fmla="*/ 360159 h 374421"/>
                <a:gd name="connsiteX13" fmla="*/ 109283 w 156345"/>
                <a:gd name="connsiteY13" fmla="*/ 374409 h 374421"/>
                <a:gd name="connsiteX14" fmla="*/ 40438 w 156345"/>
                <a:gd name="connsiteY14" fmla="*/ 374409 h 374421"/>
                <a:gd name="connsiteX15" fmla="*/ 27312 w 156345"/>
                <a:gd name="connsiteY15" fmla="*/ 361030 h 374421"/>
                <a:gd name="connsiteX16" fmla="*/ 27280 w 156345"/>
                <a:gd name="connsiteY16" fmla="*/ 258206 h 37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345" h="374421">
                  <a:moveTo>
                    <a:pt x="27280" y="258206"/>
                  </a:moveTo>
                  <a:cubicBezTo>
                    <a:pt x="27280" y="224211"/>
                    <a:pt x="27201" y="190216"/>
                    <a:pt x="27359" y="156221"/>
                  </a:cubicBezTo>
                  <a:cubicBezTo>
                    <a:pt x="27391" y="150916"/>
                    <a:pt x="26219" y="147116"/>
                    <a:pt x="21992" y="143221"/>
                  </a:cubicBezTo>
                  <a:cubicBezTo>
                    <a:pt x="-7507" y="116098"/>
                    <a:pt x="-7285" y="69040"/>
                    <a:pt x="22387" y="42155"/>
                  </a:cubicBezTo>
                  <a:cubicBezTo>
                    <a:pt x="26156" y="38735"/>
                    <a:pt x="27581" y="35410"/>
                    <a:pt x="27359" y="30596"/>
                  </a:cubicBezTo>
                  <a:cubicBezTo>
                    <a:pt x="27074" y="24025"/>
                    <a:pt x="27423" y="17422"/>
                    <a:pt x="27264" y="10836"/>
                  </a:cubicBezTo>
                  <a:cubicBezTo>
                    <a:pt x="27106" y="4011"/>
                    <a:pt x="30415" y="195"/>
                    <a:pt x="37081" y="148"/>
                  </a:cubicBezTo>
                  <a:cubicBezTo>
                    <a:pt x="62669" y="-42"/>
                    <a:pt x="88256" y="-26"/>
                    <a:pt x="113843" y="69"/>
                  </a:cubicBezTo>
                  <a:cubicBezTo>
                    <a:pt x="120050" y="84"/>
                    <a:pt x="123755" y="4344"/>
                    <a:pt x="122821" y="9775"/>
                  </a:cubicBezTo>
                  <a:cubicBezTo>
                    <a:pt x="119907" y="26748"/>
                    <a:pt x="128537" y="37088"/>
                    <a:pt x="139462" y="48916"/>
                  </a:cubicBezTo>
                  <a:cubicBezTo>
                    <a:pt x="165888" y="77480"/>
                    <a:pt x="160442" y="122463"/>
                    <a:pt x="129075" y="147623"/>
                  </a:cubicBezTo>
                  <a:cubicBezTo>
                    <a:pt x="124230" y="151502"/>
                    <a:pt x="123043" y="155334"/>
                    <a:pt x="123058" y="160923"/>
                  </a:cubicBezTo>
                  <a:cubicBezTo>
                    <a:pt x="123185" y="227330"/>
                    <a:pt x="123137" y="293752"/>
                    <a:pt x="123137" y="360159"/>
                  </a:cubicBezTo>
                  <a:cubicBezTo>
                    <a:pt x="123137" y="372968"/>
                    <a:pt x="121728" y="374409"/>
                    <a:pt x="109283" y="374409"/>
                  </a:cubicBezTo>
                  <a:cubicBezTo>
                    <a:pt x="86340" y="374425"/>
                    <a:pt x="63381" y="374425"/>
                    <a:pt x="40438" y="374409"/>
                  </a:cubicBezTo>
                  <a:cubicBezTo>
                    <a:pt x="29101" y="374393"/>
                    <a:pt x="27328" y="372652"/>
                    <a:pt x="27312" y="361030"/>
                  </a:cubicBezTo>
                  <a:cubicBezTo>
                    <a:pt x="27249" y="326718"/>
                    <a:pt x="27280" y="292454"/>
                    <a:pt x="27280" y="258206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Graphic 79"/>
            <p:cNvSpPr/>
            <p:nvPr/>
          </p:nvSpPr>
          <p:spPr>
            <a:xfrm>
              <a:off x="11320657" y="5217438"/>
              <a:ext cx="189744" cy="182788"/>
            </a:xfrm>
            <a:custGeom>
              <a:avLst/>
              <a:gdLst>
                <a:gd name="connsiteX0" fmla="*/ 94913 w 189744"/>
                <a:gd name="connsiteY0" fmla="*/ 182788 h 182788"/>
                <a:gd name="connsiteX1" fmla="*/ 940 w 189744"/>
                <a:gd name="connsiteY1" fmla="*/ 103414 h 182788"/>
                <a:gd name="connsiteX2" fmla="*/ 41475 w 189744"/>
                <a:gd name="connsiteY2" fmla="*/ 15996 h 182788"/>
                <a:gd name="connsiteX3" fmla="*/ 175380 w 189744"/>
                <a:gd name="connsiteY3" fmla="*/ 43024 h 182788"/>
                <a:gd name="connsiteX4" fmla="*/ 119899 w 189744"/>
                <a:gd name="connsiteY4" fmla="*/ 179431 h 182788"/>
                <a:gd name="connsiteX5" fmla="*/ 94913 w 189744"/>
                <a:gd name="connsiteY5" fmla="*/ 182788 h 18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744" h="182788">
                  <a:moveTo>
                    <a:pt x="94913" y="182788"/>
                  </a:moveTo>
                  <a:cubicBezTo>
                    <a:pt x="47697" y="182820"/>
                    <a:pt x="7100" y="149664"/>
                    <a:pt x="940" y="103414"/>
                  </a:cubicBezTo>
                  <a:cubicBezTo>
                    <a:pt x="-3968" y="66584"/>
                    <a:pt x="10456" y="36785"/>
                    <a:pt x="41475" y="15996"/>
                  </a:cubicBezTo>
                  <a:cubicBezTo>
                    <a:pt x="85461" y="-13487"/>
                    <a:pt x="146658" y="-915"/>
                    <a:pt x="175380" y="43024"/>
                  </a:cubicBezTo>
                  <a:cubicBezTo>
                    <a:pt x="209011" y="94468"/>
                    <a:pt x="180780" y="163993"/>
                    <a:pt x="119899" y="179431"/>
                  </a:cubicBezTo>
                  <a:cubicBezTo>
                    <a:pt x="111713" y="181505"/>
                    <a:pt x="103384" y="182756"/>
                    <a:pt x="94913" y="182788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Graphic 79"/>
            <p:cNvSpPr/>
            <p:nvPr/>
          </p:nvSpPr>
          <p:spPr>
            <a:xfrm>
              <a:off x="11572255" y="5220780"/>
              <a:ext cx="189627" cy="175745"/>
            </a:xfrm>
            <a:custGeom>
              <a:avLst/>
              <a:gdLst>
                <a:gd name="connsiteX0" fmla="*/ 69 w 189627"/>
                <a:gd name="connsiteY0" fmla="*/ 87896 h 175745"/>
                <a:gd name="connsiteX1" fmla="*/ 54853 w 189627"/>
                <a:gd name="connsiteY1" fmla="*/ 8395 h 175745"/>
                <a:gd name="connsiteX2" fmla="*/ 173860 w 189627"/>
                <a:gd name="connsiteY2" fmla="*/ 39413 h 175745"/>
                <a:gd name="connsiteX3" fmla="*/ 149460 w 189627"/>
                <a:gd name="connsiteY3" fmla="*/ 159432 h 175745"/>
                <a:gd name="connsiteX4" fmla="*/ 5595 w 189627"/>
                <a:gd name="connsiteY4" fmla="*/ 118106 h 175745"/>
                <a:gd name="connsiteX5" fmla="*/ 69 w 189627"/>
                <a:gd name="connsiteY5" fmla="*/ 87896 h 17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627" h="175745">
                  <a:moveTo>
                    <a:pt x="69" y="87896"/>
                  </a:moveTo>
                  <a:cubicBezTo>
                    <a:pt x="1383" y="49832"/>
                    <a:pt x="20747" y="23959"/>
                    <a:pt x="54853" y="8395"/>
                  </a:cubicBezTo>
                  <a:cubicBezTo>
                    <a:pt x="95942" y="-10352"/>
                    <a:pt x="147908" y="3296"/>
                    <a:pt x="173860" y="39413"/>
                  </a:cubicBezTo>
                  <a:cubicBezTo>
                    <a:pt x="202123" y="78744"/>
                    <a:pt x="191435" y="131328"/>
                    <a:pt x="149460" y="159432"/>
                  </a:cubicBezTo>
                  <a:cubicBezTo>
                    <a:pt x="99219" y="193079"/>
                    <a:pt x="27271" y="172432"/>
                    <a:pt x="5595" y="118106"/>
                  </a:cubicBezTo>
                  <a:cubicBezTo>
                    <a:pt x="1747" y="108479"/>
                    <a:pt x="-422" y="98504"/>
                    <a:pt x="69" y="87896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Graphic 79"/>
            <p:cNvSpPr/>
            <p:nvPr/>
          </p:nvSpPr>
          <p:spPr>
            <a:xfrm>
              <a:off x="10445067" y="4346320"/>
              <a:ext cx="517784" cy="493876"/>
            </a:xfrm>
            <a:custGeom>
              <a:avLst/>
              <a:gdLst>
                <a:gd name="connsiteX0" fmla="*/ 259284 w 517784"/>
                <a:gd name="connsiteY0" fmla="*/ 46 h 493876"/>
                <a:gd name="connsiteX1" fmla="*/ 489712 w 517784"/>
                <a:gd name="connsiteY1" fmla="*/ 135693 h 493876"/>
                <a:gd name="connsiteX2" fmla="*/ 457285 w 517784"/>
                <a:gd name="connsiteY2" fmla="*/ 405610 h 493876"/>
                <a:gd name="connsiteX3" fmla="*/ 289970 w 517784"/>
                <a:gd name="connsiteY3" fmla="*/ 492047 h 493876"/>
                <a:gd name="connsiteX4" fmla="*/ 12912 w 517784"/>
                <a:gd name="connsiteY4" fmla="*/ 321375 h 493876"/>
                <a:gd name="connsiteX5" fmla="*/ 67016 w 517784"/>
                <a:gd name="connsiteY5" fmla="*/ 82159 h 493876"/>
                <a:gd name="connsiteX6" fmla="*/ 222756 w 517784"/>
                <a:gd name="connsiteY6" fmla="*/ 2579 h 493876"/>
                <a:gd name="connsiteX7" fmla="*/ 259284 w 517784"/>
                <a:gd name="connsiteY7" fmla="*/ 46 h 49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7784" h="493876">
                  <a:moveTo>
                    <a:pt x="259284" y="46"/>
                  </a:moveTo>
                  <a:cubicBezTo>
                    <a:pt x="360240" y="4115"/>
                    <a:pt x="439678" y="45599"/>
                    <a:pt x="489712" y="135693"/>
                  </a:cubicBezTo>
                  <a:cubicBezTo>
                    <a:pt x="537277" y="221338"/>
                    <a:pt x="523042" y="332759"/>
                    <a:pt x="457285" y="405610"/>
                  </a:cubicBezTo>
                  <a:cubicBezTo>
                    <a:pt x="412270" y="455502"/>
                    <a:pt x="356329" y="484304"/>
                    <a:pt x="289970" y="492047"/>
                  </a:cubicBezTo>
                  <a:cubicBezTo>
                    <a:pt x="168193" y="506249"/>
                    <a:pt x="49883" y="436676"/>
                    <a:pt x="12912" y="321375"/>
                  </a:cubicBezTo>
                  <a:cubicBezTo>
                    <a:pt x="-15811" y="231819"/>
                    <a:pt x="3887" y="151289"/>
                    <a:pt x="67016" y="82159"/>
                  </a:cubicBezTo>
                  <a:cubicBezTo>
                    <a:pt x="108674" y="36526"/>
                    <a:pt x="161844" y="11430"/>
                    <a:pt x="222756" y="2579"/>
                  </a:cubicBezTo>
                  <a:cubicBezTo>
                    <a:pt x="234742" y="837"/>
                    <a:pt x="246871" y="-239"/>
                    <a:pt x="259284" y="46"/>
                  </a:cubicBezTo>
                  <a:close/>
                </a:path>
              </a:pathLst>
            </a:custGeom>
            <a:solidFill>
              <a:schemeClr val="accent2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Graphic 79"/>
            <p:cNvSpPr/>
            <p:nvPr/>
          </p:nvSpPr>
          <p:spPr>
            <a:xfrm>
              <a:off x="10116081" y="4776838"/>
              <a:ext cx="549456" cy="525814"/>
            </a:xfrm>
            <a:custGeom>
              <a:avLst/>
              <a:gdLst>
                <a:gd name="connsiteX0" fmla="*/ 549051 w 549456"/>
                <a:gd name="connsiteY0" fmla="*/ 116963 h 525814"/>
                <a:gd name="connsiteX1" fmla="*/ 537634 w 549456"/>
                <a:gd name="connsiteY1" fmla="*/ 187154 h 525814"/>
                <a:gd name="connsiteX2" fmla="*/ 514660 w 549456"/>
                <a:gd name="connsiteY2" fmla="*/ 327076 h 525814"/>
                <a:gd name="connsiteX3" fmla="*/ 488233 w 549456"/>
                <a:gd name="connsiteY3" fmla="*/ 487978 h 525814"/>
                <a:gd name="connsiteX4" fmla="*/ 483372 w 549456"/>
                <a:gd name="connsiteY4" fmla="*/ 519092 h 525814"/>
                <a:gd name="connsiteX5" fmla="*/ 474680 w 549456"/>
                <a:gd name="connsiteY5" fmla="*/ 525441 h 525814"/>
                <a:gd name="connsiteX6" fmla="*/ 319873 w 549456"/>
                <a:gd name="connsiteY6" fmla="*/ 483814 h 525814"/>
                <a:gd name="connsiteX7" fmla="*/ 20173 w 549456"/>
                <a:gd name="connsiteY7" fmla="*/ 275743 h 525814"/>
                <a:gd name="connsiteX8" fmla="*/ 2297 w 549456"/>
                <a:gd name="connsiteY8" fmla="*/ 254653 h 525814"/>
                <a:gd name="connsiteX9" fmla="*/ 3690 w 549456"/>
                <a:gd name="connsiteY9" fmla="*/ 245897 h 525814"/>
                <a:gd name="connsiteX10" fmla="*/ 180584 w 549456"/>
                <a:gd name="connsiteY10" fmla="*/ 117311 h 525814"/>
                <a:gd name="connsiteX11" fmla="*/ 338842 w 549456"/>
                <a:gd name="connsiteY11" fmla="*/ 2010 h 525814"/>
                <a:gd name="connsiteX12" fmla="*/ 347915 w 549456"/>
                <a:gd name="connsiteY12" fmla="*/ 3229 h 525814"/>
                <a:gd name="connsiteX13" fmla="*/ 537777 w 549456"/>
                <a:gd name="connsiteY13" fmla="*/ 109569 h 525814"/>
                <a:gd name="connsiteX14" fmla="*/ 545551 w 549456"/>
                <a:gd name="connsiteY14" fmla="*/ 110819 h 525814"/>
                <a:gd name="connsiteX15" fmla="*/ 549051 w 549456"/>
                <a:gd name="connsiteY15" fmla="*/ 116963 h 52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9456" h="525814">
                  <a:moveTo>
                    <a:pt x="549051" y="116963"/>
                  </a:moveTo>
                  <a:cubicBezTo>
                    <a:pt x="545393" y="139463"/>
                    <a:pt x="541545" y="163308"/>
                    <a:pt x="537634" y="187154"/>
                  </a:cubicBezTo>
                  <a:cubicBezTo>
                    <a:pt x="529987" y="233800"/>
                    <a:pt x="522307" y="280430"/>
                    <a:pt x="514660" y="327076"/>
                  </a:cubicBezTo>
                  <a:cubicBezTo>
                    <a:pt x="505856" y="380705"/>
                    <a:pt x="497037" y="434350"/>
                    <a:pt x="488233" y="487978"/>
                  </a:cubicBezTo>
                  <a:cubicBezTo>
                    <a:pt x="486523" y="498350"/>
                    <a:pt x="484101" y="508657"/>
                    <a:pt x="483372" y="519092"/>
                  </a:cubicBezTo>
                  <a:cubicBezTo>
                    <a:pt x="482897" y="525995"/>
                    <a:pt x="480237" y="526375"/>
                    <a:pt x="474680" y="525441"/>
                  </a:cubicBezTo>
                  <a:cubicBezTo>
                    <a:pt x="421748" y="516479"/>
                    <a:pt x="370003" y="503084"/>
                    <a:pt x="319873" y="483814"/>
                  </a:cubicBezTo>
                  <a:cubicBezTo>
                    <a:pt x="203005" y="438862"/>
                    <a:pt x="102920" y="369764"/>
                    <a:pt x="20173" y="275743"/>
                  </a:cubicBezTo>
                  <a:cubicBezTo>
                    <a:pt x="14093" y="268824"/>
                    <a:pt x="8598" y="261350"/>
                    <a:pt x="2297" y="254653"/>
                  </a:cubicBezTo>
                  <a:cubicBezTo>
                    <a:pt x="-1630" y="250489"/>
                    <a:pt x="-94" y="248636"/>
                    <a:pt x="3690" y="245897"/>
                  </a:cubicBezTo>
                  <a:cubicBezTo>
                    <a:pt x="62702" y="203098"/>
                    <a:pt x="121635" y="160189"/>
                    <a:pt x="180584" y="117311"/>
                  </a:cubicBezTo>
                  <a:cubicBezTo>
                    <a:pt x="233358" y="78914"/>
                    <a:pt x="286195" y="40597"/>
                    <a:pt x="338842" y="2010"/>
                  </a:cubicBezTo>
                  <a:cubicBezTo>
                    <a:pt x="343070" y="-1093"/>
                    <a:pt x="344685" y="-539"/>
                    <a:pt x="347915" y="3229"/>
                  </a:cubicBezTo>
                  <a:cubicBezTo>
                    <a:pt x="398171" y="61830"/>
                    <a:pt x="461569" y="97139"/>
                    <a:pt x="537777" y="109569"/>
                  </a:cubicBezTo>
                  <a:cubicBezTo>
                    <a:pt x="540374" y="109996"/>
                    <a:pt x="542970" y="110899"/>
                    <a:pt x="545551" y="110819"/>
                  </a:cubicBezTo>
                  <a:cubicBezTo>
                    <a:pt x="549415" y="110677"/>
                    <a:pt x="550016" y="112514"/>
                    <a:pt x="549051" y="116963"/>
                  </a:cubicBezTo>
                  <a:close/>
                </a:path>
              </a:pathLst>
            </a:custGeom>
            <a:solidFill>
              <a:schemeClr val="accent5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Graphic 79"/>
            <p:cNvSpPr/>
            <p:nvPr/>
          </p:nvSpPr>
          <p:spPr>
            <a:xfrm>
              <a:off x="10737922" y="3869412"/>
              <a:ext cx="521448" cy="520058"/>
            </a:xfrm>
            <a:custGeom>
              <a:avLst/>
              <a:gdLst>
                <a:gd name="connsiteX0" fmla="*/ 521449 w 521448"/>
                <a:gd name="connsiteY0" fmla="*/ 220131 h 520058"/>
                <a:gd name="connsiteX1" fmla="*/ 403520 w 521448"/>
                <a:gd name="connsiteY1" fmla="*/ 328528 h 520058"/>
                <a:gd name="connsiteX2" fmla="*/ 198536 w 521448"/>
                <a:gd name="connsiteY2" fmla="*/ 516949 h 520058"/>
                <a:gd name="connsiteX3" fmla="*/ 187690 w 521448"/>
                <a:gd name="connsiteY3" fmla="*/ 516949 h 520058"/>
                <a:gd name="connsiteX4" fmla="*/ 9577 w 521448"/>
                <a:gd name="connsiteY4" fmla="*/ 429959 h 520058"/>
                <a:gd name="connsiteX5" fmla="*/ 108 w 521448"/>
                <a:gd name="connsiteY5" fmla="*/ 419208 h 520058"/>
                <a:gd name="connsiteX6" fmla="*/ 9244 w 521448"/>
                <a:gd name="connsiteY6" fmla="*/ 305838 h 520058"/>
                <a:gd name="connsiteX7" fmla="*/ 16195 w 521448"/>
                <a:gd name="connsiteY7" fmla="*/ 215270 h 520058"/>
                <a:gd name="connsiteX8" fmla="*/ 23495 w 521448"/>
                <a:gd name="connsiteY8" fmla="*/ 122357 h 520058"/>
                <a:gd name="connsiteX9" fmla="*/ 30446 w 521448"/>
                <a:gd name="connsiteY9" fmla="*/ 30997 h 520058"/>
                <a:gd name="connsiteX10" fmla="*/ 32235 w 521448"/>
                <a:gd name="connsiteY10" fmla="*/ 4998 h 520058"/>
                <a:gd name="connsiteX11" fmla="*/ 37112 w 521448"/>
                <a:gd name="connsiteY11" fmla="*/ 42 h 520058"/>
                <a:gd name="connsiteX12" fmla="*/ 237028 w 521448"/>
                <a:gd name="connsiteY12" fmla="*/ 42381 h 520058"/>
                <a:gd name="connsiteX13" fmla="*/ 515210 w 521448"/>
                <a:gd name="connsiteY13" fmla="*/ 214525 h 520058"/>
                <a:gd name="connsiteX14" fmla="*/ 521449 w 521448"/>
                <a:gd name="connsiteY14" fmla="*/ 220131 h 52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1448" h="520058">
                  <a:moveTo>
                    <a:pt x="521449" y="220131"/>
                  </a:moveTo>
                  <a:cubicBezTo>
                    <a:pt x="481564" y="256801"/>
                    <a:pt x="442550" y="292681"/>
                    <a:pt x="403520" y="328528"/>
                  </a:cubicBezTo>
                  <a:cubicBezTo>
                    <a:pt x="335165" y="391309"/>
                    <a:pt x="266780" y="454042"/>
                    <a:pt x="198536" y="516949"/>
                  </a:cubicBezTo>
                  <a:cubicBezTo>
                    <a:pt x="194356" y="520797"/>
                    <a:pt x="192219" y="521383"/>
                    <a:pt x="187690" y="516949"/>
                  </a:cubicBezTo>
                  <a:cubicBezTo>
                    <a:pt x="138020" y="468261"/>
                    <a:pt x="78612" y="439142"/>
                    <a:pt x="9577" y="429959"/>
                  </a:cubicBezTo>
                  <a:cubicBezTo>
                    <a:pt x="2911" y="429072"/>
                    <a:pt x="-684" y="427758"/>
                    <a:pt x="108" y="419208"/>
                  </a:cubicBezTo>
                  <a:cubicBezTo>
                    <a:pt x="3655" y="381460"/>
                    <a:pt x="6315" y="343649"/>
                    <a:pt x="9244" y="305838"/>
                  </a:cubicBezTo>
                  <a:cubicBezTo>
                    <a:pt x="11588" y="275644"/>
                    <a:pt x="13852" y="245449"/>
                    <a:pt x="16195" y="215270"/>
                  </a:cubicBezTo>
                  <a:cubicBezTo>
                    <a:pt x="18602" y="184299"/>
                    <a:pt x="21104" y="153328"/>
                    <a:pt x="23495" y="122357"/>
                  </a:cubicBezTo>
                  <a:cubicBezTo>
                    <a:pt x="25854" y="91909"/>
                    <a:pt x="28150" y="61445"/>
                    <a:pt x="30446" y="30997"/>
                  </a:cubicBezTo>
                  <a:cubicBezTo>
                    <a:pt x="31095" y="22336"/>
                    <a:pt x="31665" y="13659"/>
                    <a:pt x="32235" y="4998"/>
                  </a:cubicBezTo>
                  <a:cubicBezTo>
                    <a:pt x="32441" y="1910"/>
                    <a:pt x="32551" y="-338"/>
                    <a:pt x="37112" y="42"/>
                  </a:cubicBezTo>
                  <a:cubicBezTo>
                    <a:pt x="105513" y="5916"/>
                    <a:pt x="172268" y="19454"/>
                    <a:pt x="237028" y="42381"/>
                  </a:cubicBezTo>
                  <a:cubicBezTo>
                    <a:pt x="342227" y="79638"/>
                    <a:pt x="435139" y="136734"/>
                    <a:pt x="515210" y="214525"/>
                  </a:cubicBezTo>
                  <a:cubicBezTo>
                    <a:pt x="517095" y="216362"/>
                    <a:pt x="519121" y="218056"/>
                    <a:pt x="521449" y="220131"/>
                  </a:cubicBezTo>
                  <a:close/>
                </a:path>
              </a:pathLst>
            </a:custGeom>
            <a:solidFill>
              <a:schemeClr val="accent5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/>
            <p:cNvSpPr/>
            <p:nvPr/>
          </p:nvSpPr>
          <p:spPr>
            <a:xfrm>
              <a:off x="10489193" y="4373020"/>
              <a:ext cx="365752" cy="354288"/>
            </a:xfrm>
            <a:custGeom>
              <a:avLst/>
              <a:gdLst>
                <a:gd name="connsiteX0" fmla="*/ 356294 w 365752"/>
                <a:gd name="connsiteY0" fmla="*/ 236197 h 354288"/>
                <a:gd name="connsiteX1" fmla="*/ 361541 w 365752"/>
                <a:gd name="connsiteY1" fmla="*/ 241900 h 354288"/>
                <a:gd name="connsiteX2" fmla="*/ 365752 w 365752"/>
                <a:gd name="connsiteY2" fmla="*/ 248582 h 354288"/>
                <a:gd name="connsiteX3" fmla="*/ 360606 w 365752"/>
                <a:gd name="connsiteY3" fmla="*/ 253111 h 354288"/>
                <a:gd name="connsiteX4" fmla="*/ 247158 w 365752"/>
                <a:gd name="connsiteY4" fmla="*/ 326453 h 354288"/>
                <a:gd name="connsiteX5" fmla="*/ 207431 w 365752"/>
                <a:gd name="connsiteY5" fmla="*/ 352309 h 354288"/>
                <a:gd name="connsiteX6" fmla="*/ 198390 w 365752"/>
                <a:gd name="connsiteY6" fmla="*/ 350346 h 354288"/>
                <a:gd name="connsiteX7" fmla="*/ 195382 w 365752"/>
                <a:gd name="connsiteY7" fmla="*/ 345722 h 354288"/>
                <a:gd name="connsiteX8" fmla="*/ 197408 w 365752"/>
                <a:gd name="connsiteY8" fmla="*/ 336919 h 354288"/>
                <a:gd name="connsiteX9" fmla="*/ 283037 w 365752"/>
                <a:gd name="connsiteY9" fmla="*/ 281675 h 354288"/>
                <a:gd name="connsiteX10" fmla="*/ 348589 w 365752"/>
                <a:gd name="connsiteY10" fmla="*/ 239019 h 354288"/>
                <a:gd name="connsiteX11" fmla="*/ 356294 w 365752"/>
                <a:gd name="connsiteY11" fmla="*/ 236197 h 354288"/>
                <a:gd name="connsiteX12" fmla="*/ 328163 w 365752"/>
                <a:gd name="connsiteY12" fmla="*/ 25438 h 354288"/>
                <a:gd name="connsiteX13" fmla="*/ 336856 w 365752"/>
                <a:gd name="connsiteY13" fmla="*/ 37440 h 354288"/>
                <a:gd name="connsiteX14" fmla="*/ 331567 w 365752"/>
                <a:gd name="connsiteY14" fmla="*/ 42807 h 354288"/>
                <a:gd name="connsiteX15" fmla="*/ 204248 w 365752"/>
                <a:gd name="connsiteY15" fmla="*/ 125222 h 354288"/>
                <a:gd name="connsiteX16" fmla="*/ 15827 w 365752"/>
                <a:gd name="connsiteY16" fmla="*/ 246983 h 354288"/>
                <a:gd name="connsiteX17" fmla="*/ 8512 w 365752"/>
                <a:gd name="connsiteY17" fmla="*/ 249738 h 354288"/>
                <a:gd name="connsiteX18" fmla="*/ 104 w 365752"/>
                <a:gd name="connsiteY18" fmla="*/ 236643 h 354288"/>
                <a:gd name="connsiteX19" fmla="*/ 5124 w 365752"/>
                <a:gd name="connsiteY19" fmla="*/ 232353 h 354288"/>
                <a:gd name="connsiteX20" fmla="*/ 158980 w 365752"/>
                <a:gd name="connsiteY20" fmla="*/ 132790 h 354288"/>
                <a:gd name="connsiteX21" fmla="*/ 319581 w 365752"/>
                <a:gd name="connsiteY21" fmla="*/ 29111 h 354288"/>
                <a:gd name="connsiteX22" fmla="*/ 328163 w 365752"/>
                <a:gd name="connsiteY22" fmla="*/ 25438 h 354288"/>
                <a:gd name="connsiteX23" fmla="*/ 190183 w 365752"/>
                <a:gd name="connsiteY23" fmla="*/ 85 h 354288"/>
                <a:gd name="connsiteX24" fmla="*/ 195365 w 365752"/>
                <a:gd name="connsiteY24" fmla="*/ 5930 h 354288"/>
                <a:gd name="connsiteX25" fmla="*/ 199624 w 365752"/>
                <a:gd name="connsiteY25" fmla="*/ 12580 h 354288"/>
                <a:gd name="connsiteX26" fmla="*/ 194320 w 365752"/>
                <a:gd name="connsiteY26" fmla="*/ 17014 h 354288"/>
                <a:gd name="connsiteX27" fmla="*/ 47225 w 365752"/>
                <a:gd name="connsiteY27" fmla="*/ 112174 h 354288"/>
                <a:gd name="connsiteX28" fmla="*/ 45879 w 365752"/>
                <a:gd name="connsiteY28" fmla="*/ 112998 h 354288"/>
                <a:gd name="connsiteX29" fmla="*/ 27148 w 365752"/>
                <a:gd name="connsiteY29" fmla="*/ 106664 h 354288"/>
                <a:gd name="connsiteX30" fmla="*/ 30868 w 365752"/>
                <a:gd name="connsiteY30" fmla="*/ 101233 h 354288"/>
                <a:gd name="connsiteX31" fmla="*/ 106997 w 365752"/>
                <a:gd name="connsiteY31" fmla="*/ 51816 h 354288"/>
                <a:gd name="connsiteX32" fmla="*/ 182460 w 365752"/>
                <a:gd name="connsiteY32" fmla="*/ 2827 h 354288"/>
                <a:gd name="connsiteX33" fmla="*/ 190183 w 365752"/>
                <a:gd name="connsiteY33" fmla="*/ 85 h 35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5752" h="354288">
                  <a:moveTo>
                    <a:pt x="356294" y="236197"/>
                  </a:moveTo>
                  <a:cubicBezTo>
                    <a:pt x="358350" y="236573"/>
                    <a:pt x="359997" y="238370"/>
                    <a:pt x="361541" y="241900"/>
                  </a:cubicBezTo>
                  <a:cubicBezTo>
                    <a:pt x="362586" y="244260"/>
                    <a:pt x="364311" y="246334"/>
                    <a:pt x="365752" y="248582"/>
                  </a:cubicBezTo>
                  <a:cubicBezTo>
                    <a:pt x="365008" y="251258"/>
                    <a:pt x="362475" y="251892"/>
                    <a:pt x="360606" y="253111"/>
                  </a:cubicBezTo>
                  <a:cubicBezTo>
                    <a:pt x="322811" y="277590"/>
                    <a:pt x="284985" y="302021"/>
                    <a:pt x="247158" y="326453"/>
                  </a:cubicBezTo>
                  <a:cubicBezTo>
                    <a:pt x="233889" y="335034"/>
                    <a:pt x="220494" y="343426"/>
                    <a:pt x="207431" y="352309"/>
                  </a:cubicBezTo>
                  <a:cubicBezTo>
                    <a:pt x="203093" y="355254"/>
                    <a:pt x="200591" y="355159"/>
                    <a:pt x="198390" y="350346"/>
                  </a:cubicBezTo>
                  <a:cubicBezTo>
                    <a:pt x="197630" y="348683"/>
                    <a:pt x="196601" y="347068"/>
                    <a:pt x="195382" y="345722"/>
                  </a:cubicBezTo>
                  <a:cubicBezTo>
                    <a:pt x="191708" y="341685"/>
                    <a:pt x="193260" y="339563"/>
                    <a:pt x="197408" y="336919"/>
                  </a:cubicBezTo>
                  <a:cubicBezTo>
                    <a:pt x="226052" y="318647"/>
                    <a:pt x="254521" y="300121"/>
                    <a:pt x="283037" y="281675"/>
                  </a:cubicBezTo>
                  <a:cubicBezTo>
                    <a:pt x="304935" y="267519"/>
                    <a:pt x="327007" y="253633"/>
                    <a:pt x="348589" y="239019"/>
                  </a:cubicBezTo>
                  <a:cubicBezTo>
                    <a:pt x="351771" y="236866"/>
                    <a:pt x="354238" y="235821"/>
                    <a:pt x="356294" y="236197"/>
                  </a:cubicBezTo>
                  <a:close/>
                  <a:moveTo>
                    <a:pt x="328163" y="25438"/>
                  </a:moveTo>
                  <a:cubicBezTo>
                    <a:pt x="331900" y="28478"/>
                    <a:pt x="334053" y="33386"/>
                    <a:pt x="336856" y="37440"/>
                  </a:cubicBezTo>
                  <a:cubicBezTo>
                    <a:pt x="336634" y="40923"/>
                    <a:pt x="333578" y="41493"/>
                    <a:pt x="331567" y="42807"/>
                  </a:cubicBezTo>
                  <a:cubicBezTo>
                    <a:pt x="289165" y="70326"/>
                    <a:pt x="246699" y="97766"/>
                    <a:pt x="204248" y="125222"/>
                  </a:cubicBezTo>
                  <a:cubicBezTo>
                    <a:pt x="141468" y="165835"/>
                    <a:pt x="78687" y="206480"/>
                    <a:pt x="15827" y="246983"/>
                  </a:cubicBezTo>
                  <a:cubicBezTo>
                    <a:pt x="13658" y="248376"/>
                    <a:pt x="11014" y="252303"/>
                    <a:pt x="8512" y="249738"/>
                  </a:cubicBezTo>
                  <a:cubicBezTo>
                    <a:pt x="4934" y="246080"/>
                    <a:pt x="2131" y="241378"/>
                    <a:pt x="104" y="236643"/>
                  </a:cubicBezTo>
                  <a:cubicBezTo>
                    <a:pt x="-687" y="234791"/>
                    <a:pt x="3224" y="233588"/>
                    <a:pt x="5124" y="232353"/>
                  </a:cubicBezTo>
                  <a:cubicBezTo>
                    <a:pt x="56393" y="199133"/>
                    <a:pt x="107679" y="165946"/>
                    <a:pt x="158980" y="132790"/>
                  </a:cubicBezTo>
                  <a:cubicBezTo>
                    <a:pt x="212498" y="98194"/>
                    <a:pt x="266016" y="63613"/>
                    <a:pt x="319581" y="29111"/>
                  </a:cubicBezTo>
                  <a:cubicBezTo>
                    <a:pt x="322241" y="27401"/>
                    <a:pt x="325170" y="22999"/>
                    <a:pt x="328163" y="25438"/>
                  </a:cubicBezTo>
                  <a:close/>
                  <a:moveTo>
                    <a:pt x="190183" y="85"/>
                  </a:moveTo>
                  <a:cubicBezTo>
                    <a:pt x="192246" y="487"/>
                    <a:pt x="193885" y="2320"/>
                    <a:pt x="195365" y="5930"/>
                  </a:cubicBezTo>
                  <a:cubicBezTo>
                    <a:pt x="196331" y="8337"/>
                    <a:pt x="198167" y="10364"/>
                    <a:pt x="199624" y="12580"/>
                  </a:cubicBezTo>
                  <a:cubicBezTo>
                    <a:pt x="198722" y="15098"/>
                    <a:pt x="196236" y="15779"/>
                    <a:pt x="194320" y="17014"/>
                  </a:cubicBezTo>
                  <a:cubicBezTo>
                    <a:pt x="145299" y="48760"/>
                    <a:pt x="96262" y="80459"/>
                    <a:pt x="47225" y="112174"/>
                  </a:cubicBezTo>
                  <a:cubicBezTo>
                    <a:pt x="46781" y="112459"/>
                    <a:pt x="46322" y="112713"/>
                    <a:pt x="45879" y="112998"/>
                  </a:cubicBezTo>
                  <a:cubicBezTo>
                    <a:pt x="35444" y="119727"/>
                    <a:pt x="32056" y="118429"/>
                    <a:pt x="27148" y="106664"/>
                  </a:cubicBezTo>
                  <a:cubicBezTo>
                    <a:pt x="25327" y="102294"/>
                    <a:pt x="29206" y="102342"/>
                    <a:pt x="30868" y="101233"/>
                  </a:cubicBezTo>
                  <a:cubicBezTo>
                    <a:pt x="56171" y="84655"/>
                    <a:pt x="81600" y="68252"/>
                    <a:pt x="106997" y="51816"/>
                  </a:cubicBezTo>
                  <a:cubicBezTo>
                    <a:pt x="132172" y="35523"/>
                    <a:pt x="157506" y="19468"/>
                    <a:pt x="182460" y="2827"/>
                  </a:cubicBezTo>
                  <a:cubicBezTo>
                    <a:pt x="185635" y="713"/>
                    <a:pt x="188121" y="-316"/>
                    <a:pt x="190183" y="8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30000"/>
                  </a:schemeClr>
                </a:gs>
                <a:gs pos="100000">
                  <a:schemeClr val="accent5">
                    <a:lumMod val="30000"/>
                  </a:schemeClr>
                </a:gs>
              </a:gsLst>
              <a:lin ang="5400000" scaled="1"/>
            </a:gra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Graphic 79"/>
            <p:cNvSpPr/>
            <p:nvPr/>
          </p:nvSpPr>
          <p:spPr>
            <a:xfrm>
              <a:off x="10662801" y="4554025"/>
              <a:ext cx="82693" cy="78916"/>
            </a:xfrm>
            <a:custGeom>
              <a:avLst/>
              <a:gdLst>
                <a:gd name="connsiteX0" fmla="*/ 41361 w 82693"/>
                <a:gd name="connsiteY0" fmla="*/ 0 h 78916"/>
                <a:gd name="connsiteX1" fmla="*/ 82687 w 82693"/>
                <a:gd name="connsiteY1" fmla="*/ 39078 h 78916"/>
                <a:gd name="connsiteX2" fmla="*/ 41028 w 82693"/>
                <a:gd name="connsiteY2" fmla="*/ 78915 h 78916"/>
                <a:gd name="connsiteX3" fmla="*/ 3 w 82693"/>
                <a:gd name="connsiteY3" fmla="*/ 39173 h 78916"/>
                <a:gd name="connsiteX4" fmla="*/ 41361 w 82693"/>
                <a:gd name="connsiteY4" fmla="*/ 0 h 7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93" h="78916">
                  <a:moveTo>
                    <a:pt x="41361" y="0"/>
                  </a:moveTo>
                  <a:cubicBezTo>
                    <a:pt x="64146" y="0"/>
                    <a:pt x="82259" y="17116"/>
                    <a:pt x="82687" y="39078"/>
                  </a:cubicBezTo>
                  <a:cubicBezTo>
                    <a:pt x="83099" y="60501"/>
                    <a:pt x="63639" y="79121"/>
                    <a:pt x="41028" y="78915"/>
                  </a:cubicBezTo>
                  <a:cubicBezTo>
                    <a:pt x="18671" y="78725"/>
                    <a:pt x="-282" y="60358"/>
                    <a:pt x="3" y="39173"/>
                  </a:cubicBezTo>
                  <a:cubicBezTo>
                    <a:pt x="304" y="17480"/>
                    <a:pt x="18766" y="0"/>
                    <a:pt x="41361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Graphic 79"/>
            <p:cNvSpPr/>
            <p:nvPr/>
          </p:nvSpPr>
          <p:spPr>
            <a:xfrm>
              <a:off x="10909579" y="3752685"/>
              <a:ext cx="943285" cy="1336076"/>
            </a:xfrm>
            <a:custGeom>
              <a:avLst/>
              <a:gdLst>
                <a:gd name="connsiteX0" fmla="*/ 943286 w 943285"/>
                <a:gd name="connsiteY0" fmla="*/ 148135 h 1336076"/>
                <a:gd name="connsiteX1" fmla="*/ 941924 w 943285"/>
                <a:gd name="connsiteY1" fmla="*/ 145349 h 1336076"/>
                <a:gd name="connsiteX2" fmla="*/ 897669 w 943285"/>
                <a:gd name="connsiteY2" fmla="*/ 90564 h 1336076"/>
                <a:gd name="connsiteX3" fmla="*/ 704118 w 943285"/>
                <a:gd name="connsiteY3" fmla="*/ 6661 h 1336076"/>
                <a:gd name="connsiteX4" fmla="*/ 609432 w 943285"/>
                <a:gd name="connsiteY4" fmla="*/ 31821 h 1336076"/>
                <a:gd name="connsiteX5" fmla="*/ 594058 w 943285"/>
                <a:gd name="connsiteY5" fmla="*/ 61161 h 1336076"/>
                <a:gd name="connsiteX6" fmla="*/ 546842 w 943285"/>
                <a:gd name="connsiteY6" fmla="*/ 161990 h 1336076"/>
                <a:gd name="connsiteX7" fmla="*/ 569848 w 943285"/>
                <a:gd name="connsiteY7" fmla="*/ 247524 h 1336076"/>
                <a:gd name="connsiteX8" fmla="*/ 615782 w 943285"/>
                <a:gd name="connsiteY8" fmla="*/ 270087 h 1336076"/>
                <a:gd name="connsiteX9" fmla="*/ 619376 w 943285"/>
                <a:gd name="connsiteY9" fmla="*/ 279935 h 1336076"/>
                <a:gd name="connsiteX10" fmla="*/ 302670 w 943285"/>
                <a:gd name="connsiteY10" fmla="*/ 978519 h 1336076"/>
                <a:gd name="connsiteX11" fmla="*/ 293391 w 943285"/>
                <a:gd name="connsiteY11" fmla="*/ 988605 h 1336076"/>
                <a:gd name="connsiteX12" fmla="*/ 4600 w 943285"/>
                <a:gd name="connsiteY12" fmla="*/ 1147465 h 1336076"/>
                <a:gd name="connsiteX13" fmla="*/ 2083 w 943285"/>
                <a:gd name="connsiteY13" fmla="*/ 1157297 h 1336076"/>
                <a:gd name="connsiteX14" fmla="*/ 64943 w 943285"/>
                <a:gd name="connsiteY14" fmla="*/ 1254944 h 1336076"/>
                <a:gd name="connsiteX15" fmla="*/ 75298 w 943285"/>
                <a:gd name="connsiteY15" fmla="*/ 1256701 h 1336076"/>
                <a:gd name="connsiteX16" fmla="*/ 146961 w 943285"/>
                <a:gd name="connsiteY16" fmla="*/ 1210340 h 1336076"/>
                <a:gd name="connsiteX17" fmla="*/ 158187 w 943285"/>
                <a:gd name="connsiteY17" fmla="*/ 1212557 h 1336076"/>
                <a:gd name="connsiteX18" fmla="*/ 253617 w 943285"/>
                <a:gd name="connsiteY18" fmla="*/ 1333384 h 1336076"/>
                <a:gd name="connsiteX19" fmla="*/ 261360 w 943285"/>
                <a:gd name="connsiteY19" fmla="*/ 1334730 h 1336076"/>
                <a:gd name="connsiteX20" fmla="*/ 290842 w 943285"/>
                <a:gd name="connsiteY20" fmla="*/ 1317851 h 1336076"/>
                <a:gd name="connsiteX21" fmla="*/ 295038 w 943285"/>
                <a:gd name="connsiteY21" fmla="*/ 1305659 h 1336076"/>
                <a:gd name="connsiteX22" fmla="*/ 234997 w 943285"/>
                <a:gd name="connsiteY22" fmla="*/ 1163029 h 1336076"/>
                <a:gd name="connsiteX23" fmla="*/ 238448 w 943285"/>
                <a:gd name="connsiteY23" fmla="*/ 1151803 h 1336076"/>
                <a:gd name="connsiteX24" fmla="*/ 352530 w 943285"/>
                <a:gd name="connsiteY24" fmla="*/ 1079380 h 1336076"/>
                <a:gd name="connsiteX25" fmla="*/ 400111 w 943285"/>
                <a:gd name="connsiteY25" fmla="*/ 1026432 h 1336076"/>
                <a:gd name="connsiteX26" fmla="*/ 688458 w 943285"/>
                <a:gd name="connsiteY26" fmla="*/ 467343 h 1336076"/>
                <a:gd name="connsiteX27" fmla="*/ 751445 w 943285"/>
                <a:gd name="connsiteY27" fmla="*/ 339011 h 1336076"/>
                <a:gd name="connsiteX28" fmla="*/ 764413 w 943285"/>
                <a:gd name="connsiteY28" fmla="*/ 334609 h 1336076"/>
                <a:gd name="connsiteX29" fmla="*/ 780310 w 943285"/>
                <a:gd name="connsiteY29" fmla="*/ 341608 h 1336076"/>
                <a:gd name="connsiteX30" fmla="*/ 881519 w 943285"/>
                <a:gd name="connsiteY30" fmla="*/ 305238 h 1336076"/>
                <a:gd name="connsiteX31" fmla="*/ 941576 w 943285"/>
                <a:gd name="connsiteY31" fmla="*/ 176525 h 1336076"/>
                <a:gd name="connsiteX32" fmla="*/ 943254 w 943285"/>
                <a:gd name="connsiteY32" fmla="*/ 170255 h 1336076"/>
                <a:gd name="connsiteX33" fmla="*/ 943286 w 943285"/>
                <a:gd name="connsiteY33" fmla="*/ 148135 h 133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43285" h="1336076">
                  <a:moveTo>
                    <a:pt x="943286" y="148135"/>
                  </a:moveTo>
                  <a:cubicBezTo>
                    <a:pt x="942811" y="147217"/>
                    <a:pt x="942098" y="146330"/>
                    <a:pt x="941924" y="145349"/>
                  </a:cubicBezTo>
                  <a:cubicBezTo>
                    <a:pt x="936953" y="119191"/>
                    <a:pt x="921626" y="101078"/>
                    <a:pt x="897669" y="90564"/>
                  </a:cubicBezTo>
                  <a:cubicBezTo>
                    <a:pt x="833273" y="62317"/>
                    <a:pt x="768830" y="34164"/>
                    <a:pt x="704118" y="6661"/>
                  </a:cubicBezTo>
                  <a:cubicBezTo>
                    <a:pt x="669189" y="-8191"/>
                    <a:pt x="631283" y="2481"/>
                    <a:pt x="609432" y="31821"/>
                  </a:cubicBezTo>
                  <a:cubicBezTo>
                    <a:pt x="602750" y="40783"/>
                    <a:pt x="598776" y="51170"/>
                    <a:pt x="594058" y="61161"/>
                  </a:cubicBezTo>
                  <a:cubicBezTo>
                    <a:pt x="578224" y="94728"/>
                    <a:pt x="561868" y="128058"/>
                    <a:pt x="546842" y="161990"/>
                  </a:cubicBezTo>
                  <a:cubicBezTo>
                    <a:pt x="533367" y="192391"/>
                    <a:pt x="543516" y="227288"/>
                    <a:pt x="569848" y="247524"/>
                  </a:cubicBezTo>
                  <a:cubicBezTo>
                    <a:pt x="583671" y="258148"/>
                    <a:pt x="600170" y="263199"/>
                    <a:pt x="615782" y="270087"/>
                  </a:cubicBezTo>
                  <a:cubicBezTo>
                    <a:pt x="621149" y="272446"/>
                    <a:pt x="621973" y="274473"/>
                    <a:pt x="619376" y="279935"/>
                  </a:cubicBezTo>
                  <a:cubicBezTo>
                    <a:pt x="596195" y="328956"/>
                    <a:pt x="349348" y="877864"/>
                    <a:pt x="302670" y="978519"/>
                  </a:cubicBezTo>
                  <a:cubicBezTo>
                    <a:pt x="300564" y="983047"/>
                    <a:pt x="297809" y="986166"/>
                    <a:pt x="293391" y="988605"/>
                  </a:cubicBezTo>
                  <a:cubicBezTo>
                    <a:pt x="197107" y="1041521"/>
                    <a:pt x="100917" y="1094627"/>
                    <a:pt x="4600" y="1147465"/>
                  </a:cubicBezTo>
                  <a:cubicBezTo>
                    <a:pt x="-783" y="1150425"/>
                    <a:pt x="-1195" y="1152278"/>
                    <a:pt x="2083" y="1157297"/>
                  </a:cubicBezTo>
                  <a:cubicBezTo>
                    <a:pt x="23268" y="1189693"/>
                    <a:pt x="44264" y="1222216"/>
                    <a:pt x="64943" y="1254944"/>
                  </a:cubicBezTo>
                  <a:cubicBezTo>
                    <a:pt x="68394" y="1260406"/>
                    <a:pt x="70801" y="1259631"/>
                    <a:pt x="75298" y="1256701"/>
                  </a:cubicBezTo>
                  <a:cubicBezTo>
                    <a:pt x="99128" y="1241153"/>
                    <a:pt x="123258" y="1226063"/>
                    <a:pt x="146961" y="1210340"/>
                  </a:cubicBezTo>
                  <a:cubicBezTo>
                    <a:pt x="152345" y="1206778"/>
                    <a:pt x="154609" y="1208013"/>
                    <a:pt x="158187" y="1212557"/>
                  </a:cubicBezTo>
                  <a:cubicBezTo>
                    <a:pt x="189886" y="1252917"/>
                    <a:pt x="221886" y="1293040"/>
                    <a:pt x="253617" y="1333384"/>
                  </a:cubicBezTo>
                  <a:cubicBezTo>
                    <a:pt x="256245" y="1336725"/>
                    <a:pt x="258082" y="1336693"/>
                    <a:pt x="261360" y="1334730"/>
                  </a:cubicBezTo>
                  <a:cubicBezTo>
                    <a:pt x="271082" y="1328903"/>
                    <a:pt x="280819" y="1323092"/>
                    <a:pt x="290842" y="1317851"/>
                  </a:cubicBezTo>
                  <a:cubicBezTo>
                    <a:pt x="296606" y="1314843"/>
                    <a:pt x="297809" y="1312151"/>
                    <a:pt x="295038" y="1305659"/>
                  </a:cubicBezTo>
                  <a:cubicBezTo>
                    <a:pt x="274771" y="1258221"/>
                    <a:pt x="255153" y="1210514"/>
                    <a:pt x="234997" y="1163029"/>
                  </a:cubicBezTo>
                  <a:cubicBezTo>
                    <a:pt x="232653" y="1157519"/>
                    <a:pt x="233397" y="1155001"/>
                    <a:pt x="238448" y="1151803"/>
                  </a:cubicBezTo>
                  <a:cubicBezTo>
                    <a:pt x="276528" y="1127720"/>
                    <a:pt x="313833" y="1102386"/>
                    <a:pt x="352530" y="1079380"/>
                  </a:cubicBezTo>
                  <a:cubicBezTo>
                    <a:pt x="374460" y="1066348"/>
                    <a:pt x="389059" y="1049644"/>
                    <a:pt x="400111" y="1026432"/>
                  </a:cubicBezTo>
                  <a:cubicBezTo>
                    <a:pt x="444508" y="933329"/>
                    <a:pt x="653688" y="537977"/>
                    <a:pt x="688458" y="467343"/>
                  </a:cubicBezTo>
                  <a:cubicBezTo>
                    <a:pt x="709517" y="424592"/>
                    <a:pt x="730766" y="381936"/>
                    <a:pt x="751445" y="339011"/>
                  </a:cubicBezTo>
                  <a:cubicBezTo>
                    <a:pt x="754865" y="331917"/>
                    <a:pt x="758063" y="331062"/>
                    <a:pt x="764413" y="334609"/>
                  </a:cubicBezTo>
                  <a:cubicBezTo>
                    <a:pt x="769448" y="337412"/>
                    <a:pt x="774942" y="339423"/>
                    <a:pt x="780310" y="341608"/>
                  </a:cubicBezTo>
                  <a:cubicBezTo>
                    <a:pt x="819720" y="357615"/>
                    <a:pt x="863737" y="342352"/>
                    <a:pt x="881519" y="305238"/>
                  </a:cubicBezTo>
                  <a:cubicBezTo>
                    <a:pt x="901976" y="262550"/>
                    <a:pt x="923130" y="220163"/>
                    <a:pt x="941576" y="176525"/>
                  </a:cubicBezTo>
                  <a:cubicBezTo>
                    <a:pt x="943524" y="174799"/>
                    <a:pt x="941449" y="172013"/>
                    <a:pt x="943254" y="170255"/>
                  </a:cubicBezTo>
                  <a:cubicBezTo>
                    <a:pt x="943286" y="162892"/>
                    <a:pt x="943286" y="155514"/>
                    <a:pt x="943286" y="148135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89" name="Group 488"/>
          <p:cNvGrpSpPr/>
          <p:nvPr/>
        </p:nvGrpSpPr>
        <p:grpSpPr>
          <a:xfrm rot="20806686">
            <a:off x="1407696" y="1123135"/>
            <a:ext cx="2633897" cy="2071344"/>
            <a:chOff x="4995397" y="1133635"/>
            <a:chExt cx="4681284" cy="3681446"/>
          </a:xfrm>
        </p:grpSpPr>
        <p:sp>
          <p:nvSpPr>
            <p:cNvPr id="490" name="Graphic 162"/>
            <p:cNvSpPr/>
            <p:nvPr/>
          </p:nvSpPr>
          <p:spPr>
            <a:xfrm>
              <a:off x="6027330" y="1133635"/>
              <a:ext cx="103070" cy="161315"/>
            </a:xfrm>
            <a:custGeom>
              <a:avLst/>
              <a:gdLst>
                <a:gd name="connsiteX0" fmla="*/ 103069 w 103070"/>
                <a:gd name="connsiteY0" fmla="*/ 44160 h 161315"/>
                <a:gd name="connsiteX1" fmla="*/ 84666 w 103070"/>
                <a:gd name="connsiteY1" fmla="*/ 120424 h 161315"/>
                <a:gd name="connsiteX2" fmla="*/ 77752 w 103070"/>
                <a:gd name="connsiteY2" fmla="*/ 147592 h 161315"/>
                <a:gd name="connsiteX3" fmla="*/ 58337 w 103070"/>
                <a:gd name="connsiteY3" fmla="*/ 159709 h 161315"/>
                <a:gd name="connsiteX4" fmla="*/ 7668 w 103070"/>
                <a:gd name="connsiteY4" fmla="*/ 143960 h 161315"/>
                <a:gd name="connsiteX5" fmla="*/ 719 w 103070"/>
                <a:gd name="connsiteY5" fmla="*/ 131494 h 161315"/>
                <a:gd name="connsiteX6" fmla="*/ 27293 w 103070"/>
                <a:gd name="connsiteY6" fmla="*/ 30471 h 161315"/>
                <a:gd name="connsiteX7" fmla="*/ 86307 w 103070"/>
                <a:gd name="connsiteY7" fmla="*/ 6726 h 161315"/>
                <a:gd name="connsiteX8" fmla="*/ 103069 w 103070"/>
                <a:gd name="connsiteY8" fmla="*/ 44160 h 16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070" h="161315">
                  <a:moveTo>
                    <a:pt x="103069" y="44160"/>
                  </a:moveTo>
                  <a:cubicBezTo>
                    <a:pt x="99786" y="67451"/>
                    <a:pt x="91231" y="93711"/>
                    <a:pt x="84666" y="120424"/>
                  </a:cubicBezTo>
                  <a:cubicBezTo>
                    <a:pt x="82431" y="129504"/>
                    <a:pt x="78835" y="138408"/>
                    <a:pt x="77752" y="147592"/>
                  </a:cubicBezTo>
                  <a:cubicBezTo>
                    <a:pt x="76181" y="160687"/>
                    <a:pt x="70175" y="163620"/>
                    <a:pt x="58337" y="159709"/>
                  </a:cubicBezTo>
                  <a:cubicBezTo>
                    <a:pt x="41540" y="154157"/>
                    <a:pt x="24534" y="149338"/>
                    <a:pt x="7668" y="143960"/>
                  </a:cubicBezTo>
                  <a:cubicBezTo>
                    <a:pt x="1767" y="142075"/>
                    <a:pt x="-1551" y="139630"/>
                    <a:pt x="719" y="131494"/>
                  </a:cubicBezTo>
                  <a:cubicBezTo>
                    <a:pt x="10112" y="97971"/>
                    <a:pt x="17760" y="63959"/>
                    <a:pt x="27293" y="30471"/>
                  </a:cubicBezTo>
                  <a:cubicBezTo>
                    <a:pt x="35290" y="2396"/>
                    <a:pt x="62562" y="-8115"/>
                    <a:pt x="86307" y="6726"/>
                  </a:cubicBezTo>
                  <a:cubicBezTo>
                    <a:pt x="98564" y="14338"/>
                    <a:pt x="103174" y="26001"/>
                    <a:pt x="103069" y="4416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91" name="Group 490"/>
            <p:cNvGrpSpPr/>
            <p:nvPr/>
          </p:nvGrpSpPr>
          <p:grpSpPr>
            <a:xfrm flipH="1">
              <a:off x="5127901" y="1268298"/>
              <a:ext cx="1714809" cy="424253"/>
              <a:chOff x="8109547" y="1771602"/>
              <a:chExt cx="1565427" cy="387295"/>
            </a:xfrm>
          </p:grpSpPr>
          <p:sp>
            <p:nvSpPr>
              <p:cNvPr id="525" name="Oval 524"/>
              <p:cNvSpPr/>
              <p:nvPr/>
            </p:nvSpPr>
            <p:spPr>
              <a:xfrm rot="20786483">
                <a:off x="8109547" y="1771602"/>
                <a:ext cx="1565427" cy="38729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/>
              <p:cNvSpPr/>
              <p:nvPr/>
            </p:nvSpPr>
            <p:spPr>
              <a:xfrm rot="20786483">
                <a:off x="8501068" y="1872425"/>
                <a:ext cx="705658" cy="17458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2" name="Graphic 162"/>
            <p:cNvSpPr/>
            <p:nvPr/>
          </p:nvSpPr>
          <p:spPr>
            <a:xfrm>
              <a:off x="8597623" y="1480056"/>
              <a:ext cx="103875" cy="162062"/>
            </a:xfrm>
            <a:custGeom>
              <a:avLst/>
              <a:gdLst>
                <a:gd name="connsiteX0" fmla="*/ 39677 w 103875"/>
                <a:gd name="connsiteY0" fmla="*/ 1 h 162062"/>
                <a:gd name="connsiteX1" fmla="*/ 75400 w 103875"/>
                <a:gd name="connsiteY1" fmla="*/ 25633 h 162062"/>
                <a:gd name="connsiteX2" fmla="*/ 103301 w 103875"/>
                <a:gd name="connsiteY2" fmla="*/ 130951 h 162062"/>
                <a:gd name="connsiteX3" fmla="*/ 96072 w 103875"/>
                <a:gd name="connsiteY3" fmla="*/ 144115 h 162062"/>
                <a:gd name="connsiteX4" fmla="*/ 37896 w 103875"/>
                <a:gd name="connsiteY4" fmla="*/ 161540 h 162062"/>
                <a:gd name="connsiteX5" fmla="*/ 28293 w 103875"/>
                <a:gd name="connsiteY5" fmla="*/ 154940 h 162062"/>
                <a:gd name="connsiteX6" fmla="*/ 985 w 103875"/>
                <a:gd name="connsiteY6" fmla="*/ 47841 h 162062"/>
                <a:gd name="connsiteX7" fmla="*/ 39677 w 103875"/>
                <a:gd name="connsiteY7" fmla="*/ 1 h 16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875" h="162062">
                  <a:moveTo>
                    <a:pt x="39677" y="1"/>
                  </a:moveTo>
                  <a:cubicBezTo>
                    <a:pt x="54902" y="106"/>
                    <a:pt x="71139" y="10617"/>
                    <a:pt x="75400" y="25633"/>
                  </a:cubicBezTo>
                  <a:cubicBezTo>
                    <a:pt x="85317" y="60587"/>
                    <a:pt x="94082" y="95821"/>
                    <a:pt x="103301" y="130951"/>
                  </a:cubicBezTo>
                  <a:cubicBezTo>
                    <a:pt x="105012" y="137550"/>
                    <a:pt x="102986" y="142055"/>
                    <a:pt x="96072" y="144115"/>
                  </a:cubicBezTo>
                  <a:cubicBezTo>
                    <a:pt x="76657" y="149877"/>
                    <a:pt x="57311" y="155813"/>
                    <a:pt x="37896" y="161540"/>
                  </a:cubicBezTo>
                  <a:cubicBezTo>
                    <a:pt x="32274" y="163182"/>
                    <a:pt x="29794" y="160947"/>
                    <a:pt x="28293" y="154940"/>
                  </a:cubicBezTo>
                  <a:cubicBezTo>
                    <a:pt x="19388" y="119183"/>
                    <a:pt x="9157" y="83739"/>
                    <a:pt x="985" y="47841"/>
                  </a:cubicBezTo>
                  <a:cubicBezTo>
                    <a:pt x="-4706" y="22944"/>
                    <a:pt x="15058" y="-208"/>
                    <a:pt x="39677" y="1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Oval 492"/>
            <p:cNvSpPr/>
            <p:nvPr/>
          </p:nvSpPr>
          <p:spPr>
            <a:xfrm rot="20786483">
              <a:off x="7957147" y="1619202"/>
              <a:ext cx="1565427" cy="38729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/>
            <p:cNvSpPr/>
            <p:nvPr/>
          </p:nvSpPr>
          <p:spPr>
            <a:xfrm rot="20786483">
              <a:off x="8348668" y="1720025"/>
              <a:ext cx="705658" cy="17458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Graphic 162"/>
            <p:cNvSpPr/>
            <p:nvPr/>
          </p:nvSpPr>
          <p:spPr>
            <a:xfrm>
              <a:off x="7059624" y="2586610"/>
              <a:ext cx="559451" cy="468970"/>
            </a:xfrm>
            <a:custGeom>
              <a:avLst/>
              <a:gdLst>
                <a:gd name="connsiteX0" fmla="*/ 475337 w 487593"/>
                <a:gd name="connsiteY0" fmla="*/ 1709 h 475640"/>
                <a:gd name="connsiteX1" fmla="*/ 487594 w 487593"/>
                <a:gd name="connsiteY1" fmla="*/ 95888 h 475640"/>
                <a:gd name="connsiteX2" fmla="*/ 249720 w 487593"/>
                <a:gd name="connsiteY2" fmla="*/ 95399 h 475640"/>
                <a:gd name="connsiteX3" fmla="*/ 233797 w 487593"/>
                <a:gd name="connsiteY3" fmla="*/ 112509 h 475640"/>
                <a:gd name="connsiteX4" fmla="*/ 233832 w 487593"/>
                <a:gd name="connsiteY4" fmla="*/ 475501 h 475640"/>
                <a:gd name="connsiteX5" fmla="*/ 139618 w 487593"/>
                <a:gd name="connsiteY5" fmla="*/ 475640 h 475640"/>
                <a:gd name="connsiteX6" fmla="*/ 134974 w 487593"/>
                <a:gd name="connsiteY6" fmla="*/ 450149 h 475640"/>
                <a:gd name="connsiteX7" fmla="*/ 134869 w 487593"/>
                <a:gd name="connsiteY7" fmla="*/ 137338 h 475640"/>
                <a:gd name="connsiteX8" fmla="*/ 134869 w 487593"/>
                <a:gd name="connsiteY8" fmla="*/ 123265 h 475640"/>
                <a:gd name="connsiteX9" fmla="*/ 112974 w 487593"/>
                <a:gd name="connsiteY9" fmla="*/ 100916 h 475640"/>
                <a:gd name="connsiteX10" fmla="*/ 26932 w 487593"/>
                <a:gd name="connsiteY10" fmla="*/ 100811 h 475640"/>
                <a:gd name="connsiteX11" fmla="*/ 5596 w 487593"/>
                <a:gd name="connsiteY11" fmla="*/ 97319 h 475640"/>
                <a:gd name="connsiteX12" fmla="*/ 1022 w 487593"/>
                <a:gd name="connsiteY12" fmla="*/ 67673 h 475640"/>
                <a:gd name="connsiteX13" fmla="*/ 6923 w 487593"/>
                <a:gd name="connsiteY13" fmla="*/ 18366 h 475640"/>
                <a:gd name="connsiteX14" fmla="*/ 26269 w 487593"/>
                <a:gd name="connsiteY14" fmla="*/ 1534 h 475640"/>
                <a:gd name="connsiteX15" fmla="*/ 69604 w 487593"/>
                <a:gd name="connsiteY15" fmla="*/ 277 h 475640"/>
                <a:gd name="connsiteX16" fmla="*/ 463115 w 487593"/>
                <a:gd name="connsiteY16" fmla="*/ 242 h 475640"/>
                <a:gd name="connsiteX17" fmla="*/ 475337 w 487593"/>
                <a:gd name="connsiteY17" fmla="*/ 1709 h 475640"/>
                <a:gd name="connsiteX0-1" fmla="*/ 471708 w 483965"/>
                <a:gd name="connsiteY0-2" fmla="*/ 1709 h 475640"/>
                <a:gd name="connsiteX1-3" fmla="*/ 483965 w 483965"/>
                <a:gd name="connsiteY1-4" fmla="*/ 95888 h 475640"/>
                <a:gd name="connsiteX2-5" fmla="*/ 246091 w 483965"/>
                <a:gd name="connsiteY2-6" fmla="*/ 95399 h 475640"/>
                <a:gd name="connsiteX3-7" fmla="*/ 230168 w 483965"/>
                <a:gd name="connsiteY3-8" fmla="*/ 112509 h 475640"/>
                <a:gd name="connsiteX4-9" fmla="*/ 230203 w 483965"/>
                <a:gd name="connsiteY4-10" fmla="*/ 475501 h 475640"/>
                <a:gd name="connsiteX5-11" fmla="*/ 135989 w 483965"/>
                <a:gd name="connsiteY5-12" fmla="*/ 475640 h 475640"/>
                <a:gd name="connsiteX6-13" fmla="*/ 131345 w 483965"/>
                <a:gd name="connsiteY6-14" fmla="*/ 450149 h 475640"/>
                <a:gd name="connsiteX7-15" fmla="*/ 131240 w 483965"/>
                <a:gd name="connsiteY7-16" fmla="*/ 137338 h 475640"/>
                <a:gd name="connsiteX8-17" fmla="*/ 131240 w 483965"/>
                <a:gd name="connsiteY8-18" fmla="*/ 123265 h 475640"/>
                <a:gd name="connsiteX9-19" fmla="*/ 109345 w 483965"/>
                <a:gd name="connsiteY9-20" fmla="*/ 100916 h 475640"/>
                <a:gd name="connsiteX10-21" fmla="*/ 23303 w 483965"/>
                <a:gd name="connsiteY10-22" fmla="*/ 100811 h 475640"/>
                <a:gd name="connsiteX11-23" fmla="*/ 1967 w 483965"/>
                <a:gd name="connsiteY11-24" fmla="*/ 97319 h 475640"/>
                <a:gd name="connsiteX12-25" fmla="*/ 3294 w 483965"/>
                <a:gd name="connsiteY12-26" fmla="*/ 18366 h 475640"/>
                <a:gd name="connsiteX13-27" fmla="*/ 22640 w 483965"/>
                <a:gd name="connsiteY13-28" fmla="*/ 1534 h 475640"/>
                <a:gd name="connsiteX14-29" fmla="*/ 65975 w 483965"/>
                <a:gd name="connsiteY14-30" fmla="*/ 277 h 475640"/>
                <a:gd name="connsiteX15-31" fmla="*/ 459486 w 483965"/>
                <a:gd name="connsiteY15-32" fmla="*/ 242 h 475640"/>
                <a:gd name="connsiteX16-33" fmla="*/ 471708 w 483965"/>
                <a:gd name="connsiteY16-34" fmla="*/ 1709 h 475640"/>
                <a:gd name="connsiteX0-35" fmla="*/ 469742 w 481999"/>
                <a:gd name="connsiteY0-36" fmla="*/ 7052 h 480983"/>
                <a:gd name="connsiteX1-37" fmla="*/ 481999 w 481999"/>
                <a:gd name="connsiteY1-38" fmla="*/ 101231 h 480983"/>
                <a:gd name="connsiteX2-39" fmla="*/ 244125 w 481999"/>
                <a:gd name="connsiteY2-40" fmla="*/ 100742 h 480983"/>
                <a:gd name="connsiteX3-41" fmla="*/ 228202 w 481999"/>
                <a:gd name="connsiteY3-42" fmla="*/ 117852 h 480983"/>
                <a:gd name="connsiteX4-43" fmla="*/ 228237 w 481999"/>
                <a:gd name="connsiteY4-44" fmla="*/ 480844 h 480983"/>
                <a:gd name="connsiteX5-45" fmla="*/ 134023 w 481999"/>
                <a:gd name="connsiteY5-46" fmla="*/ 480983 h 480983"/>
                <a:gd name="connsiteX6-47" fmla="*/ 129379 w 481999"/>
                <a:gd name="connsiteY6-48" fmla="*/ 455492 h 480983"/>
                <a:gd name="connsiteX7-49" fmla="*/ 129274 w 481999"/>
                <a:gd name="connsiteY7-50" fmla="*/ 142681 h 480983"/>
                <a:gd name="connsiteX8-51" fmla="*/ 129274 w 481999"/>
                <a:gd name="connsiteY8-52" fmla="*/ 128608 h 480983"/>
                <a:gd name="connsiteX9-53" fmla="*/ 107379 w 481999"/>
                <a:gd name="connsiteY9-54" fmla="*/ 106259 h 480983"/>
                <a:gd name="connsiteX10-55" fmla="*/ 21337 w 481999"/>
                <a:gd name="connsiteY10-56" fmla="*/ 106154 h 480983"/>
                <a:gd name="connsiteX11-57" fmla="*/ 1 w 481999"/>
                <a:gd name="connsiteY11-58" fmla="*/ 102662 h 480983"/>
                <a:gd name="connsiteX12-59" fmla="*/ 20674 w 481999"/>
                <a:gd name="connsiteY12-60" fmla="*/ 6877 h 480983"/>
                <a:gd name="connsiteX13-61" fmla="*/ 64009 w 481999"/>
                <a:gd name="connsiteY13-62" fmla="*/ 5620 h 480983"/>
                <a:gd name="connsiteX14-63" fmla="*/ 457520 w 481999"/>
                <a:gd name="connsiteY14-64" fmla="*/ 5585 h 480983"/>
                <a:gd name="connsiteX15-65" fmla="*/ 469742 w 481999"/>
                <a:gd name="connsiteY15-66" fmla="*/ 7052 h 480983"/>
                <a:gd name="connsiteX0-67" fmla="*/ 547407 w 559664"/>
                <a:gd name="connsiteY0-68" fmla="*/ 1710 h 475641"/>
                <a:gd name="connsiteX1-69" fmla="*/ 559664 w 559664"/>
                <a:gd name="connsiteY1-70" fmla="*/ 95889 h 475641"/>
                <a:gd name="connsiteX2-71" fmla="*/ 321790 w 559664"/>
                <a:gd name="connsiteY2-72" fmla="*/ 95400 h 475641"/>
                <a:gd name="connsiteX3-73" fmla="*/ 305867 w 559664"/>
                <a:gd name="connsiteY3-74" fmla="*/ 112510 h 475641"/>
                <a:gd name="connsiteX4-75" fmla="*/ 305902 w 559664"/>
                <a:gd name="connsiteY4-76" fmla="*/ 475502 h 475641"/>
                <a:gd name="connsiteX5-77" fmla="*/ 211688 w 559664"/>
                <a:gd name="connsiteY5-78" fmla="*/ 475641 h 475641"/>
                <a:gd name="connsiteX6-79" fmla="*/ 207044 w 559664"/>
                <a:gd name="connsiteY6-80" fmla="*/ 450150 h 475641"/>
                <a:gd name="connsiteX7-81" fmla="*/ 206939 w 559664"/>
                <a:gd name="connsiteY7-82" fmla="*/ 137339 h 475641"/>
                <a:gd name="connsiteX8-83" fmla="*/ 206939 w 559664"/>
                <a:gd name="connsiteY8-84" fmla="*/ 123266 h 475641"/>
                <a:gd name="connsiteX9-85" fmla="*/ 185044 w 559664"/>
                <a:gd name="connsiteY9-86" fmla="*/ 100917 h 475641"/>
                <a:gd name="connsiteX10-87" fmla="*/ 99002 w 559664"/>
                <a:gd name="connsiteY10-88" fmla="*/ 100812 h 475641"/>
                <a:gd name="connsiteX11-89" fmla="*/ 77666 w 559664"/>
                <a:gd name="connsiteY11-90" fmla="*/ 97320 h 475641"/>
                <a:gd name="connsiteX12-91" fmla="*/ 903 w 559664"/>
                <a:gd name="connsiteY12-92" fmla="*/ 11528 h 475641"/>
                <a:gd name="connsiteX13-93" fmla="*/ 141674 w 559664"/>
                <a:gd name="connsiteY13-94" fmla="*/ 278 h 475641"/>
                <a:gd name="connsiteX14-95" fmla="*/ 535185 w 559664"/>
                <a:gd name="connsiteY14-96" fmla="*/ 243 h 475641"/>
                <a:gd name="connsiteX15-97" fmla="*/ 547407 w 559664"/>
                <a:gd name="connsiteY15-98" fmla="*/ 1710 h 475641"/>
                <a:gd name="connsiteX0-99" fmla="*/ 557188 w 569445"/>
                <a:gd name="connsiteY0-100" fmla="*/ 1710 h 475641"/>
                <a:gd name="connsiteX1-101" fmla="*/ 569445 w 569445"/>
                <a:gd name="connsiteY1-102" fmla="*/ 95889 h 475641"/>
                <a:gd name="connsiteX2-103" fmla="*/ 331571 w 569445"/>
                <a:gd name="connsiteY2-104" fmla="*/ 95400 h 475641"/>
                <a:gd name="connsiteX3-105" fmla="*/ 315648 w 569445"/>
                <a:gd name="connsiteY3-106" fmla="*/ 112510 h 475641"/>
                <a:gd name="connsiteX4-107" fmla="*/ 315683 w 569445"/>
                <a:gd name="connsiteY4-108" fmla="*/ 475502 h 475641"/>
                <a:gd name="connsiteX5-109" fmla="*/ 221469 w 569445"/>
                <a:gd name="connsiteY5-110" fmla="*/ 475641 h 475641"/>
                <a:gd name="connsiteX6-111" fmla="*/ 216825 w 569445"/>
                <a:gd name="connsiteY6-112" fmla="*/ 450150 h 475641"/>
                <a:gd name="connsiteX7-113" fmla="*/ 216720 w 569445"/>
                <a:gd name="connsiteY7-114" fmla="*/ 137339 h 475641"/>
                <a:gd name="connsiteX8-115" fmla="*/ 216720 w 569445"/>
                <a:gd name="connsiteY8-116" fmla="*/ 123266 h 475641"/>
                <a:gd name="connsiteX9-117" fmla="*/ 194825 w 569445"/>
                <a:gd name="connsiteY9-118" fmla="*/ 100917 h 475641"/>
                <a:gd name="connsiteX10-119" fmla="*/ 108783 w 569445"/>
                <a:gd name="connsiteY10-120" fmla="*/ 100812 h 475641"/>
                <a:gd name="connsiteX11-121" fmla="*/ 9998 w 569445"/>
                <a:gd name="connsiteY11-122" fmla="*/ 99819 h 475641"/>
                <a:gd name="connsiteX12-123" fmla="*/ 10684 w 569445"/>
                <a:gd name="connsiteY12-124" fmla="*/ 11528 h 475641"/>
                <a:gd name="connsiteX13-125" fmla="*/ 151455 w 569445"/>
                <a:gd name="connsiteY13-126" fmla="*/ 278 h 475641"/>
                <a:gd name="connsiteX14-127" fmla="*/ 544966 w 569445"/>
                <a:gd name="connsiteY14-128" fmla="*/ 243 h 475641"/>
                <a:gd name="connsiteX15-129" fmla="*/ 557188 w 569445"/>
                <a:gd name="connsiteY15-130" fmla="*/ 1710 h 475641"/>
                <a:gd name="connsiteX0-131" fmla="*/ 548329 w 560586"/>
                <a:gd name="connsiteY0-132" fmla="*/ 1710 h 475641"/>
                <a:gd name="connsiteX1-133" fmla="*/ 560586 w 560586"/>
                <a:gd name="connsiteY1-134" fmla="*/ 95889 h 475641"/>
                <a:gd name="connsiteX2-135" fmla="*/ 322712 w 560586"/>
                <a:gd name="connsiteY2-136" fmla="*/ 95400 h 475641"/>
                <a:gd name="connsiteX3-137" fmla="*/ 306789 w 560586"/>
                <a:gd name="connsiteY3-138" fmla="*/ 112510 h 475641"/>
                <a:gd name="connsiteX4-139" fmla="*/ 306824 w 560586"/>
                <a:gd name="connsiteY4-140" fmla="*/ 475502 h 475641"/>
                <a:gd name="connsiteX5-141" fmla="*/ 212610 w 560586"/>
                <a:gd name="connsiteY5-142" fmla="*/ 475641 h 475641"/>
                <a:gd name="connsiteX6-143" fmla="*/ 207966 w 560586"/>
                <a:gd name="connsiteY6-144" fmla="*/ 450150 h 475641"/>
                <a:gd name="connsiteX7-145" fmla="*/ 207861 w 560586"/>
                <a:gd name="connsiteY7-146" fmla="*/ 137339 h 475641"/>
                <a:gd name="connsiteX8-147" fmla="*/ 207861 w 560586"/>
                <a:gd name="connsiteY8-148" fmla="*/ 123266 h 475641"/>
                <a:gd name="connsiteX9-149" fmla="*/ 185966 w 560586"/>
                <a:gd name="connsiteY9-150" fmla="*/ 100917 h 475641"/>
                <a:gd name="connsiteX10-151" fmla="*/ 99924 w 560586"/>
                <a:gd name="connsiteY10-152" fmla="*/ 100812 h 475641"/>
                <a:gd name="connsiteX11-153" fmla="*/ 1139 w 560586"/>
                <a:gd name="connsiteY11-154" fmla="*/ 99819 h 475641"/>
                <a:gd name="connsiteX12-155" fmla="*/ 1825 w 560586"/>
                <a:gd name="connsiteY12-156" fmla="*/ 11528 h 475641"/>
                <a:gd name="connsiteX13-157" fmla="*/ 142596 w 560586"/>
                <a:gd name="connsiteY13-158" fmla="*/ 278 h 475641"/>
                <a:gd name="connsiteX14-159" fmla="*/ 536107 w 560586"/>
                <a:gd name="connsiteY14-160" fmla="*/ 243 h 475641"/>
                <a:gd name="connsiteX15-161" fmla="*/ 548329 w 560586"/>
                <a:gd name="connsiteY15-162" fmla="*/ 1710 h 475641"/>
                <a:gd name="connsiteX0-163" fmla="*/ 548329 w 560586"/>
                <a:gd name="connsiteY0-164" fmla="*/ 1710 h 475641"/>
                <a:gd name="connsiteX1-165" fmla="*/ 560586 w 560586"/>
                <a:gd name="connsiteY1-166" fmla="*/ 95889 h 475641"/>
                <a:gd name="connsiteX2-167" fmla="*/ 322712 w 560586"/>
                <a:gd name="connsiteY2-168" fmla="*/ 95400 h 475641"/>
                <a:gd name="connsiteX3-169" fmla="*/ 306789 w 560586"/>
                <a:gd name="connsiteY3-170" fmla="*/ 112510 h 475641"/>
                <a:gd name="connsiteX4-171" fmla="*/ 306824 w 560586"/>
                <a:gd name="connsiteY4-172" fmla="*/ 475502 h 475641"/>
                <a:gd name="connsiteX5-173" fmla="*/ 212610 w 560586"/>
                <a:gd name="connsiteY5-174" fmla="*/ 475641 h 475641"/>
                <a:gd name="connsiteX6-175" fmla="*/ 207966 w 560586"/>
                <a:gd name="connsiteY6-176" fmla="*/ 450150 h 475641"/>
                <a:gd name="connsiteX7-177" fmla="*/ 207861 w 560586"/>
                <a:gd name="connsiteY7-178" fmla="*/ 137339 h 475641"/>
                <a:gd name="connsiteX8-179" fmla="*/ 207861 w 560586"/>
                <a:gd name="connsiteY8-180" fmla="*/ 123266 h 475641"/>
                <a:gd name="connsiteX9-181" fmla="*/ 185966 w 560586"/>
                <a:gd name="connsiteY9-182" fmla="*/ 100917 h 475641"/>
                <a:gd name="connsiteX10-183" fmla="*/ 99924 w 560586"/>
                <a:gd name="connsiteY10-184" fmla="*/ 100812 h 475641"/>
                <a:gd name="connsiteX11-185" fmla="*/ 1139 w 560586"/>
                <a:gd name="connsiteY11-186" fmla="*/ 99819 h 475641"/>
                <a:gd name="connsiteX12-187" fmla="*/ 1825 w 560586"/>
                <a:gd name="connsiteY12-188" fmla="*/ 11528 h 475641"/>
                <a:gd name="connsiteX13-189" fmla="*/ 536107 w 560586"/>
                <a:gd name="connsiteY13-190" fmla="*/ 243 h 475641"/>
                <a:gd name="connsiteX14-191" fmla="*/ 548329 w 560586"/>
                <a:gd name="connsiteY14-192" fmla="*/ 1710 h 475641"/>
                <a:gd name="connsiteX0-193" fmla="*/ 547194 w 559451"/>
                <a:gd name="connsiteY0-194" fmla="*/ 9423 h 483354"/>
                <a:gd name="connsiteX1-195" fmla="*/ 559451 w 559451"/>
                <a:gd name="connsiteY1-196" fmla="*/ 103602 h 483354"/>
                <a:gd name="connsiteX2-197" fmla="*/ 321577 w 559451"/>
                <a:gd name="connsiteY2-198" fmla="*/ 103113 h 483354"/>
                <a:gd name="connsiteX3-199" fmla="*/ 305654 w 559451"/>
                <a:gd name="connsiteY3-200" fmla="*/ 120223 h 483354"/>
                <a:gd name="connsiteX4-201" fmla="*/ 305689 w 559451"/>
                <a:gd name="connsiteY4-202" fmla="*/ 483215 h 483354"/>
                <a:gd name="connsiteX5-203" fmla="*/ 211475 w 559451"/>
                <a:gd name="connsiteY5-204" fmla="*/ 483354 h 483354"/>
                <a:gd name="connsiteX6-205" fmla="*/ 206831 w 559451"/>
                <a:gd name="connsiteY6-206" fmla="*/ 457863 h 483354"/>
                <a:gd name="connsiteX7-207" fmla="*/ 206726 w 559451"/>
                <a:gd name="connsiteY7-208" fmla="*/ 145052 h 483354"/>
                <a:gd name="connsiteX8-209" fmla="*/ 206726 w 559451"/>
                <a:gd name="connsiteY8-210" fmla="*/ 130979 h 483354"/>
                <a:gd name="connsiteX9-211" fmla="*/ 184831 w 559451"/>
                <a:gd name="connsiteY9-212" fmla="*/ 108630 h 483354"/>
                <a:gd name="connsiteX10-213" fmla="*/ 98789 w 559451"/>
                <a:gd name="connsiteY10-214" fmla="*/ 108525 h 483354"/>
                <a:gd name="connsiteX11-215" fmla="*/ 4 w 559451"/>
                <a:gd name="connsiteY11-216" fmla="*/ 107532 h 483354"/>
                <a:gd name="connsiteX12-217" fmla="*/ 5687 w 559451"/>
                <a:gd name="connsiteY12-218" fmla="*/ 6749 h 483354"/>
                <a:gd name="connsiteX13-219" fmla="*/ 534972 w 559451"/>
                <a:gd name="connsiteY13-220" fmla="*/ 7956 h 483354"/>
                <a:gd name="connsiteX14-221" fmla="*/ 547194 w 559451"/>
                <a:gd name="connsiteY14-222" fmla="*/ 9423 h 483354"/>
                <a:gd name="connsiteX0-223" fmla="*/ 547194 w 559451"/>
                <a:gd name="connsiteY0-224" fmla="*/ 3030 h 476961"/>
                <a:gd name="connsiteX1-225" fmla="*/ 559451 w 559451"/>
                <a:gd name="connsiteY1-226" fmla="*/ 97209 h 476961"/>
                <a:gd name="connsiteX2-227" fmla="*/ 321577 w 559451"/>
                <a:gd name="connsiteY2-228" fmla="*/ 96720 h 476961"/>
                <a:gd name="connsiteX3-229" fmla="*/ 305654 w 559451"/>
                <a:gd name="connsiteY3-230" fmla="*/ 113830 h 476961"/>
                <a:gd name="connsiteX4-231" fmla="*/ 305689 w 559451"/>
                <a:gd name="connsiteY4-232" fmla="*/ 476822 h 476961"/>
                <a:gd name="connsiteX5-233" fmla="*/ 211475 w 559451"/>
                <a:gd name="connsiteY5-234" fmla="*/ 476961 h 476961"/>
                <a:gd name="connsiteX6-235" fmla="*/ 206831 w 559451"/>
                <a:gd name="connsiteY6-236" fmla="*/ 451470 h 476961"/>
                <a:gd name="connsiteX7-237" fmla="*/ 206726 w 559451"/>
                <a:gd name="connsiteY7-238" fmla="*/ 138659 h 476961"/>
                <a:gd name="connsiteX8-239" fmla="*/ 206726 w 559451"/>
                <a:gd name="connsiteY8-240" fmla="*/ 124586 h 476961"/>
                <a:gd name="connsiteX9-241" fmla="*/ 184831 w 559451"/>
                <a:gd name="connsiteY9-242" fmla="*/ 102237 h 476961"/>
                <a:gd name="connsiteX10-243" fmla="*/ 98789 w 559451"/>
                <a:gd name="connsiteY10-244" fmla="*/ 102132 h 476961"/>
                <a:gd name="connsiteX11-245" fmla="*/ 4 w 559451"/>
                <a:gd name="connsiteY11-246" fmla="*/ 101139 h 476961"/>
                <a:gd name="connsiteX12-247" fmla="*/ 5687 w 559451"/>
                <a:gd name="connsiteY12-248" fmla="*/ 356 h 476961"/>
                <a:gd name="connsiteX13-249" fmla="*/ 534972 w 559451"/>
                <a:gd name="connsiteY13-250" fmla="*/ 1563 h 476961"/>
                <a:gd name="connsiteX14-251" fmla="*/ 547194 w 559451"/>
                <a:gd name="connsiteY14-252" fmla="*/ 3030 h 476961"/>
                <a:gd name="connsiteX0-253" fmla="*/ 547194 w 559451"/>
                <a:gd name="connsiteY0-254" fmla="*/ 3030 h 476961"/>
                <a:gd name="connsiteX1-255" fmla="*/ 559451 w 559451"/>
                <a:gd name="connsiteY1-256" fmla="*/ 97209 h 476961"/>
                <a:gd name="connsiteX2-257" fmla="*/ 321577 w 559451"/>
                <a:gd name="connsiteY2-258" fmla="*/ 96720 h 476961"/>
                <a:gd name="connsiteX3-259" fmla="*/ 305654 w 559451"/>
                <a:gd name="connsiteY3-260" fmla="*/ 113830 h 476961"/>
                <a:gd name="connsiteX4-261" fmla="*/ 305689 w 559451"/>
                <a:gd name="connsiteY4-262" fmla="*/ 476822 h 476961"/>
                <a:gd name="connsiteX5-263" fmla="*/ 211475 w 559451"/>
                <a:gd name="connsiteY5-264" fmla="*/ 476961 h 476961"/>
                <a:gd name="connsiteX6-265" fmla="*/ 206831 w 559451"/>
                <a:gd name="connsiteY6-266" fmla="*/ 451470 h 476961"/>
                <a:gd name="connsiteX7-267" fmla="*/ 206726 w 559451"/>
                <a:gd name="connsiteY7-268" fmla="*/ 138659 h 476961"/>
                <a:gd name="connsiteX8-269" fmla="*/ 206726 w 559451"/>
                <a:gd name="connsiteY8-270" fmla="*/ 124586 h 476961"/>
                <a:gd name="connsiteX9-271" fmla="*/ 184831 w 559451"/>
                <a:gd name="connsiteY9-272" fmla="*/ 102237 h 476961"/>
                <a:gd name="connsiteX10-273" fmla="*/ 4 w 559451"/>
                <a:gd name="connsiteY10-274" fmla="*/ 101139 h 476961"/>
                <a:gd name="connsiteX11-275" fmla="*/ 5687 w 559451"/>
                <a:gd name="connsiteY11-276" fmla="*/ 356 h 476961"/>
                <a:gd name="connsiteX12-277" fmla="*/ 534972 w 559451"/>
                <a:gd name="connsiteY12-278" fmla="*/ 1563 h 476961"/>
                <a:gd name="connsiteX13-279" fmla="*/ 547194 w 559451"/>
                <a:gd name="connsiteY13-280" fmla="*/ 3030 h 476961"/>
                <a:gd name="connsiteX0-281" fmla="*/ 547194 w 559451"/>
                <a:gd name="connsiteY0-282" fmla="*/ 3030 h 476961"/>
                <a:gd name="connsiteX1-283" fmla="*/ 559451 w 559451"/>
                <a:gd name="connsiteY1-284" fmla="*/ 97209 h 476961"/>
                <a:gd name="connsiteX2-285" fmla="*/ 321577 w 559451"/>
                <a:gd name="connsiteY2-286" fmla="*/ 96720 h 476961"/>
                <a:gd name="connsiteX3-287" fmla="*/ 305654 w 559451"/>
                <a:gd name="connsiteY3-288" fmla="*/ 113830 h 476961"/>
                <a:gd name="connsiteX4-289" fmla="*/ 305689 w 559451"/>
                <a:gd name="connsiteY4-290" fmla="*/ 476822 h 476961"/>
                <a:gd name="connsiteX5-291" fmla="*/ 211475 w 559451"/>
                <a:gd name="connsiteY5-292" fmla="*/ 476961 h 476961"/>
                <a:gd name="connsiteX6-293" fmla="*/ 206831 w 559451"/>
                <a:gd name="connsiteY6-294" fmla="*/ 451470 h 476961"/>
                <a:gd name="connsiteX7-295" fmla="*/ 206726 w 559451"/>
                <a:gd name="connsiteY7-296" fmla="*/ 124586 h 476961"/>
                <a:gd name="connsiteX8-297" fmla="*/ 184831 w 559451"/>
                <a:gd name="connsiteY8-298" fmla="*/ 102237 h 476961"/>
                <a:gd name="connsiteX9-299" fmla="*/ 4 w 559451"/>
                <a:gd name="connsiteY9-300" fmla="*/ 101139 h 476961"/>
                <a:gd name="connsiteX10-301" fmla="*/ 5687 w 559451"/>
                <a:gd name="connsiteY10-302" fmla="*/ 356 h 476961"/>
                <a:gd name="connsiteX11-303" fmla="*/ 534972 w 559451"/>
                <a:gd name="connsiteY11-304" fmla="*/ 1563 h 476961"/>
                <a:gd name="connsiteX12-305" fmla="*/ 547194 w 559451"/>
                <a:gd name="connsiteY12-306" fmla="*/ 3030 h 476961"/>
                <a:gd name="connsiteX0-307" fmla="*/ 547194 w 559451"/>
                <a:gd name="connsiteY0-308" fmla="*/ 13610 h 487541"/>
                <a:gd name="connsiteX1-309" fmla="*/ 559451 w 559451"/>
                <a:gd name="connsiteY1-310" fmla="*/ 107789 h 487541"/>
                <a:gd name="connsiteX2-311" fmla="*/ 321577 w 559451"/>
                <a:gd name="connsiteY2-312" fmla="*/ 107300 h 487541"/>
                <a:gd name="connsiteX3-313" fmla="*/ 305654 w 559451"/>
                <a:gd name="connsiteY3-314" fmla="*/ 124410 h 487541"/>
                <a:gd name="connsiteX4-315" fmla="*/ 305689 w 559451"/>
                <a:gd name="connsiteY4-316" fmla="*/ 487402 h 487541"/>
                <a:gd name="connsiteX5-317" fmla="*/ 211475 w 559451"/>
                <a:gd name="connsiteY5-318" fmla="*/ 487541 h 487541"/>
                <a:gd name="connsiteX6-319" fmla="*/ 206831 w 559451"/>
                <a:gd name="connsiteY6-320" fmla="*/ 462050 h 487541"/>
                <a:gd name="connsiteX7-321" fmla="*/ 206726 w 559451"/>
                <a:gd name="connsiteY7-322" fmla="*/ 135166 h 487541"/>
                <a:gd name="connsiteX8-323" fmla="*/ 184831 w 559451"/>
                <a:gd name="connsiteY8-324" fmla="*/ 112817 h 487541"/>
                <a:gd name="connsiteX9-325" fmla="*/ 4 w 559451"/>
                <a:gd name="connsiteY9-326" fmla="*/ 111719 h 487541"/>
                <a:gd name="connsiteX10-327" fmla="*/ 5687 w 559451"/>
                <a:gd name="connsiteY10-328" fmla="*/ 10936 h 487541"/>
                <a:gd name="connsiteX11-329" fmla="*/ 547194 w 559451"/>
                <a:gd name="connsiteY11-330" fmla="*/ 13610 h 487541"/>
                <a:gd name="connsiteX0-331" fmla="*/ 547194 w 559451"/>
                <a:gd name="connsiteY0-332" fmla="*/ 8639 h 482570"/>
                <a:gd name="connsiteX1-333" fmla="*/ 559451 w 559451"/>
                <a:gd name="connsiteY1-334" fmla="*/ 102818 h 482570"/>
                <a:gd name="connsiteX2-335" fmla="*/ 321577 w 559451"/>
                <a:gd name="connsiteY2-336" fmla="*/ 102329 h 482570"/>
                <a:gd name="connsiteX3-337" fmla="*/ 305654 w 559451"/>
                <a:gd name="connsiteY3-338" fmla="*/ 119439 h 482570"/>
                <a:gd name="connsiteX4-339" fmla="*/ 305689 w 559451"/>
                <a:gd name="connsiteY4-340" fmla="*/ 482431 h 482570"/>
                <a:gd name="connsiteX5-341" fmla="*/ 211475 w 559451"/>
                <a:gd name="connsiteY5-342" fmla="*/ 482570 h 482570"/>
                <a:gd name="connsiteX6-343" fmla="*/ 206831 w 559451"/>
                <a:gd name="connsiteY6-344" fmla="*/ 457079 h 482570"/>
                <a:gd name="connsiteX7-345" fmla="*/ 206726 w 559451"/>
                <a:gd name="connsiteY7-346" fmla="*/ 130195 h 482570"/>
                <a:gd name="connsiteX8-347" fmla="*/ 184831 w 559451"/>
                <a:gd name="connsiteY8-348" fmla="*/ 107846 h 482570"/>
                <a:gd name="connsiteX9-349" fmla="*/ 4 w 559451"/>
                <a:gd name="connsiteY9-350" fmla="*/ 106748 h 482570"/>
                <a:gd name="connsiteX10-351" fmla="*/ 5687 w 559451"/>
                <a:gd name="connsiteY10-352" fmla="*/ 5965 h 482570"/>
                <a:gd name="connsiteX11-353" fmla="*/ 547194 w 559451"/>
                <a:gd name="connsiteY11-354" fmla="*/ 8639 h 482570"/>
                <a:gd name="connsiteX0-355" fmla="*/ 547194 w 559451"/>
                <a:gd name="connsiteY0-356" fmla="*/ 2674 h 476605"/>
                <a:gd name="connsiteX1-357" fmla="*/ 559451 w 559451"/>
                <a:gd name="connsiteY1-358" fmla="*/ 96853 h 476605"/>
                <a:gd name="connsiteX2-359" fmla="*/ 321577 w 559451"/>
                <a:gd name="connsiteY2-360" fmla="*/ 96364 h 476605"/>
                <a:gd name="connsiteX3-361" fmla="*/ 305654 w 559451"/>
                <a:gd name="connsiteY3-362" fmla="*/ 113474 h 476605"/>
                <a:gd name="connsiteX4-363" fmla="*/ 305689 w 559451"/>
                <a:gd name="connsiteY4-364" fmla="*/ 476466 h 476605"/>
                <a:gd name="connsiteX5-365" fmla="*/ 211475 w 559451"/>
                <a:gd name="connsiteY5-366" fmla="*/ 476605 h 476605"/>
                <a:gd name="connsiteX6-367" fmla="*/ 206831 w 559451"/>
                <a:gd name="connsiteY6-368" fmla="*/ 451114 h 476605"/>
                <a:gd name="connsiteX7-369" fmla="*/ 206726 w 559451"/>
                <a:gd name="connsiteY7-370" fmla="*/ 124230 h 476605"/>
                <a:gd name="connsiteX8-371" fmla="*/ 184831 w 559451"/>
                <a:gd name="connsiteY8-372" fmla="*/ 101881 h 476605"/>
                <a:gd name="connsiteX9-373" fmla="*/ 4 w 559451"/>
                <a:gd name="connsiteY9-374" fmla="*/ 100783 h 476605"/>
                <a:gd name="connsiteX10-375" fmla="*/ 5687 w 559451"/>
                <a:gd name="connsiteY10-376" fmla="*/ 0 h 476605"/>
                <a:gd name="connsiteX11-377" fmla="*/ 547194 w 559451"/>
                <a:gd name="connsiteY11-378" fmla="*/ 2674 h 476605"/>
                <a:gd name="connsiteX0-379" fmla="*/ 544695 w 559451"/>
                <a:gd name="connsiteY0-380" fmla="*/ 175 h 476605"/>
                <a:gd name="connsiteX1-381" fmla="*/ 559451 w 559451"/>
                <a:gd name="connsiteY1-382" fmla="*/ 96853 h 476605"/>
                <a:gd name="connsiteX2-383" fmla="*/ 321577 w 559451"/>
                <a:gd name="connsiteY2-384" fmla="*/ 96364 h 476605"/>
                <a:gd name="connsiteX3-385" fmla="*/ 305654 w 559451"/>
                <a:gd name="connsiteY3-386" fmla="*/ 113474 h 476605"/>
                <a:gd name="connsiteX4-387" fmla="*/ 305689 w 559451"/>
                <a:gd name="connsiteY4-388" fmla="*/ 476466 h 476605"/>
                <a:gd name="connsiteX5-389" fmla="*/ 211475 w 559451"/>
                <a:gd name="connsiteY5-390" fmla="*/ 476605 h 476605"/>
                <a:gd name="connsiteX6-391" fmla="*/ 206831 w 559451"/>
                <a:gd name="connsiteY6-392" fmla="*/ 451114 h 476605"/>
                <a:gd name="connsiteX7-393" fmla="*/ 206726 w 559451"/>
                <a:gd name="connsiteY7-394" fmla="*/ 124230 h 476605"/>
                <a:gd name="connsiteX8-395" fmla="*/ 184831 w 559451"/>
                <a:gd name="connsiteY8-396" fmla="*/ 101881 h 476605"/>
                <a:gd name="connsiteX9-397" fmla="*/ 4 w 559451"/>
                <a:gd name="connsiteY9-398" fmla="*/ 100783 h 476605"/>
                <a:gd name="connsiteX10-399" fmla="*/ 5687 w 559451"/>
                <a:gd name="connsiteY10-400" fmla="*/ 0 h 476605"/>
                <a:gd name="connsiteX11-401" fmla="*/ 544695 w 559451"/>
                <a:gd name="connsiteY11-402" fmla="*/ 175 h 476605"/>
                <a:gd name="connsiteX0-403" fmla="*/ 544695 w 559451"/>
                <a:gd name="connsiteY0-404" fmla="*/ 175 h 476605"/>
                <a:gd name="connsiteX1-405" fmla="*/ 559451 w 559451"/>
                <a:gd name="connsiteY1-406" fmla="*/ 96853 h 476605"/>
                <a:gd name="connsiteX2-407" fmla="*/ 321577 w 559451"/>
                <a:gd name="connsiteY2-408" fmla="*/ 96364 h 476605"/>
                <a:gd name="connsiteX3-409" fmla="*/ 305654 w 559451"/>
                <a:gd name="connsiteY3-410" fmla="*/ 113474 h 476605"/>
                <a:gd name="connsiteX4-411" fmla="*/ 305689 w 559451"/>
                <a:gd name="connsiteY4-412" fmla="*/ 476466 h 476605"/>
                <a:gd name="connsiteX5-413" fmla="*/ 211475 w 559451"/>
                <a:gd name="connsiteY5-414" fmla="*/ 476605 h 476605"/>
                <a:gd name="connsiteX6-415" fmla="*/ 206831 w 559451"/>
                <a:gd name="connsiteY6-416" fmla="*/ 451114 h 476605"/>
                <a:gd name="connsiteX7-417" fmla="*/ 206726 w 559451"/>
                <a:gd name="connsiteY7-418" fmla="*/ 124230 h 476605"/>
                <a:gd name="connsiteX8-419" fmla="*/ 184831 w 559451"/>
                <a:gd name="connsiteY8-420" fmla="*/ 101881 h 476605"/>
                <a:gd name="connsiteX9-421" fmla="*/ 4 w 559451"/>
                <a:gd name="connsiteY9-422" fmla="*/ 100783 h 476605"/>
                <a:gd name="connsiteX10-423" fmla="*/ 5687 w 559451"/>
                <a:gd name="connsiteY10-424" fmla="*/ 0 h 476605"/>
                <a:gd name="connsiteX11-425" fmla="*/ 544695 w 559451"/>
                <a:gd name="connsiteY11-426" fmla="*/ 175 h 476605"/>
                <a:gd name="connsiteX0-427" fmla="*/ 544695 w 559451"/>
                <a:gd name="connsiteY0-428" fmla="*/ 175 h 476605"/>
                <a:gd name="connsiteX1-429" fmla="*/ 559451 w 559451"/>
                <a:gd name="connsiteY1-430" fmla="*/ 96853 h 476605"/>
                <a:gd name="connsiteX2-431" fmla="*/ 321577 w 559451"/>
                <a:gd name="connsiteY2-432" fmla="*/ 96364 h 476605"/>
                <a:gd name="connsiteX3-433" fmla="*/ 305654 w 559451"/>
                <a:gd name="connsiteY3-434" fmla="*/ 113474 h 476605"/>
                <a:gd name="connsiteX4-435" fmla="*/ 305689 w 559451"/>
                <a:gd name="connsiteY4-436" fmla="*/ 476466 h 476605"/>
                <a:gd name="connsiteX5-437" fmla="*/ 211475 w 559451"/>
                <a:gd name="connsiteY5-438" fmla="*/ 476605 h 476605"/>
                <a:gd name="connsiteX6-439" fmla="*/ 206726 w 559451"/>
                <a:gd name="connsiteY6-440" fmla="*/ 124230 h 476605"/>
                <a:gd name="connsiteX7-441" fmla="*/ 184831 w 559451"/>
                <a:gd name="connsiteY7-442" fmla="*/ 101881 h 476605"/>
                <a:gd name="connsiteX8-443" fmla="*/ 4 w 559451"/>
                <a:gd name="connsiteY8-444" fmla="*/ 100783 h 476605"/>
                <a:gd name="connsiteX9-445" fmla="*/ 5687 w 559451"/>
                <a:gd name="connsiteY9-446" fmla="*/ 0 h 476605"/>
                <a:gd name="connsiteX10-447" fmla="*/ 544695 w 559451"/>
                <a:gd name="connsiteY10-448" fmla="*/ 175 h 476605"/>
                <a:gd name="connsiteX0-449" fmla="*/ 544695 w 559451"/>
                <a:gd name="connsiteY0-450" fmla="*/ 175 h 476605"/>
                <a:gd name="connsiteX1-451" fmla="*/ 559451 w 559451"/>
                <a:gd name="connsiteY1-452" fmla="*/ 96853 h 476605"/>
                <a:gd name="connsiteX2-453" fmla="*/ 321577 w 559451"/>
                <a:gd name="connsiteY2-454" fmla="*/ 96364 h 476605"/>
                <a:gd name="connsiteX3-455" fmla="*/ 305654 w 559451"/>
                <a:gd name="connsiteY3-456" fmla="*/ 113474 h 476605"/>
                <a:gd name="connsiteX4-457" fmla="*/ 305689 w 559451"/>
                <a:gd name="connsiteY4-458" fmla="*/ 476466 h 476605"/>
                <a:gd name="connsiteX5-459" fmla="*/ 208976 w 559451"/>
                <a:gd name="connsiteY5-460" fmla="*/ 476605 h 476605"/>
                <a:gd name="connsiteX6-461" fmla="*/ 206726 w 559451"/>
                <a:gd name="connsiteY6-462" fmla="*/ 124230 h 476605"/>
                <a:gd name="connsiteX7-463" fmla="*/ 184831 w 559451"/>
                <a:gd name="connsiteY7-464" fmla="*/ 101881 h 476605"/>
                <a:gd name="connsiteX8-465" fmla="*/ 4 w 559451"/>
                <a:gd name="connsiteY8-466" fmla="*/ 100783 h 476605"/>
                <a:gd name="connsiteX9-467" fmla="*/ 5687 w 559451"/>
                <a:gd name="connsiteY9-468" fmla="*/ 0 h 476605"/>
                <a:gd name="connsiteX10-469" fmla="*/ 544695 w 559451"/>
                <a:gd name="connsiteY10-470" fmla="*/ 175 h 476605"/>
                <a:gd name="connsiteX0-471" fmla="*/ 544695 w 559451"/>
                <a:gd name="connsiteY0-472" fmla="*/ 175 h 476605"/>
                <a:gd name="connsiteX1-473" fmla="*/ 559451 w 559451"/>
                <a:gd name="connsiteY1-474" fmla="*/ 96853 h 476605"/>
                <a:gd name="connsiteX2-475" fmla="*/ 321577 w 559451"/>
                <a:gd name="connsiteY2-476" fmla="*/ 96364 h 476605"/>
                <a:gd name="connsiteX3-477" fmla="*/ 305654 w 559451"/>
                <a:gd name="connsiteY3-478" fmla="*/ 113474 h 476605"/>
                <a:gd name="connsiteX4-479" fmla="*/ 305689 w 559451"/>
                <a:gd name="connsiteY4-480" fmla="*/ 476466 h 476605"/>
                <a:gd name="connsiteX5-481" fmla="*/ 208976 w 559451"/>
                <a:gd name="connsiteY5-482" fmla="*/ 476605 h 476605"/>
                <a:gd name="connsiteX6-483" fmla="*/ 206726 w 559451"/>
                <a:gd name="connsiteY6-484" fmla="*/ 124230 h 476605"/>
                <a:gd name="connsiteX7-485" fmla="*/ 184831 w 559451"/>
                <a:gd name="connsiteY7-486" fmla="*/ 101881 h 476605"/>
                <a:gd name="connsiteX8-487" fmla="*/ 4 w 559451"/>
                <a:gd name="connsiteY8-488" fmla="*/ 100783 h 476605"/>
                <a:gd name="connsiteX9-489" fmla="*/ 5687 w 559451"/>
                <a:gd name="connsiteY9-490" fmla="*/ 0 h 476605"/>
                <a:gd name="connsiteX10-491" fmla="*/ 544695 w 559451"/>
                <a:gd name="connsiteY10-492" fmla="*/ 175 h 476605"/>
                <a:gd name="connsiteX0-493" fmla="*/ 544695 w 559451"/>
                <a:gd name="connsiteY0-494" fmla="*/ 175 h 476466"/>
                <a:gd name="connsiteX1-495" fmla="*/ 559451 w 559451"/>
                <a:gd name="connsiteY1-496" fmla="*/ 96853 h 476466"/>
                <a:gd name="connsiteX2-497" fmla="*/ 321577 w 559451"/>
                <a:gd name="connsiteY2-498" fmla="*/ 96364 h 476466"/>
                <a:gd name="connsiteX3-499" fmla="*/ 305654 w 559451"/>
                <a:gd name="connsiteY3-500" fmla="*/ 113474 h 476466"/>
                <a:gd name="connsiteX4-501" fmla="*/ 305689 w 559451"/>
                <a:gd name="connsiteY4-502" fmla="*/ 476466 h 476466"/>
                <a:gd name="connsiteX5-503" fmla="*/ 206478 w 559451"/>
                <a:gd name="connsiteY5-504" fmla="*/ 466612 h 476466"/>
                <a:gd name="connsiteX6-505" fmla="*/ 206726 w 559451"/>
                <a:gd name="connsiteY6-506" fmla="*/ 124230 h 476466"/>
                <a:gd name="connsiteX7-507" fmla="*/ 184831 w 559451"/>
                <a:gd name="connsiteY7-508" fmla="*/ 101881 h 476466"/>
                <a:gd name="connsiteX8-509" fmla="*/ 4 w 559451"/>
                <a:gd name="connsiteY8-510" fmla="*/ 100783 h 476466"/>
                <a:gd name="connsiteX9-511" fmla="*/ 5687 w 559451"/>
                <a:gd name="connsiteY9-512" fmla="*/ 0 h 476466"/>
                <a:gd name="connsiteX10-513" fmla="*/ 544695 w 559451"/>
                <a:gd name="connsiteY10-514" fmla="*/ 175 h 476466"/>
                <a:gd name="connsiteX0-515" fmla="*/ 544695 w 559451"/>
                <a:gd name="connsiteY0-516" fmla="*/ 175 h 468970"/>
                <a:gd name="connsiteX1-517" fmla="*/ 559451 w 559451"/>
                <a:gd name="connsiteY1-518" fmla="*/ 96853 h 468970"/>
                <a:gd name="connsiteX2-519" fmla="*/ 321577 w 559451"/>
                <a:gd name="connsiteY2-520" fmla="*/ 96364 h 468970"/>
                <a:gd name="connsiteX3-521" fmla="*/ 305654 w 559451"/>
                <a:gd name="connsiteY3-522" fmla="*/ 113474 h 468970"/>
                <a:gd name="connsiteX4-523" fmla="*/ 305689 w 559451"/>
                <a:gd name="connsiteY4-524" fmla="*/ 468970 h 468970"/>
                <a:gd name="connsiteX5-525" fmla="*/ 206478 w 559451"/>
                <a:gd name="connsiteY5-526" fmla="*/ 466612 h 468970"/>
                <a:gd name="connsiteX6-527" fmla="*/ 206726 w 559451"/>
                <a:gd name="connsiteY6-528" fmla="*/ 124230 h 468970"/>
                <a:gd name="connsiteX7-529" fmla="*/ 184831 w 559451"/>
                <a:gd name="connsiteY7-530" fmla="*/ 101881 h 468970"/>
                <a:gd name="connsiteX8-531" fmla="*/ 4 w 559451"/>
                <a:gd name="connsiteY8-532" fmla="*/ 100783 h 468970"/>
                <a:gd name="connsiteX9-533" fmla="*/ 5687 w 559451"/>
                <a:gd name="connsiteY9-534" fmla="*/ 0 h 468970"/>
                <a:gd name="connsiteX10-535" fmla="*/ 544695 w 559451"/>
                <a:gd name="connsiteY10-536" fmla="*/ 175 h 468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559451" h="468970">
                  <a:moveTo>
                    <a:pt x="544695" y="175"/>
                  </a:moveTo>
                  <a:lnTo>
                    <a:pt x="559451" y="96853"/>
                  </a:lnTo>
                  <a:lnTo>
                    <a:pt x="321577" y="96364"/>
                  </a:lnTo>
                  <a:cubicBezTo>
                    <a:pt x="307749" y="96224"/>
                    <a:pt x="305619" y="101218"/>
                    <a:pt x="305654" y="113474"/>
                  </a:cubicBezTo>
                  <a:cubicBezTo>
                    <a:pt x="306003" y="234472"/>
                    <a:pt x="305759" y="347973"/>
                    <a:pt x="305689" y="468970"/>
                  </a:cubicBezTo>
                  <a:lnTo>
                    <a:pt x="206478" y="466612"/>
                  </a:lnTo>
                  <a:cubicBezTo>
                    <a:pt x="199977" y="397913"/>
                    <a:pt x="211167" y="186684"/>
                    <a:pt x="206726" y="124230"/>
                  </a:cubicBezTo>
                  <a:cubicBezTo>
                    <a:pt x="206482" y="102964"/>
                    <a:pt x="205609" y="101986"/>
                    <a:pt x="184831" y="101881"/>
                  </a:cubicBezTo>
                  <a:lnTo>
                    <a:pt x="4" y="100783"/>
                  </a:lnTo>
                  <a:cubicBezTo>
                    <a:pt x="-106" y="84237"/>
                    <a:pt x="2098" y="31580"/>
                    <a:pt x="5687" y="0"/>
                  </a:cubicBezTo>
                  <a:cubicBezTo>
                    <a:pt x="104380" y="1138"/>
                    <a:pt x="434912" y="4020"/>
                    <a:pt x="544695" y="175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Graphic 162"/>
            <p:cNvSpPr/>
            <p:nvPr/>
          </p:nvSpPr>
          <p:spPr>
            <a:xfrm flipH="1">
              <a:off x="8004474" y="4021064"/>
              <a:ext cx="178230" cy="595954"/>
            </a:xfrm>
            <a:custGeom>
              <a:avLst/>
              <a:gdLst>
                <a:gd name="connsiteX0" fmla="*/ 131997 w 178230"/>
                <a:gd name="connsiteY0" fmla="*/ 0 h 595954"/>
                <a:gd name="connsiteX1" fmla="*/ 178231 w 178230"/>
                <a:gd name="connsiteY1" fmla="*/ 110591 h 595954"/>
                <a:gd name="connsiteX2" fmla="*/ 151412 w 178230"/>
                <a:gd name="connsiteY2" fmla="*/ 219017 h 595954"/>
                <a:gd name="connsiteX3" fmla="*/ 96553 w 178230"/>
                <a:gd name="connsiteY3" fmla="*/ 463141 h 595954"/>
                <a:gd name="connsiteX4" fmla="*/ 66487 w 178230"/>
                <a:gd name="connsiteY4" fmla="*/ 593322 h 595954"/>
                <a:gd name="connsiteX5" fmla="*/ 53253 w 178230"/>
                <a:gd name="connsiteY5" fmla="*/ 595068 h 595954"/>
                <a:gd name="connsiteX6" fmla="*/ 12222 w 178230"/>
                <a:gd name="connsiteY6" fmla="*/ 586094 h 595954"/>
                <a:gd name="connsiteX7" fmla="*/ 0 w 178230"/>
                <a:gd name="connsiteY7" fmla="*/ 577713 h 595954"/>
                <a:gd name="connsiteX8" fmla="*/ 62786 w 178230"/>
                <a:gd name="connsiteY8" fmla="*/ 301532 h 595954"/>
                <a:gd name="connsiteX9" fmla="*/ 117400 w 178230"/>
                <a:gd name="connsiteY9" fmla="*/ 58595 h 595954"/>
                <a:gd name="connsiteX10" fmla="*/ 131997 w 178230"/>
                <a:gd name="connsiteY10" fmla="*/ 0 h 59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30" h="595954">
                  <a:moveTo>
                    <a:pt x="131997" y="0"/>
                  </a:moveTo>
                  <a:cubicBezTo>
                    <a:pt x="146733" y="37155"/>
                    <a:pt x="159793" y="74973"/>
                    <a:pt x="178231" y="110591"/>
                  </a:cubicBezTo>
                  <a:cubicBezTo>
                    <a:pt x="165380" y="145755"/>
                    <a:pt x="159967" y="182805"/>
                    <a:pt x="151412" y="219017"/>
                  </a:cubicBezTo>
                  <a:cubicBezTo>
                    <a:pt x="132206" y="300170"/>
                    <a:pt x="114886" y="381778"/>
                    <a:pt x="96553" y="463141"/>
                  </a:cubicBezTo>
                  <a:cubicBezTo>
                    <a:pt x="86776" y="506581"/>
                    <a:pt x="76544" y="549952"/>
                    <a:pt x="66487" y="593322"/>
                  </a:cubicBezTo>
                  <a:cubicBezTo>
                    <a:pt x="62506" y="597163"/>
                    <a:pt x="57722" y="595906"/>
                    <a:pt x="53253" y="595068"/>
                  </a:cubicBezTo>
                  <a:cubicBezTo>
                    <a:pt x="39494" y="592519"/>
                    <a:pt x="25876" y="589201"/>
                    <a:pt x="12222" y="586094"/>
                  </a:cubicBezTo>
                  <a:cubicBezTo>
                    <a:pt x="7193" y="584941"/>
                    <a:pt x="2025" y="583475"/>
                    <a:pt x="0" y="577713"/>
                  </a:cubicBezTo>
                  <a:cubicBezTo>
                    <a:pt x="20952" y="485664"/>
                    <a:pt x="41974" y="393616"/>
                    <a:pt x="62786" y="301532"/>
                  </a:cubicBezTo>
                  <a:cubicBezTo>
                    <a:pt x="81084" y="220588"/>
                    <a:pt x="99067" y="139540"/>
                    <a:pt x="117400" y="58595"/>
                  </a:cubicBezTo>
                  <a:cubicBezTo>
                    <a:pt x="121835" y="39005"/>
                    <a:pt x="127108" y="19555"/>
                    <a:pt x="131997" y="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Graphic 162"/>
            <p:cNvSpPr/>
            <p:nvPr/>
          </p:nvSpPr>
          <p:spPr>
            <a:xfrm rot="-10800000">
              <a:off x="7786375" y="2978046"/>
              <a:ext cx="1028073" cy="456820"/>
            </a:xfrm>
            <a:custGeom>
              <a:avLst/>
              <a:gdLst>
                <a:gd name="connsiteX0" fmla="*/ 0 w 1028073"/>
                <a:gd name="connsiteY0" fmla="*/ 0 h 456820"/>
                <a:gd name="connsiteX1" fmla="*/ 1028073 w 1028073"/>
                <a:gd name="connsiteY1" fmla="*/ 0 h 456820"/>
                <a:gd name="connsiteX2" fmla="*/ 1028073 w 1028073"/>
                <a:gd name="connsiteY2" fmla="*/ 456821 h 456820"/>
                <a:gd name="connsiteX3" fmla="*/ 0 w 1028073"/>
                <a:gd name="connsiteY3" fmla="*/ 456821 h 45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073" h="456820">
                  <a:moveTo>
                    <a:pt x="0" y="0"/>
                  </a:moveTo>
                  <a:lnTo>
                    <a:pt x="1028073" y="0"/>
                  </a:lnTo>
                  <a:lnTo>
                    <a:pt x="1028073" y="456821"/>
                  </a:lnTo>
                  <a:lnTo>
                    <a:pt x="0" y="45682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Graphic 162"/>
            <p:cNvSpPr/>
            <p:nvPr/>
          </p:nvSpPr>
          <p:spPr>
            <a:xfrm>
              <a:off x="7713664" y="2915085"/>
              <a:ext cx="1173503" cy="159977"/>
            </a:xfrm>
            <a:custGeom>
              <a:avLst/>
              <a:gdLst>
                <a:gd name="connsiteX0" fmla="*/ 1099597 w 1173503"/>
                <a:gd name="connsiteY0" fmla="*/ 63240 h 159977"/>
                <a:gd name="connsiteX1" fmla="*/ 825442 w 1173503"/>
                <a:gd name="connsiteY1" fmla="*/ 62925 h 159977"/>
                <a:gd name="connsiteX2" fmla="*/ 816328 w 1173503"/>
                <a:gd name="connsiteY2" fmla="*/ 80281 h 159977"/>
                <a:gd name="connsiteX3" fmla="*/ 815664 w 1173503"/>
                <a:gd name="connsiteY3" fmla="*/ 138806 h 159977"/>
                <a:gd name="connsiteX4" fmla="*/ 810286 w 1173503"/>
                <a:gd name="connsiteY4" fmla="*/ 152704 h 159977"/>
                <a:gd name="connsiteX5" fmla="*/ 748828 w 1173503"/>
                <a:gd name="connsiteY5" fmla="*/ 152530 h 159977"/>
                <a:gd name="connsiteX6" fmla="*/ 742856 w 1173503"/>
                <a:gd name="connsiteY6" fmla="*/ 138631 h 159977"/>
                <a:gd name="connsiteX7" fmla="*/ 742333 w 1173503"/>
                <a:gd name="connsiteY7" fmla="*/ 71341 h 159977"/>
                <a:gd name="connsiteX8" fmla="*/ 735768 w 1173503"/>
                <a:gd name="connsiteY8" fmla="*/ 62821 h 159977"/>
                <a:gd name="connsiteX9" fmla="*/ 397255 w 1173503"/>
                <a:gd name="connsiteY9" fmla="*/ 62821 h 159977"/>
                <a:gd name="connsiteX10" fmla="*/ 397884 w 1173503"/>
                <a:gd name="connsiteY10" fmla="*/ 134232 h 159977"/>
                <a:gd name="connsiteX11" fmla="*/ 378259 w 1173503"/>
                <a:gd name="connsiteY11" fmla="*/ 159968 h 159977"/>
                <a:gd name="connsiteX12" fmla="*/ 345853 w 1173503"/>
                <a:gd name="connsiteY12" fmla="*/ 159968 h 159977"/>
                <a:gd name="connsiteX13" fmla="*/ 322946 w 1173503"/>
                <a:gd name="connsiteY13" fmla="*/ 115480 h 159977"/>
                <a:gd name="connsiteX14" fmla="*/ 321654 w 1173503"/>
                <a:gd name="connsiteY14" fmla="*/ 62890 h 159977"/>
                <a:gd name="connsiteX15" fmla="*/ 31645 w 1173503"/>
                <a:gd name="connsiteY15" fmla="*/ 62821 h 159977"/>
                <a:gd name="connsiteX16" fmla="*/ 8 w 1173503"/>
                <a:gd name="connsiteY16" fmla="*/ 30904 h 159977"/>
                <a:gd name="connsiteX17" fmla="*/ 31226 w 1173503"/>
                <a:gd name="connsiteY17" fmla="*/ 140 h 159977"/>
                <a:gd name="connsiteX18" fmla="*/ 1135005 w 1173503"/>
                <a:gd name="connsiteY18" fmla="*/ 0 h 159977"/>
                <a:gd name="connsiteX19" fmla="*/ 1169541 w 1173503"/>
                <a:gd name="connsiteY19" fmla="*/ 16063 h 159977"/>
                <a:gd name="connsiteX20" fmla="*/ 1163256 w 1173503"/>
                <a:gd name="connsiteY20" fmla="*/ 56570 h 159977"/>
                <a:gd name="connsiteX21" fmla="*/ 1099597 w 1173503"/>
                <a:gd name="connsiteY21" fmla="*/ 63240 h 15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73503" h="159977">
                  <a:moveTo>
                    <a:pt x="1099597" y="63240"/>
                  </a:moveTo>
                  <a:cubicBezTo>
                    <a:pt x="1008212" y="63135"/>
                    <a:pt x="916827" y="63100"/>
                    <a:pt x="825442" y="62925"/>
                  </a:cubicBezTo>
                  <a:cubicBezTo>
                    <a:pt x="817585" y="62925"/>
                    <a:pt x="815978" y="64182"/>
                    <a:pt x="816328" y="80281"/>
                  </a:cubicBezTo>
                  <a:cubicBezTo>
                    <a:pt x="815559" y="104759"/>
                    <a:pt x="815699" y="116388"/>
                    <a:pt x="815664" y="138806"/>
                  </a:cubicBezTo>
                  <a:cubicBezTo>
                    <a:pt x="815664" y="143730"/>
                    <a:pt x="813744" y="149422"/>
                    <a:pt x="810286" y="152704"/>
                  </a:cubicBezTo>
                  <a:cubicBezTo>
                    <a:pt x="800299" y="162237"/>
                    <a:pt x="758815" y="162342"/>
                    <a:pt x="748828" y="152530"/>
                  </a:cubicBezTo>
                  <a:cubicBezTo>
                    <a:pt x="744882" y="148688"/>
                    <a:pt x="742682" y="144254"/>
                    <a:pt x="742856" y="138631"/>
                  </a:cubicBezTo>
                  <a:cubicBezTo>
                    <a:pt x="743031" y="112896"/>
                    <a:pt x="742333" y="96553"/>
                    <a:pt x="742333" y="71341"/>
                  </a:cubicBezTo>
                  <a:cubicBezTo>
                    <a:pt x="742018" y="62157"/>
                    <a:pt x="740691" y="62821"/>
                    <a:pt x="735768" y="62821"/>
                  </a:cubicBezTo>
                  <a:cubicBezTo>
                    <a:pt x="733149" y="62821"/>
                    <a:pt x="400468" y="62646"/>
                    <a:pt x="397255" y="62821"/>
                  </a:cubicBezTo>
                  <a:cubicBezTo>
                    <a:pt x="396766" y="89465"/>
                    <a:pt x="397500" y="110696"/>
                    <a:pt x="397884" y="134232"/>
                  </a:cubicBezTo>
                  <a:cubicBezTo>
                    <a:pt x="398163" y="150819"/>
                    <a:pt x="392681" y="160002"/>
                    <a:pt x="378259" y="159968"/>
                  </a:cubicBezTo>
                  <a:cubicBezTo>
                    <a:pt x="377211" y="160002"/>
                    <a:pt x="346901" y="159933"/>
                    <a:pt x="345853" y="159968"/>
                  </a:cubicBezTo>
                  <a:cubicBezTo>
                    <a:pt x="331117" y="159968"/>
                    <a:pt x="322946" y="157453"/>
                    <a:pt x="322946" y="115480"/>
                  </a:cubicBezTo>
                  <a:cubicBezTo>
                    <a:pt x="321549" y="95890"/>
                    <a:pt x="322457" y="81433"/>
                    <a:pt x="321654" y="62890"/>
                  </a:cubicBezTo>
                  <a:cubicBezTo>
                    <a:pt x="315613" y="62890"/>
                    <a:pt x="40515" y="63205"/>
                    <a:pt x="31645" y="62821"/>
                  </a:cubicBezTo>
                  <a:cubicBezTo>
                    <a:pt x="13277" y="62017"/>
                    <a:pt x="-376" y="48084"/>
                    <a:pt x="8" y="30904"/>
                  </a:cubicBezTo>
                  <a:cubicBezTo>
                    <a:pt x="357" y="14247"/>
                    <a:pt x="13662" y="1117"/>
                    <a:pt x="31226" y="140"/>
                  </a:cubicBezTo>
                  <a:cubicBezTo>
                    <a:pt x="34369" y="-35"/>
                    <a:pt x="770199" y="210"/>
                    <a:pt x="1135005" y="0"/>
                  </a:cubicBezTo>
                  <a:cubicBezTo>
                    <a:pt x="1149602" y="0"/>
                    <a:pt x="1162592" y="2025"/>
                    <a:pt x="1169541" y="16063"/>
                  </a:cubicBezTo>
                  <a:cubicBezTo>
                    <a:pt x="1176735" y="30590"/>
                    <a:pt x="1173836" y="44383"/>
                    <a:pt x="1163256" y="56570"/>
                  </a:cubicBezTo>
                  <a:cubicBezTo>
                    <a:pt x="1151208" y="66103"/>
                    <a:pt x="1130256" y="62960"/>
                    <a:pt x="1099597" y="63240"/>
                  </a:cubicBezTo>
                  <a:close/>
                </a:path>
              </a:pathLst>
            </a:custGeom>
            <a:solidFill>
              <a:srgbClr val="C8C6C6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/>
            <p:cNvSpPr/>
            <p:nvPr/>
          </p:nvSpPr>
          <p:spPr>
            <a:xfrm>
              <a:off x="7713655" y="3337709"/>
              <a:ext cx="1173502" cy="497701"/>
            </a:xfrm>
            <a:custGeom>
              <a:avLst/>
              <a:gdLst>
                <a:gd name="connsiteX0" fmla="*/ 795244 w 1173502"/>
                <a:gd name="connsiteY0" fmla="*/ 10 h 497701"/>
                <a:gd name="connsiteX1" fmla="*/ 827650 w 1173502"/>
                <a:gd name="connsiteY1" fmla="*/ 10 h 497701"/>
                <a:gd name="connsiteX2" fmla="*/ 850557 w 1173502"/>
                <a:gd name="connsiteY2" fmla="*/ 44498 h 497701"/>
                <a:gd name="connsiteX3" fmla="*/ 851849 w 1173502"/>
                <a:gd name="connsiteY3" fmla="*/ 97087 h 497701"/>
                <a:gd name="connsiteX4" fmla="*/ 1141858 w 1173502"/>
                <a:gd name="connsiteY4" fmla="*/ 97157 h 497701"/>
                <a:gd name="connsiteX5" fmla="*/ 1173495 w 1173502"/>
                <a:gd name="connsiteY5" fmla="*/ 129074 h 497701"/>
                <a:gd name="connsiteX6" fmla="*/ 1142277 w 1173502"/>
                <a:gd name="connsiteY6" fmla="*/ 159838 h 497701"/>
                <a:gd name="connsiteX7" fmla="*/ 726012 w 1173502"/>
                <a:gd name="connsiteY7" fmla="*/ 159895 h 497701"/>
                <a:gd name="connsiteX8" fmla="*/ 660110 w 1173502"/>
                <a:gd name="connsiteY8" fmla="*/ 159895 h 497701"/>
                <a:gd name="connsiteX9" fmla="*/ 653860 w 1173502"/>
                <a:gd name="connsiteY9" fmla="*/ 211294 h 497701"/>
                <a:gd name="connsiteX10" fmla="*/ 625918 w 1173502"/>
                <a:gd name="connsiteY10" fmla="*/ 408607 h 497701"/>
                <a:gd name="connsiteX11" fmla="*/ 527654 w 1173502"/>
                <a:gd name="connsiteY11" fmla="*/ 497687 h 497701"/>
                <a:gd name="connsiteX12" fmla="*/ 343138 w 1173502"/>
                <a:gd name="connsiteY12" fmla="*/ 497617 h 497701"/>
                <a:gd name="connsiteX13" fmla="*/ 350436 w 1173502"/>
                <a:gd name="connsiteY13" fmla="*/ 417861 h 497701"/>
                <a:gd name="connsiteX14" fmla="*/ 477719 w 1173502"/>
                <a:gd name="connsiteY14" fmla="*/ 418210 h 497701"/>
                <a:gd name="connsiteX15" fmla="*/ 547558 w 1173502"/>
                <a:gd name="connsiteY15" fmla="*/ 370195 h 497701"/>
                <a:gd name="connsiteX16" fmla="*/ 571722 w 1173502"/>
                <a:gd name="connsiteY16" fmla="*/ 161980 h 497701"/>
                <a:gd name="connsiteX17" fmla="*/ 571941 w 1173502"/>
                <a:gd name="connsiteY17" fmla="*/ 159894 h 497701"/>
                <a:gd name="connsiteX18" fmla="*/ 364425 w 1173502"/>
                <a:gd name="connsiteY18" fmla="*/ 159892 h 497701"/>
                <a:gd name="connsiteX19" fmla="*/ 38498 w 1173502"/>
                <a:gd name="connsiteY19" fmla="*/ 159978 h 497701"/>
                <a:gd name="connsiteX20" fmla="*/ 3962 w 1173502"/>
                <a:gd name="connsiteY20" fmla="*/ 143915 h 497701"/>
                <a:gd name="connsiteX21" fmla="*/ 10248 w 1173502"/>
                <a:gd name="connsiteY21" fmla="*/ 103407 h 497701"/>
                <a:gd name="connsiteX22" fmla="*/ 73907 w 1173502"/>
                <a:gd name="connsiteY22" fmla="*/ 96738 h 497701"/>
                <a:gd name="connsiteX23" fmla="*/ 348062 w 1173502"/>
                <a:gd name="connsiteY23" fmla="*/ 97052 h 497701"/>
                <a:gd name="connsiteX24" fmla="*/ 357176 w 1173502"/>
                <a:gd name="connsiteY24" fmla="*/ 79697 h 497701"/>
                <a:gd name="connsiteX25" fmla="*/ 357839 w 1173502"/>
                <a:gd name="connsiteY25" fmla="*/ 21171 h 497701"/>
                <a:gd name="connsiteX26" fmla="*/ 363217 w 1173502"/>
                <a:gd name="connsiteY26" fmla="*/ 7273 h 497701"/>
                <a:gd name="connsiteX27" fmla="*/ 424676 w 1173502"/>
                <a:gd name="connsiteY27" fmla="*/ 7448 h 497701"/>
                <a:gd name="connsiteX28" fmla="*/ 430647 w 1173502"/>
                <a:gd name="connsiteY28" fmla="*/ 21346 h 497701"/>
                <a:gd name="connsiteX29" fmla="*/ 431171 w 1173502"/>
                <a:gd name="connsiteY29" fmla="*/ 88637 h 497701"/>
                <a:gd name="connsiteX30" fmla="*/ 437736 w 1173502"/>
                <a:gd name="connsiteY30" fmla="*/ 97157 h 497701"/>
                <a:gd name="connsiteX31" fmla="*/ 776248 w 1173502"/>
                <a:gd name="connsiteY31" fmla="*/ 97157 h 497701"/>
                <a:gd name="connsiteX32" fmla="*/ 775620 w 1173502"/>
                <a:gd name="connsiteY32" fmla="*/ 25746 h 497701"/>
                <a:gd name="connsiteX33" fmla="*/ 795244 w 1173502"/>
                <a:gd name="connsiteY33" fmla="*/ 10 h 49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73502" h="497701">
                  <a:moveTo>
                    <a:pt x="795244" y="10"/>
                  </a:moveTo>
                  <a:cubicBezTo>
                    <a:pt x="796292" y="-25"/>
                    <a:pt x="826603" y="45"/>
                    <a:pt x="827650" y="10"/>
                  </a:cubicBezTo>
                  <a:cubicBezTo>
                    <a:pt x="842386" y="10"/>
                    <a:pt x="850557" y="2524"/>
                    <a:pt x="850557" y="44498"/>
                  </a:cubicBezTo>
                  <a:cubicBezTo>
                    <a:pt x="851954" y="64088"/>
                    <a:pt x="851046" y="78545"/>
                    <a:pt x="851849" y="97087"/>
                  </a:cubicBezTo>
                  <a:cubicBezTo>
                    <a:pt x="857890" y="97087"/>
                    <a:pt x="1132989" y="96773"/>
                    <a:pt x="1141858" y="97157"/>
                  </a:cubicBezTo>
                  <a:cubicBezTo>
                    <a:pt x="1160226" y="97960"/>
                    <a:pt x="1173880" y="111893"/>
                    <a:pt x="1173495" y="129074"/>
                  </a:cubicBezTo>
                  <a:cubicBezTo>
                    <a:pt x="1173146" y="145730"/>
                    <a:pt x="1159842" y="158860"/>
                    <a:pt x="1142277" y="159838"/>
                  </a:cubicBezTo>
                  <a:cubicBezTo>
                    <a:pt x="1140706" y="159926"/>
                    <a:pt x="955963" y="159908"/>
                    <a:pt x="726012" y="159895"/>
                  </a:cubicBezTo>
                  <a:lnTo>
                    <a:pt x="660110" y="159895"/>
                  </a:lnTo>
                  <a:lnTo>
                    <a:pt x="653860" y="211294"/>
                  </a:lnTo>
                  <a:cubicBezTo>
                    <a:pt x="646196" y="273107"/>
                    <a:pt x="635871" y="351670"/>
                    <a:pt x="625918" y="408607"/>
                  </a:cubicBezTo>
                  <a:cubicBezTo>
                    <a:pt x="614779" y="471497"/>
                    <a:pt x="585516" y="498420"/>
                    <a:pt x="527654" y="497687"/>
                  </a:cubicBezTo>
                  <a:cubicBezTo>
                    <a:pt x="466160" y="496884"/>
                    <a:pt x="404632" y="497582"/>
                    <a:pt x="343138" y="497617"/>
                  </a:cubicBezTo>
                  <a:cubicBezTo>
                    <a:pt x="346735" y="470729"/>
                    <a:pt x="349843" y="444854"/>
                    <a:pt x="350436" y="417861"/>
                  </a:cubicBezTo>
                  <a:cubicBezTo>
                    <a:pt x="392235" y="415975"/>
                    <a:pt x="444300" y="418384"/>
                    <a:pt x="477719" y="418210"/>
                  </a:cubicBezTo>
                  <a:cubicBezTo>
                    <a:pt x="532717" y="416464"/>
                    <a:pt x="540644" y="415905"/>
                    <a:pt x="547558" y="370195"/>
                  </a:cubicBezTo>
                  <a:cubicBezTo>
                    <a:pt x="553853" y="328641"/>
                    <a:pt x="567740" y="199527"/>
                    <a:pt x="571722" y="161980"/>
                  </a:cubicBezTo>
                  <a:lnTo>
                    <a:pt x="571941" y="159894"/>
                  </a:lnTo>
                  <a:lnTo>
                    <a:pt x="364425" y="159892"/>
                  </a:lnTo>
                  <a:cubicBezTo>
                    <a:pt x="244091" y="159902"/>
                    <a:pt x="129700" y="159926"/>
                    <a:pt x="38498" y="159978"/>
                  </a:cubicBezTo>
                  <a:cubicBezTo>
                    <a:pt x="23902" y="159978"/>
                    <a:pt x="10911" y="157952"/>
                    <a:pt x="3962" y="143915"/>
                  </a:cubicBezTo>
                  <a:cubicBezTo>
                    <a:pt x="-3231" y="129388"/>
                    <a:pt x="-333" y="115594"/>
                    <a:pt x="10248" y="103407"/>
                  </a:cubicBezTo>
                  <a:cubicBezTo>
                    <a:pt x="22295" y="93840"/>
                    <a:pt x="43247" y="96982"/>
                    <a:pt x="73907" y="96738"/>
                  </a:cubicBezTo>
                  <a:cubicBezTo>
                    <a:pt x="165292" y="96843"/>
                    <a:pt x="256677" y="96878"/>
                    <a:pt x="348062" y="97052"/>
                  </a:cubicBezTo>
                  <a:cubicBezTo>
                    <a:pt x="355919" y="97052"/>
                    <a:pt x="357525" y="95795"/>
                    <a:pt x="357176" y="79697"/>
                  </a:cubicBezTo>
                  <a:cubicBezTo>
                    <a:pt x="357944" y="55218"/>
                    <a:pt x="357804" y="43590"/>
                    <a:pt x="357839" y="21171"/>
                  </a:cubicBezTo>
                  <a:cubicBezTo>
                    <a:pt x="357839" y="16248"/>
                    <a:pt x="359760" y="10556"/>
                    <a:pt x="363217" y="7273"/>
                  </a:cubicBezTo>
                  <a:cubicBezTo>
                    <a:pt x="373204" y="-2260"/>
                    <a:pt x="414689" y="-2364"/>
                    <a:pt x="424676" y="7448"/>
                  </a:cubicBezTo>
                  <a:cubicBezTo>
                    <a:pt x="428622" y="11289"/>
                    <a:pt x="430822" y="15724"/>
                    <a:pt x="430647" y="21346"/>
                  </a:cubicBezTo>
                  <a:cubicBezTo>
                    <a:pt x="430473" y="47082"/>
                    <a:pt x="431171" y="63425"/>
                    <a:pt x="431171" y="88637"/>
                  </a:cubicBezTo>
                  <a:cubicBezTo>
                    <a:pt x="431485" y="97820"/>
                    <a:pt x="432812" y="97157"/>
                    <a:pt x="437736" y="97157"/>
                  </a:cubicBezTo>
                  <a:cubicBezTo>
                    <a:pt x="440355" y="97157"/>
                    <a:pt x="773035" y="97331"/>
                    <a:pt x="776248" y="97157"/>
                  </a:cubicBezTo>
                  <a:cubicBezTo>
                    <a:pt x="776737" y="70513"/>
                    <a:pt x="776004" y="49282"/>
                    <a:pt x="775620" y="25746"/>
                  </a:cubicBezTo>
                  <a:cubicBezTo>
                    <a:pt x="775340" y="9159"/>
                    <a:pt x="780823" y="-25"/>
                    <a:pt x="795244" y="10"/>
                  </a:cubicBezTo>
                  <a:close/>
                </a:path>
              </a:pathLst>
            </a:custGeom>
            <a:solidFill>
              <a:srgbClr val="C8C6C6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Graphic 162"/>
            <p:cNvSpPr/>
            <p:nvPr/>
          </p:nvSpPr>
          <p:spPr>
            <a:xfrm rot="-446092">
              <a:off x="7605929" y="2353331"/>
              <a:ext cx="515314" cy="405840"/>
            </a:xfrm>
            <a:custGeom>
              <a:avLst/>
              <a:gdLst>
                <a:gd name="connsiteX0" fmla="*/ 0 w 515314"/>
                <a:gd name="connsiteY0" fmla="*/ 0 h 405840"/>
                <a:gd name="connsiteX1" fmla="*/ 515315 w 515314"/>
                <a:gd name="connsiteY1" fmla="*/ 0 h 405840"/>
                <a:gd name="connsiteX2" fmla="*/ 515315 w 515314"/>
                <a:gd name="connsiteY2" fmla="*/ 405841 h 405840"/>
                <a:gd name="connsiteX3" fmla="*/ 0 w 515314"/>
                <a:gd name="connsiteY3" fmla="*/ 405841 h 40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314" h="405840">
                  <a:moveTo>
                    <a:pt x="0" y="0"/>
                  </a:moveTo>
                  <a:lnTo>
                    <a:pt x="515315" y="0"/>
                  </a:lnTo>
                  <a:lnTo>
                    <a:pt x="515315" y="405841"/>
                  </a:lnTo>
                  <a:lnTo>
                    <a:pt x="0" y="40584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Graphic 162"/>
            <p:cNvSpPr/>
            <p:nvPr/>
          </p:nvSpPr>
          <p:spPr>
            <a:xfrm>
              <a:off x="7600504" y="2655621"/>
              <a:ext cx="589722" cy="188243"/>
            </a:xfrm>
            <a:custGeom>
              <a:avLst/>
              <a:gdLst>
                <a:gd name="connsiteX0" fmla="*/ 15252 w 589722"/>
                <a:gd name="connsiteY0" fmla="*/ 133648 h 188243"/>
                <a:gd name="connsiteX1" fmla="*/ 163242 w 589722"/>
                <a:gd name="connsiteY1" fmla="*/ 114721 h 188243"/>
                <a:gd name="connsiteX2" fmla="*/ 167118 w 589722"/>
                <a:gd name="connsiteY2" fmla="*/ 110985 h 188243"/>
                <a:gd name="connsiteX3" fmla="*/ 161985 w 589722"/>
                <a:gd name="connsiteY3" fmla="*/ 76414 h 188243"/>
                <a:gd name="connsiteX4" fmla="*/ 158249 w 589722"/>
                <a:gd name="connsiteY4" fmla="*/ 40796 h 188243"/>
                <a:gd name="connsiteX5" fmla="*/ 162229 w 589722"/>
                <a:gd name="connsiteY5" fmla="*/ 31403 h 188243"/>
                <a:gd name="connsiteX6" fmla="*/ 188629 w 589722"/>
                <a:gd name="connsiteY6" fmla="*/ 27911 h 188243"/>
                <a:gd name="connsiteX7" fmla="*/ 196591 w 589722"/>
                <a:gd name="connsiteY7" fmla="*/ 43206 h 188243"/>
                <a:gd name="connsiteX8" fmla="*/ 203400 w 589722"/>
                <a:gd name="connsiteY8" fmla="*/ 105642 h 188243"/>
                <a:gd name="connsiteX9" fmla="*/ 207590 w 589722"/>
                <a:gd name="connsiteY9" fmla="*/ 109623 h 188243"/>
                <a:gd name="connsiteX10" fmla="*/ 373913 w 589722"/>
                <a:gd name="connsiteY10" fmla="*/ 88147 h 188243"/>
                <a:gd name="connsiteX11" fmla="*/ 377754 w 589722"/>
                <a:gd name="connsiteY11" fmla="*/ 81967 h 188243"/>
                <a:gd name="connsiteX12" fmla="*/ 369758 w 589722"/>
                <a:gd name="connsiteY12" fmla="*/ 12232 h 188243"/>
                <a:gd name="connsiteX13" fmla="*/ 374507 w 589722"/>
                <a:gd name="connsiteY13" fmla="*/ 4026 h 188243"/>
                <a:gd name="connsiteX14" fmla="*/ 402547 w 589722"/>
                <a:gd name="connsiteY14" fmla="*/ 10 h 188243"/>
                <a:gd name="connsiteX15" fmla="*/ 407401 w 589722"/>
                <a:gd name="connsiteY15" fmla="*/ 3886 h 188243"/>
                <a:gd name="connsiteX16" fmla="*/ 415852 w 589722"/>
                <a:gd name="connsiteY16" fmla="*/ 77741 h 188243"/>
                <a:gd name="connsiteX17" fmla="*/ 421858 w 589722"/>
                <a:gd name="connsiteY17" fmla="*/ 82630 h 188243"/>
                <a:gd name="connsiteX18" fmla="*/ 566915 w 589722"/>
                <a:gd name="connsiteY18" fmla="*/ 63808 h 188243"/>
                <a:gd name="connsiteX19" fmla="*/ 587203 w 589722"/>
                <a:gd name="connsiteY19" fmla="*/ 79662 h 188243"/>
                <a:gd name="connsiteX20" fmla="*/ 589403 w 589722"/>
                <a:gd name="connsiteY20" fmla="*/ 97785 h 188243"/>
                <a:gd name="connsiteX21" fmla="*/ 574702 w 589722"/>
                <a:gd name="connsiteY21" fmla="*/ 118039 h 188243"/>
                <a:gd name="connsiteX22" fmla="*/ 22236 w 589722"/>
                <a:gd name="connsiteY22" fmla="*/ 188018 h 188243"/>
                <a:gd name="connsiteX23" fmla="*/ 2192 w 589722"/>
                <a:gd name="connsiteY23" fmla="*/ 171850 h 188243"/>
                <a:gd name="connsiteX24" fmla="*/ 271 w 589722"/>
                <a:gd name="connsiteY24" fmla="*/ 153692 h 188243"/>
                <a:gd name="connsiteX25" fmla="*/ 15252 w 589722"/>
                <a:gd name="connsiteY25" fmla="*/ 133648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722" h="188243">
                  <a:moveTo>
                    <a:pt x="15252" y="133648"/>
                  </a:moveTo>
                  <a:cubicBezTo>
                    <a:pt x="18150" y="133299"/>
                    <a:pt x="145398" y="117061"/>
                    <a:pt x="163242" y="114721"/>
                  </a:cubicBezTo>
                  <a:cubicBezTo>
                    <a:pt x="165407" y="114442"/>
                    <a:pt x="167956" y="115420"/>
                    <a:pt x="167118" y="110985"/>
                  </a:cubicBezTo>
                  <a:cubicBezTo>
                    <a:pt x="164988" y="99531"/>
                    <a:pt x="163417" y="87973"/>
                    <a:pt x="161985" y="76414"/>
                  </a:cubicBezTo>
                  <a:cubicBezTo>
                    <a:pt x="160518" y="64577"/>
                    <a:pt x="159366" y="52704"/>
                    <a:pt x="158249" y="40796"/>
                  </a:cubicBezTo>
                  <a:cubicBezTo>
                    <a:pt x="157725" y="35244"/>
                    <a:pt x="156922" y="32695"/>
                    <a:pt x="162229" y="31403"/>
                  </a:cubicBezTo>
                  <a:cubicBezTo>
                    <a:pt x="166594" y="30355"/>
                    <a:pt x="184124" y="28120"/>
                    <a:pt x="188629" y="27911"/>
                  </a:cubicBezTo>
                  <a:cubicBezTo>
                    <a:pt x="194984" y="27247"/>
                    <a:pt x="195403" y="30425"/>
                    <a:pt x="196591" y="43206"/>
                  </a:cubicBezTo>
                  <a:cubicBezTo>
                    <a:pt x="198686" y="65135"/>
                    <a:pt x="200955" y="84690"/>
                    <a:pt x="203400" y="105642"/>
                  </a:cubicBezTo>
                  <a:cubicBezTo>
                    <a:pt x="203470" y="108750"/>
                    <a:pt x="204343" y="110042"/>
                    <a:pt x="207590" y="109623"/>
                  </a:cubicBezTo>
                  <a:cubicBezTo>
                    <a:pt x="225190" y="107284"/>
                    <a:pt x="357396" y="90382"/>
                    <a:pt x="373913" y="88147"/>
                  </a:cubicBezTo>
                  <a:cubicBezTo>
                    <a:pt x="378522" y="87519"/>
                    <a:pt x="378138" y="85214"/>
                    <a:pt x="377754" y="81967"/>
                  </a:cubicBezTo>
                  <a:cubicBezTo>
                    <a:pt x="375484" y="61958"/>
                    <a:pt x="372342" y="32206"/>
                    <a:pt x="369758" y="12232"/>
                  </a:cubicBezTo>
                  <a:cubicBezTo>
                    <a:pt x="368501" y="4515"/>
                    <a:pt x="369339" y="5038"/>
                    <a:pt x="374507" y="4026"/>
                  </a:cubicBezTo>
                  <a:cubicBezTo>
                    <a:pt x="383795" y="2210"/>
                    <a:pt x="392211" y="988"/>
                    <a:pt x="402547" y="10"/>
                  </a:cubicBezTo>
                  <a:cubicBezTo>
                    <a:pt x="405550" y="-130"/>
                    <a:pt x="407401" y="1197"/>
                    <a:pt x="407401" y="3886"/>
                  </a:cubicBezTo>
                  <a:cubicBezTo>
                    <a:pt x="410090" y="26235"/>
                    <a:pt x="413512" y="55358"/>
                    <a:pt x="415852" y="77741"/>
                  </a:cubicBezTo>
                  <a:cubicBezTo>
                    <a:pt x="416341" y="82281"/>
                    <a:pt x="418087" y="83119"/>
                    <a:pt x="421858" y="82630"/>
                  </a:cubicBezTo>
                  <a:cubicBezTo>
                    <a:pt x="435791" y="80814"/>
                    <a:pt x="560385" y="64786"/>
                    <a:pt x="566915" y="63808"/>
                  </a:cubicBezTo>
                  <a:cubicBezTo>
                    <a:pt x="578229" y="62132"/>
                    <a:pt x="585876" y="68104"/>
                    <a:pt x="587203" y="79662"/>
                  </a:cubicBezTo>
                  <a:cubicBezTo>
                    <a:pt x="587902" y="85703"/>
                    <a:pt x="588425" y="91779"/>
                    <a:pt x="589403" y="97785"/>
                  </a:cubicBezTo>
                  <a:cubicBezTo>
                    <a:pt x="591184" y="108576"/>
                    <a:pt x="585422" y="116607"/>
                    <a:pt x="574702" y="118039"/>
                  </a:cubicBezTo>
                  <a:cubicBezTo>
                    <a:pt x="568172" y="118912"/>
                    <a:pt x="28766" y="187145"/>
                    <a:pt x="22236" y="188018"/>
                  </a:cubicBezTo>
                  <a:cubicBezTo>
                    <a:pt x="10922" y="189520"/>
                    <a:pt x="3344" y="183444"/>
                    <a:pt x="2192" y="171850"/>
                  </a:cubicBezTo>
                  <a:cubicBezTo>
                    <a:pt x="1598" y="165809"/>
                    <a:pt x="1144" y="159733"/>
                    <a:pt x="271" y="153692"/>
                  </a:cubicBezTo>
                  <a:cubicBezTo>
                    <a:pt x="-1370" y="142832"/>
                    <a:pt x="4532" y="134905"/>
                    <a:pt x="15252" y="13364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Graphic 162"/>
            <p:cNvSpPr/>
            <p:nvPr/>
          </p:nvSpPr>
          <p:spPr>
            <a:xfrm>
              <a:off x="7537496" y="2267203"/>
              <a:ext cx="589698" cy="188243"/>
            </a:xfrm>
            <a:custGeom>
              <a:avLst/>
              <a:gdLst>
                <a:gd name="connsiteX0" fmla="*/ 574471 w 589698"/>
                <a:gd name="connsiteY0" fmla="*/ 54595 h 188243"/>
                <a:gd name="connsiteX1" fmla="*/ 426481 w 589698"/>
                <a:gd name="connsiteY1" fmla="*/ 73522 h 188243"/>
                <a:gd name="connsiteX2" fmla="*/ 422605 w 589698"/>
                <a:gd name="connsiteY2" fmla="*/ 77258 h 188243"/>
                <a:gd name="connsiteX3" fmla="*/ 427738 w 589698"/>
                <a:gd name="connsiteY3" fmla="*/ 111829 h 188243"/>
                <a:gd name="connsiteX4" fmla="*/ 431474 w 589698"/>
                <a:gd name="connsiteY4" fmla="*/ 147447 h 188243"/>
                <a:gd name="connsiteX5" fmla="*/ 427494 w 589698"/>
                <a:gd name="connsiteY5" fmla="*/ 156840 h 188243"/>
                <a:gd name="connsiteX6" fmla="*/ 401094 w 589698"/>
                <a:gd name="connsiteY6" fmla="*/ 160332 h 188243"/>
                <a:gd name="connsiteX7" fmla="*/ 393132 w 589698"/>
                <a:gd name="connsiteY7" fmla="*/ 145038 h 188243"/>
                <a:gd name="connsiteX8" fmla="*/ 386323 w 589698"/>
                <a:gd name="connsiteY8" fmla="*/ 82601 h 188243"/>
                <a:gd name="connsiteX9" fmla="*/ 382133 w 589698"/>
                <a:gd name="connsiteY9" fmla="*/ 78620 h 188243"/>
                <a:gd name="connsiteX10" fmla="*/ 215810 w 589698"/>
                <a:gd name="connsiteY10" fmla="*/ 100096 h 188243"/>
                <a:gd name="connsiteX11" fmla="*/ 211969 w 589698"/>
                <a:gd name="connsiteY11" fmla="*/ 106277 h 188243"/>
                <a:gd name="connsiteX12" fmla="*/ 219965 w 589698"/>
                <a:gd name="connsiteY12" fmla="*/ 176011 h 188243"/>
                <a:gd name="connsiteX13" fmla="*/ 215216 w 589698"/>
                <a:gd name="connsiteY13" fmla="*/ 184218 h 188243"/>
                <a:gd name="connsiteX14" fmla="*/ 187176 w 589698"/>
                <a:gd name="connsiteY14" fmla="*/ 188233 h 188243"/>
                <a:gd name="connsiteX15" fmla="*/ 182322 w 589698"/>
                <a:gd name="connsiteY15" fmla="*/ 184357 h 188243"/>
                <a:gd name="connsiteX16" fmla="*/ 173871 w 589698"/>
                <a:gd name="connsiteY16" fmla="*/ 110502 h 188243"/>
                <a:gd name="connsiteX17" fmla="*/ 167865 w 589698"/>
                <a:gd name="connsiteY17" fmla="*/ 105613 h 188243"/>
                <a:gd name="connsiteX18" fmla="*/ 22808 w 589698"/>
                <a:gd name="connsiteY18" fmla="*/ 124435 h 188243"/>
                <a:gd name="connsiteX19" fmla="*/ 2520 w 589698"/>
                <a:gd name="connsiteY19" fmla="*/ 108581 h 188243"/>
                <a:gd name="connsiteX20" fmla="*/ 320 w 589698"/>
                <a:gd name="connsiteY20" fmla="*/ 90458 h 188243"/>
                <a:gd name="connsiteX21" fmla="*/ 14986 w 589698"/>
                <a:gd name="connsiteY21" fmla="*/ 70204 h 188243"/>
                <a:gd name="connsiteX22" fmla="*/ 567452 w 589698"/>
                <a:gd name="connsiteY22" fmla="*/ 225 h 188243"/>
                <a:gd name="connsiteX23" fmla="*/ 587496 w 589698"/>
                <a:gd name="connsiteY23" fmla="*/ 16393 h 188243"/>
                <a:gd name="connsiteX24" fmla="*/ 589417 w 589698"/>
                <a:gd name="connsiteY24" fmla="*/ 34551 h 188243"/>
                <a:gd name="connsiteX25" fmla="*/ 574471 w 589698"/>
                <a:gd name="connsiteY25" fmla="*/ 54595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698" h="188243">
                  <a:moveTo>
                    <a:pt x="574471" y="54595"/>
                  </a:moveTo>
                  <a:cubicBezTo>
                    <a:pt x="571572" y="54945"/>
                    <a:pt x="444325" y="71182"/>
                    <a:pt x="426481" y="73522"/>
                  </a:cubicBezTo>
                  <a:cubicBezTo>
                    <a:pt x="424316" y="73801"/>
                    <a:pt x="421767" y="72823"/>
                    <a:pt x="422605" y="77258"/>
                  </a:cubicBezTo>
                  <a:cubicBezTo>
                    <a:pt x="424735" y="88712"/>
                    <a:pt x="426306" y="100270"/>
                    <a:pt x="427738" y="111829"/>
                  </a:cubicBezTo>
                  <a:cubicBezTo>
                    <a:pt x="429205" y="123667"/>
                    <a:pt x="430357" y="135539"/>
                    <a:pt x="431474" y="147447"/>
                  </a:cubicBezTo>
                  <a:cubicBezTo>
                    <a:pt x="431998" y="152999"/>
                    <a:pt x="432801" y="155548"/>
                    <a:pt x="427494" y="156840"/>
                  </a:cubicBezTo>
                  <a:cubicBezTo>
                    <a:pt x="423129" y="157888"/>
                    <a:pt x="405599" y="160123"/>
                    <a:pt x="401094" y="160332"/>
                  </a:cubicBezTo>
                  <a:cubicBezTo>
                    <a:pt x="394739" y="160996"/>
                    <a:pt x="394320" y="157818"/>
                    <a:pt x="393132" y="145038"/>
                  </a:cubicBezTo>
                  <a:cubicBezTo>
                    <a:pt x="391037" y="123108"/>
                    <a:pt x="388767" y="103553"/>
                    <a:pt x="386323" y="82601"/>
                  </a:cubicBezTo>
                  <a:cubicBezTo>
                    <a:pt x="386253" y="79493"/>
                    <a:pt x="385380" y="78201"/>
                    <a:pt x="382133" y="78620"/>
                  </a:cubicBezTo>
                  <a:cubicBezTo>
                    <a:pt x="364533" y="80960"/>
                    <a:pt x="232327" y="97861"/>
                    <a:pt x="215810" y="100096"/>
                  </a:cubicBezTo>
                  <a:cubicBezTo>
                    <a:pt x="211200" y="100724"/>
                    <a:pt x="211584" y="103029"/>
                    <a:pt x="211969" y="106277"/>
                  </a:cubicBezTo>
                  <a:cubicBezTo>
                    <a:pt x="214238" y="126286"/>
                    <a:pt x="217381" y="156037"/>
                    <a:pt x="219965" y="176011"/>
                  </a:cubicBezTo>
                  <a:cubicBezTo>
                    <a:pt x="221222" y="183729"/>
                    <a:pt x="220384" y="183205"/>
                    <a:pt x="215216" y="184218"/>
                  </a:cubicBezTo>
                  <a:cubicBezTo>
                    <a:pt x="205927" y="186033"/>
                    <a:pt x="197512" y="187256"/>
                    <a:pt x="187176" y="188233"/>
                  </a:cubicBezTo>
                  <a:cubicBezTo>
                    <a:pt x="184172" y="188373"/>
                    <a:pt x="182322" y="187046"/>
                    <a:pt x="182322" y="184357"/>
                  </a:cubicBezTo>
                  <a:cubicBezTo>
                    <a:pt x="179633" y="162009"/>
                    <a:pt x="176211" y="132885"/>
                    <a:pt x="173871" y="110502"/>
                  </a:cubicBezTo>
                  <a:cubicBezTo>
                    <a:pt x="173382" y="105962"/>
                    <a:pt x="171636" y="105124"/>
                    <a:pt x="167865" y="105613"/>
                  </a:cubicBezTo>
                  <a:cubicBezTo>
                    <a:pt x="153932" y="107429"/>
                    <a:pt x="29338" y="123457"/>
                    <a:pt x="22808" y="124435"/>
                  </a:cubicBezTo>
                  <a:cubicBezTo>
                    <a:pt x="11494" y="126111"/>
                    <a:pt x="3847" y="120140"/>
                    <a:pt x="2520" y="108581"/>
                  </a:cubicBezTo>
                  <a:cubicBezTo>
                    <a:pt x="1821" y="102540"/>
                    <a:pt x="1297" y="96464"/>
                    <a:pt x="320" y="90458"/>
                  </a:cubicBezTo>
                  <a:cubicBezTo>
                    <a:pt x="-1461" y="79668"/>
                    <a:pt x="4301" y="71636"/>
                    <a:pt x="14986" y="70204"/>
                  </a:cubicBezTo>
                  <a:cubicBezTo>
                    <a:pt x="21516" y="69331"/>
                    <a:pt x="560922" y="1098"/>
                    <a:pt x="567452" y="225"/>
                  </a:cubicBezTo>
                  <a:cubicBezTo>
                    <a:pt x="578766" y="-1276"/>
                    <a:pt x="586344" y="4800"/>
                    <a:pt x="587496" y="16393"/>
                  </a:cubicBezTo>
                  <a:cubicBezTo>
                    <a:pt x="588090" y="22434"/>
                    <a:pt x="588544" y="28510"/>
                    <a:pt x="589417" y="34551"/>
                  </a:cubicBezTo>
                  <a:cubicBezTo>
                    <a:pt x="591093" y="45376"/>
                    <a:pt x="585191" y="53303"/>
                    <a:pt x="574471" y="54595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Graphic 162"/>
            <p:cNvSpPr/>
            <p:nvPr/>
          </p:nvSpPr>
          <p:spPr>
            <a:xfrm rot="446092">
              <a:off x="5836599" y="2685324"/>
              <a:ext cx="1028080" cy="720086"/>
            </a:xfrm>
            <a:custGeom>
              <a:avLst/>
              <a:gdLst>
                <a:gd name="connsiteX0" fmla="*/ 0 w 1028080"/>
                <a:gd name="connsiteY0" fmla="*/ 0 h 720086"/>
                <a:gd name="connsiteX1" fmla="*/ 1028081 w 1028080"/>
                <a:gd name="connsiteY1" fmla="*/ 0 h 720086"/>
                <a:gd name="connsiteX2" fmla="*/ 1028081 w 1028080"/>
                <a:gd name="connsiteY2" fmla="*/ 720086 h 720086"/>
                <a:gd name="connsiteX3" fmla="*/ 0 w 1028080"/>
                <a:gd name="connsiteY3" fmla="*/ 720086 h 72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080" h="720086">
                  <a:moveTo>
                    <a:pt x="0" y="0"/>
                  </a:moveTo>
                  <a:lnTo>
                    <a:pt x="1028081" y="0"/>
                  </a:lnTo>
                  <a:lnTo>
                    <a:pt x="1028081" y="720086"/>
                  </a:lnTo>
                  <a:lnTo>
                    <a:pt x="0" y="720086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Graphic 162"/>
            <p:cNvSpPr/>
            <p:nvPr/>
          </p:nvSpPr>
          <p:spPr>
            <a:xfrm>
              <a:off x="5711060" y="3207688"/>
              <a:ext cx="1155930" cy="657475"/>
            </a:xfrm>
            <a:custGeom>
              <a:avLst/>
              <a:gdLst>
                <a:gd name="connsiteX0" fmla="*/ 1126056 w 1155930"/>
                <a:gd name="connsiteY0" fmla="*/ 262063 h 657475"/>
                <a:gd name="connsiteX1" fmla="*/ 942308 w 1155930"/>
                <a:gd name="connsiteY1" fmla="*/ 239854 h 657475"/>
                <a:gd name="connsiteX2" fmla="*/ 942762 w 1155930"/>
                <a:gd name="connsiteY2" fmla="*/ 239016 h 657475"/>
                <a:gd name="connsiteX3" fmla="*/ 836012 w 1155930"/>
                <a:gd name="connsiteY3" fmla="*/ 224943 h 657475"/>
                <a:gd name="connsiteX4" fmla="*/ 828400 w 1155930"/>
                <a:gd name="connsiteY4" fmla="*/ 217645 h 657475"/>
                <a:gd name="connsiteX5" fmla="*/ 838457 w 1155930"/>
                <a:gd name="connsiteY5" fmla="*/ 149831 h 657475"/>
                <a:gd name="connsiteX6" fmla="*/ 845755 w 1155930"/>
                <a:gd name="connsiteY6" fmla="*/ 80026 h 657475"/>
                <a:gd name="connsiteX7" fmla="*/ 837968 w 1155930"/>
                <a:gd name="connsiteY7" fmla="*/ 61589 h 657475"/>
                <a:gd name="connsiteX8" fmla="*/ 786252 w 1155930"/>
                <a:gd name="connsiteY8" fmla="*/ 54709 h 657475"/>
                <a:gd name="connsiteX9" fmla="*/ 770608 w 1155930"/>
                <a:gd name="connsiteY9" fmla="*/ 84705 h 657475"/>
                <a:gd name="connsiteX10" fmla="*/ 757268 w 1155930"/>
                <a:gd name="connsiteY10" fmla="*/ 207134 h 657475"/>
                <a:gd name="connsiteX11" fmla="*/ 749062 w 1155930"/>
                <a:gd name="connsiteY11" fmla="*/ 214921 h 657475"/>
                <a:gd name="connsiteX12" fmla="*/ 423051 w 1155930"/>
                <a:gd name="connsiteY12" fmla="*/ 172808 h 657475"/>
                <a:gd name="connsiteX13" fmla="*/ 415473 w 1155930"/>
                <a:gd name="connsiteY13" fmla="*/ 160691 h 657475"/>
                <a:gd name="connsiteX14" fmla="*/ 431187 w 1155930"/>
                <a:gd name="connsiteY14" fmla="*/ 23980 h 657475"/>
                <a:gd name="connsiteX15" fmla="*/ 421864 w 1155930"/>
                <a:gd name="connsiteY15" fmla="*/ 7917 h 657475"/>
                <a:gd name="connsiteX16" fmla="*/ 366865 w 1155930"/>
                <a:gd name="connsiteY16" fmla="*/ 25 h 657475"/>
                <a:gd name="connsiteX17" fmla="*/ 357367 w 1155930"/>
                <a:gd name="connsiteY17" fmla="*/ 7603 h 657475"/>
                <a:gd name="connsiteX18" fmla="*/ 340780 w 1155930"/>
                <a:gd name="connsiteY18" fmla="*/ 152415 h 657475"/>
                <a:gd name="connsiteX19" fmla="*/ 329047 w 1155930"/>
                <a:gd name="connsiteY19" fmla="*/ 162018 h 657475"/>
                <a:gd name="connsiteX20" fmla="*/ 247125 w 1155930"/>
                <a:gd name="connsiteY20" fmla="*/ 151332 h 657475"/>
                <a:gd name="connsiteX21" fmla="*/ 44730 w 1155930"/>
                <a:gd name="connsiteY21" fmla="*/ 125142 h 657475"/>
                <a:gd name="connsiteX22" fmla="*/ 4957 w 1155930"/>
                <a:gd name="connsiteY22" fmla="*/ 156221 h 657475"/>
                <a:gd name="connsiteX23" fmla="*/ 626 w 1155930"/>
                <a:gd name="connsiteY23" fmla="*/ 191734 h 657475"/>
                <a:gd name="connsiteX24" fmla="*/ 29400 w 1155930"/>
                <a:gd name="connsiteY24" fmla="*/ 231404 h 657475"/>
                <a:gd name="connsiteX25" fmla="*/ 515519 w 1155930"/>
                <a:gd name="connsiteY25" fmla="*/ 297856 h 657475"/>
                <a:gd name="connsiteX26" fmla="*/ 533886 w 1155930"/>
                <a:gd name="connsiteY26" fmla="*/ 316259 h 657475"/>
                <a:gd name="connsiteX27" fmla="*/ 568492 w 1155930"/>
                <a:gd name="connsiteY27" fmla="*/ 568379 h 657475"/>
                <a:gd name="connsiteX28" fmla="*/ 666756 w 1155930"/>
                <a:gd name="connsiteY28" fmla="*/ 657460 h 657475"/>
                <a:gd name="connsiteX29" fmla="*/ 851272 w 1155930"/>
                <a:gd name="connsiteY29" fmla="*/ 657390 h 657475"/>
                <a:gd name="connsiteX30" fmla="*/ 843974 w 1155930"/>
                <a:gd name="connsiteY30" fmla="*/ 577633 h 657475"/>
                <a:gd name="connsiteX31" fmla="*/ 716691 w 1155930"/>
                <a:gd name="connsiteY31" fmla="*/ 577982 h 657475"/>
                <a:gd name="connsiteX32" fmla="*/ 646852 w 1155930"/>
                <a:gd name="connsiteY32" fmla="*/ 529968 h 657475"/>
                <a:gd name="connsiteX33" fmla="*/ 623525 w 1155930"/>
                <a:gd name="connsiteY33" fmla="*/ 330261 h 657475"/>
                <a:gd name="connsiteX34" fmla="*/ 640357 w 1155930"/>
                <a:gd name="connsiteY34" fmla="*/ 313570 h 657475"/>
                <a:gd name="connsiteX35" fmla="*/ 872748 w 1155930"/>
                <a:gd name="connsiteY35" fmla="*/ 341331 h 657475"/>
                <a:gd name="connsiteX36" fmla="*/ 909553 w 1155930"/>
                <a:gd name="connsiteY36" fmla="*/ 345521 h 657475"/>
                <a:gd name="connsiteX37" fmla="*/ 1112332 w 1155930"/>
                <a:gd name="connsiteY37" fmla="*/ 368568 h 657475"/>
                <a:gd name="connsiteX38" fmla="*/ 1151617 w 1155930"/>
                <a:gd name="connsiteY38" fmla="*/ 336861 h 657475"/>
                <a:gd name="connsiteX39" fmla="*/ 1155389 w 1155930"/>
                <a:gd name="connsiteY39" fmla="*/ 301313 h 657475"/>
                <a:gd name="connsiteX40" fmla="*/ 1126056 w 1155930"/>
                <a:gd name="connsiteY40" fmla="*/ 262063 h 65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55930" h="657475">
                  <a:moveTo>
                    <a:pt x="1126056" y="262063"/>
                  </a:moveTo>
                  <a:cubicBezTo>
                    <a:pt x="1120364" y="261399"/>
                    <a:pt x="1038233" y="251447"/>
                    <a:pt x="942308" y="239854"/>
                  </a:cubicBezTo>
                  <a:cubicBezTo>
                    <a:pt x="942448" y="239575"/>
                    <a:pt x="942587" y="239295"/>
                    <a:pt x="942762" y="239016"/>
                  </a:cubicBezTo>
                  <a:cubicBezTo>
                    <a:pt x="905922" y="234162"/>
                    <a:pt x="870967" y="229553"/>
                    <a:pt x="836012" y="224943"/>
                  </a:cubicBezTo>
                  <a:cubicBezTo>
                    <a:pt x="831787" y="224385"/>
                    <a:pt x="826759" y="226340"/>
                    <a:pt x="828400" y="217645"/>
                  </a:cubicBezTo>
                  <a:cubicBezTo>
                    <a:pt x="832590" y="195192"/>
                    <a:pt x="835628" y="172529"/>
                    <a:pt x="838457" y="149831"/>
                  </a:cubicBezTo>
                  <a:cubicBezTo>
                    <a:pt x="841355" y="126609"/>
                    <a:pt x="843590" y="103318"/>
                    <a:pt x="845755" y="80026"/>
                  </a:cubicBezTo>
                  <a:cubicBezTo>
                    <a:pt x="846768" y="69131"/>
                    <a:pt x="848339" y="64103"/>
                    <a:pt x="837968" y="61589"/>
                  </a:cubicBezTo>
                  <a:cubicBezTo>
                    <a:pt x="829447" y="59493"/>
                    <a:pt x="795051" y="55198"/>
                    <a:pt x="786252" y="54709"/>
                  </a:cubicBezTo>
                  <a:cubicBezTo>
                    <a:pt x="773785" y="53382"/>
                    <a:pt x="773017" y="59633"/>
                    <a:pt x="770608" y="84705"/>
                  </a:cubicBezTo>
                  <a:cubicBezTo>
                    <a:pt x="766522" y="127657"/>
                    <a:pt x="762017" y="165999"/>
                    <a:pt x="757268" y="207134"/>
                  </a:cubicBezTo>
                  <a:cubicBezTo>
                    <a:pt x="757094" y="213210"/>
                    <a:pt x="755417" y="215759"/>
                    <a:pt x="749062" y="214921"/>
                  </a:cubicBezTo>
                  <a:cubicBezTo>
                    <a:pt x="714561" y="210347"/>
                    <a:pt x="455387" y="177173"/>
                    <a:pt x="423051" y="172808"/>
                  </a:cubicBezTo>
                  <a:cubicBezTo>
                    <a:pt x="414007" y="171586"/>
                    <a:pt x="414775" y="167046"/>
                    <a:pt x="415473" y="160691"/>
                  </a:cubicBezTo>
                  <a:cubicBezTo>
                    <a:pt x="419908" y="121441"/>
                    <a:pt x="426089" y="63125"/>
                    <a:pt x="431187" y="23980"/>
                  </a:cubicBezTo>
                  <a:cubicBezTo>
                    <a:pt x="433632" y="8895"/>
                    <a:pt x="431990" y="9872"/>
                    <a:pt x="421864" y="7917"/>
                  </a:cubicBezTo>
                  <a:cubicBezTo>
                    <a:pt x="403671" y="4355"/>
                    <a:pt x="387153" y="1981"/>
                    <a:pt x="366865" y="25"/>
                  </a:cubicBezTo>
                  <a:cubicBezTo>
                    <a:pt x="360964" y="-289"/>
                    <a:pt x="357367" y="2365"/>
                    <a:pt x="357367" y="7603"/>
                  </a:cubicBezTo>
                  <a:cubicBezTo>
                    <a:pt x="352094" y="51427"/>
                    <a:pt x="345389" y="108486"/>
                    <a:pt x="340780" y="152415"/>
                  </a:cubicBezTo>
                  <a:cubicBezTo>
                    <a:pt x="339837" y="161285"/>
                    <a:pt x="336415" y="162996"/>
                    <a:pt x="329047" y="162018"/>
                  </a:cubicBezTo>
                  <a:cubicBezTo>
                    <a:pt x="301740" y="158421"/>
                    <a:pt x="274432" y="154790"/>
                    <a:pt x="247125" y="151332"/>
                  </a:cubicBezTo>
                  <a:cubicBezTo>
                    <a:pt x="192476" y="144348"/>
                    <a:pt x="57546" y="127063"/>
                    <a:pt x="44730" y="125142"/>
                  </a:cubicBezTo>
                  <a:cubicBezTo>
                    <a:pt x="22591" y="121825"/>
                    <a:pt x="7541" y="133558"/>
                    <a:pt x="4957" y="156221"/>
                  </a:cubicBezTo>
                  <a:cubicBezTo>
                    <a:pt x="3595" y="168059"/>
                    <a:pt x="2547" y="179967"/>
                    <a:pt x="626" y="191734"/>
                  </a:cubicBezTo>
                  <a:cubicBezTo>
                    <a:pt x="-2866" y="212896"/>
                    <a:pt x="8448" y="228610"/>
                    <a:pt x="29400" y="231404"/>
                  </a:cubicBezTo>
                  <a:cubicBezTo>
                    <a:pt x="42216" y="233115"/>
                    <a:pt x="444178" y="288148"/>
                    <a:pt x="515519" y="297856"/>
                  </a:cubicBezTo>
                  <a:cubicBezTo>
                    <a:pt x="527322" y="299462"/>
                    <a:pt x="533293" y="303897"/>
                    <a:pt x="533886" y="316259"/>
                  </a:cubicBezTo>
                  <a:cubicBezTo>
                    <a:pt x="541289" y="378101"/>
                    <a:pt x="555222" y="492464"/>
                    <a:pt x="568492" y="568379"/>
                  </a:cubicBezTo>
                  <a:cubicBezTo>
                    <a:pt x="579666" y="631270"/>
                    <a:pt x="608894" y="658228"/>
                    <a:pt x="666756" y="657460"/>
                  </a:cubicBezTo>
                  <a:cubicBezTo>
                    <a:pt x="728250" y="656656"/>
                    <a:pt x="789778" y="657355"/>
                    <a:pt x="851272" y="657390"/>
                  </a:cubicBezTo>
                  <a:cubicBezTo>
                    <a:pt x="847710" y="630502"/>
                    <a:pt x="844568" y="604626"/>
                    <a:pt x="843974" y="577633"/>
                  </a:cubicBezTo>
                  <a:cubicBezTo>
                    <a:pt x="802175" y="575747"/>
                    <a:pt x="750110" y="578157"/>
                    <a:pt x="716691" y="577982"/>
                  </a:cubicBezTo>
                  <a:cubicBezTo>
                    <a:pt x="661693" y="576236"/>
                    <a:pt x="653766" y="575677"/>
                    <a:pt x="646852" y="529968"/>
                  </a:cubicBezTo>
                  <a:cubicBezTo>
                    <a:pt x="639658" y="482512"/>
                    <a:pt x="624433" y="339096"/>
                    <a:pt x="623525" y="330261"/>
                  </a:cubicBezTo>
                  <a:cubicBezTo>
                    <a:pt x="621640" y="311789"/>
                    <a:pt x="621919" y="311335"/>
                    <a:pt x="640357" y="313570"/>
                  </a:cubicBezTo>
                  <a:cubicBezTo>
                    <a:pt x="699197" y="320728"/>
                    <a:pt x="821800" y="337944"/>
                    <a:pt x="872748" y="341331"/>
                  </a:cubicBezTo>
                  <a:cubicBezTo>
                    <a:pt x="885005" y="342728"/>
                    <a:pt x="897296" y="344159"/>
                    <a:pt x="909553" y="345521"/>
                  </a:cubicBezTo>
                  <a:cubicBezTo>
                    <a:pt x="964308" y="351632"/>
                    <a:pt x="1099482" y="366857"/>
                    <a:pt x="1112332" y="368568"/>
                  </a:cubicBezTo>
                  <a:cubicBezTo>
                    <a:pt x="1134542" y="371537"/>
                    <a:pt x="1149382" y="359594"/>
                    <a:pt x="1151617" y="336861"/>
                  </a:cubicBezTo>
                  <a:cubicBezTo>
                    <a:pt x="1152805" y="324988"/>
                    <a:pt x="1153643" y="313081"/>
                    <a:pt x="1155389" y="301313"/>
                  </a:cubicBezTo>
                  <a:cubicBezTo>
                    <a:pt x="1158636" y="280082"/>
                    <a:pt x="1147078" y="264577"/>
                    <a:pt x="1126056" y="262063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Graphic 162"/>
            <p:cNvSpPr/>
            <p:nvPr/>
          </p:nvSpPr>
          <p:spPr>
            <a:xfrm>
              <a:off x="5817345" y="2518054"/>
              <a:ext cx="1155955" cy="369050"/>
            </a:xfrm>
            <a:custGeom>
              <a:avLst/>
              <a:gdLst>
                <a:gd name="connsiteX0" fmla="*/ 29865 w 1155955"/>
                <a:gd name="connsiteY0" fmla="*/ 106988 h 369050"/>
                <a:gd name="connsiteX1" fmla="*/ 319943 w 1155955"/>
                <a:gd name="connsiteY1" fmla="*/ 144107 h 369050"/>
                <a:gd name="connsiteX2" fmla="*/ 327556 w 1155955"/>
                <a:gd name="connsiteY2" fmla="*/ 151406 h 369050"/>
                <a:gd name="connsiteX3" fmla="*/ 317499 w 1155955"/>
                <a:gd name="connsiteY3" fmla="*/ 219220 h 369050"/>
                <a:gd name="connsiteX4" fmla="*/ 310201 w 1155955"/>
                <a:gd name="connsiteY4" fmla="*/ 289024 h 369050"/>
                <a:gd name="connsiteX5" fmla="*/ 317988 w 1155955"/>
                <a:gd name="connsiteY5" fmla="*/ 307462 h 369050"/>
                <a:gd name="connsiteX6" fmla="*/ 369704 w 1155955"/>
                <a:gd name="connsiteY6" fmla="*/ 314341 h 369050"/>
                <a:gd name="connsiteX7" fmla="*/ 385348 w 1155955"/>
                <a:gd name="connsiteY7" fmla="*/ 284345 h 369050"/>
                <a:gd name="connsiteX8" fmla="*/ 398688 w 1155955"/>
                <a:gd name="connsiteY8" fmla="*/ 161916 h 369050"/>
                <a:gd name="connsiteX9" fmla="*/ 406894 w 1155955"/>
                <a:gd name="connsiteY9" fmla="*/ 154129 h 369050"/>
                <a:gd name="connsiteX10" fmla="*/ 732905 w 1155955"/>
                <a:gd name="connsiteY10" fmla="*/ 196242 h 369050"/>
                <a:gd name="connsiteX11" fmla="*/ 740482 w 1155955"/>
                <a:gd name="connsiteY11" fmla="*/ 208360 h 369050"/>
                <a:gd name="connsiteX12" fmla="*/ 724768 w 1155955"/>
                <a:gd name="connsiteY12" fmla="*/ 345071 h 369050"/>
                <a:gd name="connsiteX13" fmla="*/ 734092 w 1155955"/>
                <a:gd name="connsiteY13" fmla="*/ 361134 h 369050"/>
                <a:gd name="connsiteX14" fmla="*/ 789091 w 1155955"/>
                <a:gd name="connsiteY14" fmla="*/ 369026 h 369050"/>
                <a:gd name="connsiteX15" fmla="*/ 798589 w 1155955"/>
                <a:gd name="connsiteY15" fmla="*/ 361448 h 369050"/>
                <a:gd name="connsiteX16" fmla="*/ 815176 w 1155955"/>
                <a:gd name="connsiteY16" fmla="*/ 216636 h 369050"/>
                <a:gd name="connsiteX17" fmla="*/ 826909 w 1155955"/>
                <a:gd name="connsiteY17" fmla="*/ 207033 h 369050"/>
                <a:gd name="connsiteX18" fmla="*/ 1111226 w 1155955"/>
                <a:gd name="connsiteY18" fmla="*/ 243908 h 369050"/>
                <a:gd name="connsiteX19" fmla="*/ 1150999 w 1155955"/>
                <a:gd name="connsiteY19" fmla="*/ 212829 h 369050"/>
                <a:gd name="connsiteX20" fmla="*/ 1155329 w 1155955"/>
                <a:gd name="connsiteY20" fmla="*/ 177316 h 369050"/>
                <a:gd name="connsiteX21" fmla="*/ 1126555 w 1155955"/>
                <a:gd name="connsiteY21" fmla="*/ 137647 h 369050"/>
                <a:gd name="connsiteX22" fmla="*/ 43588 w 1155955"/>
                <a:gd name="connsiteY22" fmla="*/ 447 h 369050"/>
                <a:gd name="connsiteX23" fmla="*/ 4304 w 1155955"/>
                <a:gd name="connsiteY23" fmla="*/ 32154 h 369050"/>
                <a:gd name="connsiteX24" fmla="*/ 532 w 1155955"/>
                <a:gd name="connsiteY24" fmla="*/ 67703 h 369050"/>
                <a:gd name="connsiteX25" fmla="*/ 29865 w 1155955"/>
                <a:gd name="connsiteY25" fmla="*/ 106988 h 36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55955" h="369050">
                  <a:moveTo>
                    <a:pt x="29865" y="106988"/>
                  </a:moveTo>
                  <a:cubicBezTo>
                    <a:pt x="35557" y="107651"/>
                    <a:pt x="284989" y="139498"/>
                    <a:pt x="319943" y="144107"/>
                  </a:cubicBezTo>
                  <a:cubicBezTo>
                    <a:pt x="324169" y="144666"/>
                    <a:pt x="329197" y="142711"/>
                    <a:pt x="327556" y="151406"/>
                  </a:cubicBezTo>
                  <a:cubicBezTo>
                    <a:pt x="323366" y="173859"/>
                    <a:pt x="320328" y="196522"/>
                    <a:pt x="317499" y="219220"/>
                  </a:cubicBezTo>
                  <a:cubicBezTo>
                    <a:pt x="314601" y="242441"/>
                    <a:pt x="312366" y="265733"/>
                    <a:pt x="310201" y="289024"/>
                  </a:cubicBezTo>
                  <a:cubicBezTo>
                    <a:pt x="309188" y="299919"/>
                    <a:pt x="307617" y="304948"/>
                    <a:pt x="317988" y="307462"/>
                  </a:cubicBezTo>
                  <a:cubicBezTo>
                    <a:pt x="326508" y="309557"/>
                    <a:pt x="360904" y="313852"/>
                    <a:pt x="369704" y="314341"/>
                  </a:cubicBezTo>
                  <a:cubicBezTo>
                    <a:pt x="382171" y="315668"/>
                    <a:pt x="382939" y="309417"/>
                    <a:pt x="385348" y="284345"/>
                  </a:cubicBezTo>
                  <a:cubicBezTo>
                    <a:pt x="389434" y="241394"/>
                    <a:pt x="393939" y="203052"/>
                    <a:pt x="398688" y="161916"/>
                  </a:cubicBezTo>
                  <a:cubicBezTo>
                    <a:pt x="398862" y="155840"/>
                    <a:pt x="400538" y="153291"/>
                    <a:pt x="406894" y="154129"/>
                  </a:cubicBezTo>
                  <a:cubicBezTo>
                    <a:pt x="441394" y="158704"/>
                    <a:pt x="700569" y="191878"/>
                    <a:pt x="732905" y="196242"/>
                  </a:cubicBezTo>
                  <a:cubicBezTo>
                    <a:pt x="741949" y="197465"/>
                    <a:pt x="741181" y="202004"/>
                    <a:pt x="740482" y="208360"/>
                  </a:cubicBezTo>
                  <a:cubicBezTo>
                    <a:pt x="736048" y="247609"/>
                    <a:pt x="729867" y="305926"/>
                    <a:pt x="724768" y="345071"/>
                  </a:cubicBezTo>
                  <a:cubicBezTo>
                    <a:pt x="722324" y="360156"/>
                    <a:pt x="723965" y="359178"/>
                    <a:pt x="734092" y="361134"/>
                  </a:cubicBezTo>
                  <a:cubicBezTo>
                    <a:pt x="752285" y="364695"/>
                    <a:pt x="768802" y="367070"/>
                    <a:pt x="789091" y="369026"/>
                  </a:cubicBezTo>
                  <a:cubicBezTo>
                    <a:pt x="794992" y="369340"/>
                    <a:pt x="798589" y="366686"/>
                    <a:pt x="798589" y="361448"/>
                  </a:cubicBezTo>
                  <a:cubicBezTo>
                    <a:pt x="803862" y="317624"/>
                    <a:pt x="810566" y="260565"/>
                    <a:pt x="815176" y="216636"/>
                  </a:cubicBezTo>
                  <a:cubicBezTo>
                    <a:pt x="816119" y="207766"/>
                    <a:pt x="819541" y="206055"/>
                    <a:pt x="826909" y="207033"/>
                  </a:cubicBezTo>
                  <a:cubicBezTo>
                    <a:pt x="854216" y="210629"/>
                    <a:pt x="1098410" y="242022"/>
                    <a:pt x="1111226" y="243908"/>
                  </a:cubicBezTo>
                  <a:cubicBezTo>
                    <a:pt x="1133365" y="247225"/>
                    <a:pt x="1148415" y="235492"/>
                    <a:pt x="1150999" y="212829"/>
                  </a:cubicBezTo>
                  <a:cubicBezTo>
                    <a:pt x="1152361" y="200992"/>
                    <a:pt x="1153409" y="189084"/>
                    <a:pt x="1155329" y="177316"/>
                  </a:cubicBezTo>
                  <a:cubicBezTo>
                    <a:pt x="1158821" y="156155"/>
                    <a:pt x="1147507" y="140441"/>
                    <a:pt x="1126555" y="137647"/>
                  </a:cubicBezTo>
                  <a:cubicBezTo>
                    <a:pt x="1113740" y="135936"/>
                    <a:pt x="56404" y="2158"/>
                    <a:pt x="43588" y="447"/>
                  </a:cubicBezTo>
                  <a:cubicBezTo>
                    <a:pt x="21379" y="-2521"/>
                    <a:pt x="6538" y="9422"/>
                    <a:pt x="4304" y="32154"/>
                  </a:cubicBezTo>
                  <a:cubicBezTo>
                    <a:pt x="3116" y="44027"/>
                    <a:pt x="2278" y="55935"/>
                    <a:pt x="532" y="67703"/>
                  </a:cubicBezTo>
                  <a:cubicBezTo>
                    <a:pt x="-2680" y="89004"/>
                    <a:pt x="8843" y="104508"/>
                    <a:pt x="29865" y="10698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Graphic 162"/>
            <p:cNvSpPr/>
            <p:nvPr/>
          </p:nvSpPr>
          <p:spPr>
            <a:xfrm>
              <a:off x="5132297" y="1455441"/>
              <a:ext cx="997727" cy="3067979"/>
            </a:xfrm>
            <a:custGeom>
              <a:avLst/>
              <a:gdLst>
                <a:gd name="connsiteX0" fmla="*/ 892549 w 997727"/>
                <a:gd name="connsiteY0" fmla="*/ 111461 h 3067979"/>
                <a:gd name="connsiteX1" fmla="*/ 863147 w 997727"/>
                <a:gd name="connsiteY1" fmla="*/ 230328 h 3067979"/>
                <a:gd name="connsiteX2" fmla="*/ 831999 w 997727"/>
                <a:gd name="connsiteY2" fmla="*/ 347554 h 3067979"/>
                <a:gd name="connsiteX3" fmla="*/ 774311 w 997727"/>
                <a:gd name="connsiteY3" fmla="*/ 574253 h 3067979"/>
                <a:gd name="connsiteX4" fmla="*/ 757864 w 997727"/>
                <a:gd name="connsiteY4" fmla="*/ 592272 h 3067979"/>
                <a:gd name="connsiteX5" fmla="*/ 565246 w 997727"/>
                <a:gd name="connsiteY5" fmla="*/ 670737 h 3067979"/>
                <a:gd name="connsiteX6" fmla="*/ 552186 w 997727"/>
                <a:gd name="connsiteY6" fmla="*/ 690222 h 3067979"/>
                <a:gd name="connsiteX7" fmla="*/ 552186 w 997727"/>
                <a:gd name="connsiteY7" fmla="*/ 2424024 h 3067979"/>
                <a:gd name="connsiteX8" fmla="*/ 562802 w 997727"/>
                <a:gd name="connsiteY8" fmla="*/ 2446896 h 3067979"/>
                <a:gd name="connsiteX9" fmla="*/ 813037 w 997727"/>
                <a:gd name="connsiteY9" fmla="*/ 2693185 h 3067979"/>
                <a:gd name="connsiteX10" fmla="*/ 997728 w 997727"/>
                <a:gd name="connsiteY10" fmla="*/ 2874139 h 3067979"/>
                <a:gd name="connsiteX11" fmla="*/ 956278 w 997727"/>
                <a:gd name="connsiteY11" fmla="*/ 2914786 h 3067979"/>
                <a:gd name="connsiteX12" fmla="*/ 822535 w 997727"/>
                <a:gd name="connsiteY12" fmla="*/ 2785024 h 3067979"/>
                <a:gd name="connsiteX13" fmla="*/ 568110 w 997727"/>
                <a:gd name="connsiteY13" fmla="*/ 2534195 h 3067979"/>
                <a:gd name="connsiteX14" fmla="*/ 554631 w 997727"/>
                <a:gd name="connsiteY14" fmla="*/ 2522567 h 3067979"/>
                <a:gd name="connsiteX15" fmla="*/ 559170 w 997727"/>
                <a:gd name="connsiteY15" fmla="*/ 3061554 h 3067979"/>
                <a:gd name="connsiteX16" fmla="*/ 499248 w 997727"/>
                <a:gd name="connsiteY16" fmla="*/ 3062043 h 3067979"/>
                <a:gd name="connsiteX17" fmla="*/ 497781 w 997727"/>
                <a:gd name="connsiteY17" fmla="*/ 2621984 h 3067979"/>
                <a:gd name="connsiteX18" fmla="*/ 494778 w 997727"/>
                <a:gd name="connsiteY18" fmla="*/ 2524139 h 3067979"/>
                <a:gd name="connsiteX19" fmla="*/ 481683 w 997727"/>
                <a:gd name="connsiteY19" fmla="*/ 2532414 h 3067979"/>
                <a:gd name="connsiteX20" fmla="*/ 199532 w 997727"/>
                <a:gd name="connsiteY20" fmla="*/ 2810551 h 3067979"/>
                <a:gd name="connsiteX21" fmla="*/ 94772 w 997727"/>
                <a:gd name="connsiteY21" fmla="*/ 2911504 h 3067979"/>
                <a:gd name="connsiteX22" fmla="*/ 83004 w 997727"/>
                <a:gd name="connsiteY22" fmla="*/ 2906440 h 3067979"/>
                <a:gd name="connsiteX23" fmla="*/ 53776 w 997727"/>
                <a:gd name="connsiteY23" fmla="*/ 2870682 h 3067979"/>
                <a:gd name="connsiteX24" fmla="*/ 103921 w 997727"/>
                <a:gd name="connsiteY24" fmla="*/ 2821341 h 3067979"/>
                <a:gd name="connsiteX25" fmla="*/ 267625 w 997727"/>
                <a:gd name="connsiteY25" fmla="*/ 2659278 h 3067979"/>
                <a:gd name="connsiteX26" fmla="*/ 471312 w 997727"/>
                <a:gd name="connsiteY26" fmla="*/ 2459781 h 3067979"/>
                <a:gd name="connsiteX27" fmla="*/ 495966 w 997727"/>
                <a:gd name="connsiteY27" fmla="*/ 2399021 h 3067979"/>
                <a:gd name="connsiteX28" fmla="*/ 495512 w 997727"/>
                <a:gd name="connsiteY28" fmla="*/ 720881 h 3067979"/>
                <a:gd name="connsiteX29" fmla="*/ 495581 w 997727"/>
                <a:gd name="connsiteY29" fmla="*/ 713059 h 3067979"/>
                <a:gd name="connsiteX30" fmla="*/ 483220 w 997727"/>
                <a:gd name="connsiteY30" fmla="*/ 704539 h 3067979"/>
                <a:gd name="connsiteX31" fmla="*/ 393581 w 997727"/>
                <a:gd name="connsiteY31" fmla="*/ 741414 h 3067979"/>
                <a:gd name="connsiteX32" fmla="*/ 62262 w 997727"/>
                <a:gd name="connsiteY32" fmla="*/ 876868 h 3067979"/>
                <a:gd name="connsiteX33" fmla="*/ 44627 w 997727"/>
                <a:gd name="connsiteY33" fmla="*/ 882979 h 3067979"/>
                <a:gd name="connsiteX34" fmla="*/ 34605 w 997727"/>
                <a:gd name="connsiteY34" fmla="*/ 873341 h 3067979"/>
                <a:gd name="connsiteX35" fmla="*/ 0 w 997727"/>
                <a:gd name="connsiteY35" fmla="*/ 813419 h 3067979"/>
                <a:gd name="connsiteX36" fmla="*/ 164367 w 997727"/>
                <a:gd name="connsiteY36" fmla="*/ 745151 h 3067979"/>
                <a:gd name="connsiteX37" fmla="*/ 684917 w 997727"/>
                <a:gd name="connsiteY37" fmla="*/ 532000 h 3067979"/>
                <a:gd name="connsiteX38" fmla="*/ 712014 w 997727"/>
                <a:gd name="connsiteY38" fmla="*/ 501969 h 3067979"/>
                <a:gd name="connsiteX39" fmla="*/ 784298 w 997727"/>
                <a:gd name="connsiteY39" fmla="*/ 216500 h 3067979"/>
                <a:gd name="connsiteX40" fmla="*/ 784473 w 997727"/>
                <a:gd name="connsiteY40" fmla="*/ 211821 h 3067979"/>
                <a:gd name="connsiteX41" fmla="*/ 815586 w 997727"/>
                <a:gd name="connsiteY41" fmla="*/ 89846 h 3067979"/>
                <a:gd name="connsiteX42" fmla="*/ 821278 w 997727"/>
                <a:gd name="connsiteY42" fmla="*/ 53355 h 3067979"/>
                <a:gd name="connsiteX43" fmla="*/ 833046 w 997727"/>
                <a:gd name="connsiteY43" fmla="*/ 9600 h 3067979"/>
                <a:gd name="connsiteX44" fmla="*/ 848201 w 997727"/>
                <a:gd name="connsiteY44" fmla="*/ 1080 h 3067979"/>
                <a:gd name="connsiteX45" fmla="*/ 903689 w 997727"/>
                <a:gd name="connsiteY45" fmla="*/ 17248 h 3067979"/>
                <a:gd name="connsiteX46" fmla="*/ 915841 w 997727"/>
                <a:gd name="connsiteY46" fmla="*/ 34393 h 3067979"/>
                <a:gd name="connsiteX47" fmla="*/ 898207 w 997727"/>
                <a:gd name="connsiteY47" fmla="*/ 104023 h 3067979"/>
                <a:gd name="connsiteX48" fmla="*/ 892549 w 997727"/>
                <a:gd name="connsiteY48" fmla="*/ 111461 h 306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997727" h="3067979">
                  <a:moveTo>
                    <a:pt x="892549" y="111461"/>
                  </a:moveTo>
                  <a:cubicBezTo>
                    <a:pt x="882388" y="150991"/>
                    <a:pt x="871004" y="190205"/>
                    <a:pt x="863147" y="230328"/>
                  </a:cubicBezTo>
                  <a:cubicBezTo>
                    <a:pt x="849668" y="268565"/>
                    <a:pt x="842300" y="308444"/>
                    <a:pt x="831999" y="347554"/>
                  </a:cubicBezTo>
                  <a:cubicBezTo>
                    <a:pt x="812129" y="422946"/>
                    <a:pt x="793203" y="498617"/>
                    <a:pt x="774311" y="574253"/>
                  </a:cubicBezTo>
                  <a:cubicBezTo>
                    <a:pt x="771902" y="583891"/>
                    <a:pt x="766873" y="588640"/>
                    <a:pt x="757864" y="592272"/>
                  </a:cubicBezTo>
                  <a:cubicBezTo>
                    <a:pt x="693577" y="618217"/>
                    <a:pt x="629569" y="644931"/>
                    <a:pt x="565246" y="670737"/>
                  </a:cubicBezTo>
                  <a:cubicBezTo>
                    <a:pt x="555399" y="674682"/>
                    <a:pt x="552186" y="679641"/>
                    <a:pt x="552186" y="690222"/>
                  </a:cubicBezTo>
                  <a:cubicBezTo>
                    <a:pt x="552466" y="1268144"/>
                    <a:pt x="552466" y="1846101"/>
                    <a:pt x="552186" y="2424024"/>
                  </a:cubicBezTo>
                  <a:cubicBezTo>
                    <a:pt x="552186" y="2434080"/>
                    <a:pt x="556167" y="2440401"/>
                    <a:pt x="562802" y="2446896"/>
                  </a:cubicBezTo>
                  <a:cubicBezTo>
                    <a:pt x="646295" y="2528923"/>
                    <a:pt x="729579" y="2611159"/>
                    <a:pt x="813037" y="2693185"/>
                  </a:cubicBezTo>
                  <a:cubicBezTo>
                    <a:pt x="874496" y="2753596"/>
                    <a:pt x="936164" y="2813833"/>
                    <a:pt x="997728" y="2874139"/>
                  </a:cubicBezTo>
                  <a:cubicBezTo>
                    <a:pt x="989138" y="2892996"/>
                    <a:pt x="976182" y="2907418"/>
                    <a:pt x="956278" y="2914786"/>
                  </a:cubicBezTo>
                  <a:cubicBezTo>
                    <a:pt x="910219" y="2873057"/>
                    <a:pt x="866744" y="2828674"/>
                    <a:pt x="822535" y="2785024"/>
                  </a:cubicBezTo>
                  <a:cubicBezTo>
                    <a:pt x="737820" y="2701321"/>
                    <a:pt x="652965" y="2617758"/>
                    <a:pt x="568110" y="2534195"/>
                  </a:cubicBezTo>
                  <a:cubicBezTo>
                    <a:pt x="565246" y="2531367"/>
                    <a:pt x="561999" y="2528923"/>
                    <a:pt x="554631" y="2522567"/>
                  </a:cubicBezTo>
                  <a:cubicBezTo>
                    <a:pt x="560323" y="2705163"/>
                    <a:pt x="557739" y="2883358"/>
                    <a:pt x="559170" y="3061554"/>
                  </a:cubicBezTo>
                  <a:cubicBezTo>
                    <a:pt x="539266" y="3070423"/>
                    <a:pt x="519292" y="3069655"/>
                    <a:pt x="499248" y="3062043"/>
                  </a:cubicBezTo>
                  <a:cubicBezTo>
                    <a:pt x="499039" y="2915345"/>
                    <a:pt x="499877" y="2768647"/>
                    <a:pt x="497781" y="2621984"/>
                  </a:cubicBezTo>
                  <a:cubicBezTo>
                    <a:pt x="497327" y="2589578"/>
                    <a:pt x="497572" y="2556789"/>
                    <a:pt x="494778" y="2524139"/>
                  </a:cubicBezTo>
                  <a:cubicBezTo>
                    <a:pt x="487480" y="2523580"/>
                    <a:pt x="485106" y="2529062"/>
                    <a:pt x="481683" y="2532414"/>
                  </a:cubicBezTo>
                  <a:cubicBezTo>
                    <a:pt x="387575" y="2625092"/>
                    <a:pt x="293710" y="2717978"/>
                    <a:pt x="199532" y="2810551"/>
                  </a:cubicBezTo>
                  <a:cubicBezTo>
                    <a:pt x="164961" y="2844562"/>
                    <a:pt x="129727" y="2877876"/>
                    <a:pt x="94772" y="2911504"/>
                  </a:cubicBezTo>
                  <a:cubicBezTo>
                    <a:pt x="89220" y="2913704"/>
                    <a:pt x="85658" y="2909793"/>
                    <a:pt x="83004" y="2906440"/>
                  </a:cubicBezTo>
                  <a:cubicBezTo>
                    <a:pt x="73436" y="2894358"/>
                    <a:pt x="56954" y="2887933"/>
                    <a:pt x="53776" y="2870682"/>
                  </a:cubicBezTo>
                  <a:cubicBezTo>
                    <a:pt x="68792" y="2852524"/>
                    <a:pt x="87230" y="2837823"/>
                    <a:pt x="103921" y="2821341"/>
                  </a:cubicBezTo>
                  <a:cubicBezTo>
                    <a:pt x="158571" y="2767390"/>
                    <a:pt x="212242" y="2712461"/>
                    <a:pt x="267625" y="2659278"/>
                  </a:cubicBezTo>
                  <a:cubicBezTo>
                    <a:pt x="336208" y="2593454"/>
                    <a:pt x="401752" y="2524523"/>
                    <a:pt x="471312" y="2459781"/>
                  </a:cubicBezTo>
                  <a:cubicBezTo>
                    <a:pt x="490832" y="2441588"/>
                    <a:pt x="496001" y="2423954"/>
                    <a:pt x="495966" y="2399021"/>
                  </a:cubicBezTo>
                  <a:cubicBezTo>
                    <a:pt x="495372" y="1839641"/>
                    <a:pt x="495512" y="1280261"/>
                    <a:pt x="495512" y="720881"/>
                  </a:cubicBezTo>
                  <a:cubicBezTo>
                    <a:pt x="495512" y="718262"/>
                    <a:pt x="495232" y="715608"/>
                    <a:pt x="495581" y="713059"/>
                  </a:cubicBezTo>
                  <a:cubicBezTo>
                    <a:pt x="497118" y="701885"/>
                    <a:pt x="492334" y="700698"/>
                    <a:pt x="483220" y="704539"/>
                  </a:cubicBezTo>
                  <a:cubicBezTo>
                    <a:pt x="453398" y="717005"/>
                    <a:pt x="423507" y="729192"/>
                    <a:pt x="393581" y="741414"/>
                  </a:cubicBezTo>
                  <a:cubicBezTo>
                    <a:pt x="283164" y="786600"/>
                    <a:pt x="172713" y="831752"/>
                    <a:pt x="62262" y="876868"/>
                  </a:cubicBezTo>
                  <a:cubicBezTo>
                    <a:pt x="56500" y="879207"/>
                    <a:pt x="50529" y="880953"/>
                    <a:pt x="44627" y="882979"/>
                  </a:cubicBezTo>
                  <a:cubicBezTo>
                    <a:pt x="37155" y="884131"/>
                    <a:pt x="36317" y="877706"/>
                    <a:pt x="34605" y="873341"/>
                  </a:cubicBezTo>
                  <a:cubicBezTo>
                    <a:pt x="26050" y="851586"/>
                    <a:pt x="18473" y="829377"/>
                    <a:pt x="0" y="813419"/>
                  </a:cubicBezTo>
                  <a:cubicBezTo>
                    <a:pt x="54789" y="790651"/>
                    <a:pt x="109474" y="767674"/>
                    <a:pt x="164367" y="745151"/>
                  </a:cubicBezTo>
                  <a:cubicBezTo>
                    <a:pt x="337849" y="673984"/>
                    <a:pt x="511365" y="602922"/>
                    <a:pt x="684917" y="532000"/>
                  </a:cubicBezTo>
                  <a:cubicBezTo>
                    <a:pt x="699024" y="526238"/>
                    <a:pt x="708313" y="516601"/>
                    <a:pt x="712014" y="501969"/>
                  </a:cubicBezTo>
                  <a:cubicBezTo>
                    <a:pt x="736179" y="406848"/>
                    <a:pt x="760238" y="311656"/>
                    <a:pt x="784298" y="216500"/>
                  </a:cubicBezTo>
                  <a:cubicBezTo>
                    <a:pt x="784682" y="215033"/>
                    <a:pt x="784438" y="213392"/>
                    <a:pt x="784473" y="211821"/>
                  </a:cubicBezTo>
                  <a:cubicBezTo>
                    <a:pt x="796485" y="171593"/>
                    <a:pt x="806821" y="130912"/>
                    <a:pt x="815586" y="89846"/>
                  </a:cubicBezTo>
                  <a:cubicBezTo>
                    <a:pt x="812199" y="76891"/>
                    <a:pt x="818729" y="65367"/>
                    <a:pt x="821278" y="53355"/>
                  </a:cubicBezTo>
                  <a:cubicBezTo>
                    <a:pt x="824386" y="38584"/>
                    <a:pt x="828332" y="23987"/>
                    <a:pt x="833046" y="9600"/>
                  </a:cubicBezTo>
                  <a:cubicBezTo>
                    <a:pt x="835560" y="1918"/>
                    <a:pt x="839925" y="-2063"/>
                    <a:pt x="848201" y="1080"/>
                  </a:cubicBezTo>
                  <a:cubicBezTo>
                    <a:pt x="866290" y="7924"/>
                    <a:pt x="885181" y="11940"/>
                    <a:pt x="903689" y="17248"/>
                  </a:cubicBezTo>
                  <a:cubicBezTo>
                    <a:pt x="912140" y="19692"/>
                    <a:pt x="917797" y="25000"/>
                    <a:pt x="915841" y="34393"/>
                  </a:cubicBezTo>
                  <a:cubicBezTo>
                    <a:pt x="910987" y="57859"/>
                    <a:pt x="905540" y="81186"/>
                    <a:pt x="898207" y="104023"/>
                  </a:cubicBezTo>
                  <a:cubicBezTo>
                    <a:pt x="897264" y="107236"/>
                    <a:pt x="894715" y="109226"/>
                    <a:pt x="892549" y="111461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Graphic 162"/>
            <p:cNvSpPr/>
            <p:nvPr/>
          </p:nvSpPr>
          <p:spPr>
            <a:xfrm>
              <a:off x="8604196" y="1793900"/>
              <a:ext cx="941812" cy="2735827"/>
            </a:xfrm>
            <a:custGeom>
              <a:avLst/>
              <a:gdLst>
                <a:gd name="connsiteX0" fmla="*/ 124873 w 941812"/>
                <a:gd name="connsiteY0" fmla="*/ 205065 h 2735827"/>
                <a:gd name="connsiteX1" fmla="*/ 96553 w 941812"/>
                <a:gd name="connsiteY1" fmla="*/ 99153 h 2735827"/>
                <a:gd name="connsiteX2" fmla="*/ 75497 w 941812"/>
                <a:gd name="connsiteY2" fmla="*/ 29523 h 2735827"/>
                <a:gd name="connsiteX3" fmla="*/ 85728 w 941812"/>
                <a:gd name="connsiteY3" fmla="*/ 15835 h 2735827"/>
                <a:gd name="connsiteX4" fmla="*/ 136746 w 941812"/>
                <a:gd name="connsiteY4" fmla="*/ 924 h 2735827"/>
                <a:gd name="connsiteX5" fmla="*/ 150016 w 941812"/>
                <a:gd name="connsiteY5" fmla="*/ 5393 h 2735827"/>
                <a:gd name="connsiteX6" fmla="*/ 166987 w 941812"/>
                <a:gd name="connsiteY6" fmla="*/ 80681 h 2735827"/>
                <a:gd name="connsiteX7" fmla="*/ 196529 w 941812"/>
                <a:gd name="connsiteY7" fmla="*/ 188338 h 2735827"/>
                <a:gd name="connsiteX8" fmla="*/ 222439 w 941812"/>
                <a:gd name="connsiteY8" fmla="*/ 293866 h 2735827"/>
                <a:gd name="connsiteX9" fmla="*/ 260746 w 941812"/>
                <a:gd name="connsiteY9" fmla="*/ 441716 h 2735827"/>
                <a:gd name="connsiteX10" fmla="*/ 292872 w 941812"/>
                <a:gd name="connsiteY10" fmla="*/ 476671 h 2735827"/>
                <a:gd name="connsiteX11" fmla="*/ 922755 w 941812"/>
                <a:gd name="connsiteY11" fmla="*/ 727849 h 2735827"/>
                <a:gd name="connsiteX12" fmla="*/ 940669 w 941812"/>
                <a:gd name="connsiteY12" fmla="*/ 732353 h 2735827"/>
                <a:gd name="connsiteX13" fmla="*/ 938609 w 941812"/>
                <a:gd name="connsiteY13" fmla="*/ 747229 h 2735827"/>
                <a:gd name="connsiteX14" fmla="*/ 916819 w 941812"/>
                <a:gd name="connsiteY14" fmla="*/ 800726 h 2735827"/>
                <a:gd name="connsiteX15" fmla="*/ 909905 w 941812"/>
                <a:gd name="connsiteY15" fmla="*/ 807885 h 2735827"/>
                <a:gd name="connsiteX16" fmla="*/ 898800 w 941812"/>
                <a:gd name="connsiteY16" fmla="*/ 798561 h 2735827"/>
                <a:gd name="connsiteX17" fmla="*/ 477773 w 941812"/>
                <a:gd name="connsiteY17" fmla="*/ 630143 h 2735827"/>
                <a:gd name="connsiteX18" fmla="*/ 461081 w 941812"/>
                <a:gd name="connsiteY18" fmla="*/ 640864 h 2735827"/>
                <a:gd name="connsiteX19" fmla="*/ 460872 w 941812"/>
                <a:gd name="connsiteY19" fmla="*/ 2158337 h 2735827"/>
                <a:gd name="connsiteX20" fmla="*/ 470475 w 941812"/>
                <a:gd name="connsiteY20" fmla="*/ 2180058 h 2735827"/>
                <a:gd name="connsiteX21" fmla="*/ 746096 w 941812"/>
                <a:gd name="connsiteY21" fmla="*/ 2444994 h 2735827"/>
                <a:gd name="connsiteX22" fmla="*/ 865626 w 941812"/>
                <a:gd name="connsiteY22" fmla="*/ 2557855 h 2735827"/>
                <a:gd name="connsiteX23" fmla="*/ 827459 w 941812"/>
                <a:gd name="connsiteY23" fmla="*/ 2595079 h 2735827"/>
                <a:gd name="connsiteX24" fmla="*/ 715820 w 941812"/>
                <a:gd name="connsiteY24" fmla="*/ 2490110 h 2735827"/>
                <a:gd name="connsiteX25" fmla="*/ 514054 w 941812"/>
                <a:gd name="connsiteY25" fmla="*/ 2295782 h 2735827"/>
                <a:gd name="connsiteX26" fmla="*/ 463700 w 941812"/>
                <a:gd name="connsiteY26" fmla="*/ 2248954 h 2735827"/>
                <a:gd name="connsiteX27" fmla="*/ 461116 w 941812"/>
                <a:gd name="connsiteY27" fmla="*/ 2258662 h 2735827"/>
                <a:gd name="connsiteX28" fmla="*/ 456995 w 941812"/>
                <a:gd name="connsiteY28" fmla="*/ 2627694 h 2735827"/>
                <a:gd name="connsiteX29" fmla="*/ 455389 w 941812"/>
                <a:gd name="connsiteY29" fmla="*/ 2729276 h 2735827"/>
                <a:gd name="connsiteX30" fmla="*/ 401089 w 941812"/>
                <a:gd name="connsiteY30" fmla="*/ 2729520 h 2735827"/>
                <a:gd name="connsiteX31" fmla="*/ 404161 w 941812"/>
                <a:gd name="connsiteY31" fmla="*/ 2253215 h 2735827"/>
                <a:gd name="connsiteX32" fmla="*/ 397631 w 941812"/>
                <a:gd name="connsiteY32" fmla="*/ 2255519 h 2735827"/>
                <a:gd name="connsiteX33" fmla="*/ 240458 w 941812"/>
                <a:gd name="connsiteY33" fmla="*/ 2406268 h 2735827"/>
                <a:gd name="connsiteX34" fmla="*/ 38342 w 941812"/>
                <a:gd name="connsiteY34" fmla="*/ 2598292 h 2735827"/>
                <a:gd name="connsiteX35" fmla="*/ 0 w 941812"/>
                <a:gd name="connsiteY35" fmla="*/ 2561032 h 2735827"/>
                <a:gd name="connsiteX36" fmla="*/ 43790 w 941812"/>
                <a:gd name="connsiteY36" fmla="*/ 2520874 h 2735827"/>
                <a:gd name="connsiteX37" fmla="*/ 249048 w 941812"/>
                <a:gd name="connsiteY37" fmla="*/ 2323089 h 2735827"/>
                <a:gd name="connsiteX38" fmla="*/ 395117 w 941812"/>
                <a:gd name="connsiteY38" fmla="*/ 2183550 h 2735827"/>
                <a:gd name="connsiteX39" fmla="*/ 408038 w 941812"/>
                <a:gd name="connsiteY39" fmla="*/ 2153728 h 2735827"/>
                <a:gd name="connsiteX40" fmla="*/ 408107 w 941812"/>
                <a:gd name="connsiteY40" fmla="*/ 619772 h 2735827"/>
                <a:gd name="connsiteX41" fmla="*/ 392149 w 941812"/>
                <a:gd name="connsiteY41" fmla="*/ 596061 h 2735827"/>
                <a:gd name="connsiteX42" fmla="*/ 223522 w 941812"/>
                <a:gd name="connsiteY42" fmla="*/ 529435 h 2735827"/>
                <a:gd name="connsiteX43" fmla="*/ 203722 w 941812"/>
                <a:gd name="connsiteY43" fmla="*/ 506737 h 2735827"/>
                <a:gd name="connsiteX44" fmla="*/ 124873 w 941812"/>
                <a:gd name="connsiteY44" fmla="*/ 205065 h 273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1812" h="2735827">
                  <a:moveTo>
                    <a:pt x="124873" y="205065"/>
                  </a:moveTo>
                  <a:cubicBezTo>
                    <a:pt x="115445" y="169761"/>
                    <a:pt x="105982" y="134457"/>
                    <a:pt x="96553" y="99153"/>
                  </a:cubicBezTo>
                  <a:cubicBezTo>
                    <a:pt x="83179" y="77887"/>
                    <a:pt x="80595" y="53269"/>
                    <a:pt x="75497" y="29523"/>
                  </a:cubicBezTo>
                  <a:cubicBezTo>
                    <a:pt x="73960" y="22364"/>
                    <a:pt x="79198" y="17930"/>
                    <a:pt x="85728" y="15835"/>
                  </a:cubicBezTo>
                  <a:cubicBezTo>
                    <a:pt x="102594" y="10457"/>
                    <a:pt x="119740" y="5917"/>
                    <a:pt x="136746" y="924"/>
                  </a:cubicBezTo>
                  <a:cubicBezTo>
                    <a:pt x="142019" y="-613"/>
                    <a:pt x="148095" y="-892"/>
                    <a:pt x="150016" y="5393"/>
                  </a:cubicBezTo>
                  <a:cubicBezTo>
                    <a:pt x="157628" y="30012"/>
                    <a:pt x="168314" y="54002"/>
                    <a:pt x="166987" y="80681"/>
                  </a:cubicBezTo>
                  <a:cubicBezTo>
                    <a:pt x="176694" y="116613"/>
                    <a:pt x="183434" y="153349"/>
                    <a:pt x="196529" y="188338"/>
                  </a:cubicBezTo>
                  <a:cubicBezTo>
                    <a:pt x="201452" y="224410"/>
                    <a:pt x="213709" y="258702"/>
                    <a:pt x="222439" y="293866"/>
                  </a:cubicBezTo>
                  <a:cubicBezTo>
                    <a:pt x="234696" y="343277"/>
                    <a:pt x="248070" y="392409"/>
                    <a:pt x="260746" y="441716"/>
                  </a:cubicBezTo>
                  <a:cubicBezTo>
                    <a:pt x="265251" y="459246"/>
                    <a:pt x="275622" y="469827"/>
                    <a:pt x="292872" y="476671"/>
                  </a:cubicBezTo>
                  <a:cubicBezTo>
                    <a:pt x="502950" y="560094"/>
                    <a:pt x="712817" y="644076"/>
                    <a:pt x="922755" y="727849"/>
                  </a:cubicBezTo>
                  <a:cubicBezTo>
                    <a:pt x="928447" y="730119"/>
                    <a:pt x="934035" y="733541"/>
                    <a:pt x="940669" y="732353"/>
                  </a:cubicBezTo>
                  <a:cubicBezTo>
                    <a:pt x="943463" y="737766"/>
                    <a:pt x="940495" y="742585"/>
                    <a:pt x="938609" y="747229"/>
                  </a:cubicBezTo>
                  <a:cubicBezTo>
                    <a:pt x="931276" y="765038"/>
                    <a:pt x="923593" y="782708"/>
                    <a:pt x="916819" y="800726"/>
                  </a:cubicBezTo>
                  <a:cubicBezTo>
                    <a:pt x="915597" y="803974"/>
                    <a:pt x="914794" y="807990"/>
                    <a:pt x="909905" y="807885"/>
                  </a:cubicBezTo>
                  <a:cubicBezTo>
                    <a:pt x="909276" y="801110"/>
                    <a:pt x="903445" y="800412"/>
                    <a:pt x="898800" y="798561"/>
                  </a:cubicBezTo>
                  <a:cubicBezTo>
                    <a:pt x="758458" y="742375"/>
                    <a:pt x="618115" y="686259"/>
                    <a:pt x="477773" y="630143"/>
                  </a:cubicBezTo>
                  <a:cubicBezTo>
                    <a:pt x="461605" y="623683"/>
                    <a:pt x="461081" y="624067"/>
                    <a:pt x="461081" y="640864"/>
                  </a:cubicBezTo>
                  <a:cubicBezTo>
                    <a:pt x="461046" y="1146677"/>
                    <a:pt x="461081" y="1652489"/>
                    <a:pt x="460872" y="2158337"/>
                  </a:cubicBezTo>
                  <a:cubicBezTo>
                    <a:pt x="460872" y="2167626"/>
                    <a:pt x="464014" y="2173877"/>
                    <a:pt x="470475" y="2180058"/>
                  </a:cubicBezTo>
                  <a:cubicBezTo>
                    <a:pt x="562453" y="2268300"/>
                    <a:pt x="654118" y="2356821"/>
                    <a:pt x="746096" y="2444994"/>
                  </a:cubicBezTo>
                  <a:cubicBezTo>
                    <a:pt x="785660" y="2482917"/>
                    <a:pt x="825783" y="2520246"/>
                    <a:pt x="865626" y="2557855"/>
                  </a:cubicBezTo>
                  <a:cubicBezTo>
                    <a:pt x="857769" y="2575280"/>
                    <a:pt x="846141" y="2588793"/>
                    <a:pt x="827459" y="2595079"/>
                  </a:cubicBezTo>
                  <a:cubicBezTo>
                    <a:pt x="790235" y="2560124"/>
                    <a:pt x="752731" y="2525449"/>
                    <a:pt x="715820" y="2490110"/>
                  </a:cubicBezTo>
                  <a:cubicBezTo>
                    <a:pt x="648391" y="2425509"/>
                    <a:pt x="581379" y="2360488"/>
                    <a:pt x="514054" y="2295782"/>
                  </a:cubicBezTo>
                  <a:cubicBezTo>
                    <a:pt x="497537" y="2279893"/>
                    <a:pt x="480531" y="2264563"/>
                    <a:pt x="463700" y="2248954"/>
                  </a:cubicBezTo>
                  <a:cubicBezTo>
                    <a:pt x="459021" y="2251294"/>
                    <a:pt x="461221" y="2255449"/>
                    <a:pt x="461116" y="2258662"/>
                  </a:cubicBezTo>
                  <a:cubicBezTo>
                    <a:pt x="456646" y="2381649"/>
                    <a:pt x="458741" y="2504707"/>
                    <a:pt x="456995" y="2627694"/>
                  </a:cubicBezTo>
                  <a:cubicBezTo>
                    <a:pt x="456507" y="2661531"/>
                    <a:pt x="455424" y="2695404"/>
                    <a:pt x="455389" y="2729276"/>
                  </a:cubicBezTo>
                  <a:cubicBezTo>
                    <a:pt x="437335" y="2738180"/>
                    <a:pt x="419212" y="2737761"/>
                    <a:pt x="401089" y="2729520"/>
                  </a:cubicBezTo>
                  <a:cubicBezTo>
                    <a:pt x="401333" y="2570740"/>
                    <a:pt x="406501" y="2411995"/>
                    <a:pt x="404161" y="2253215"/>
                  </a:cubicBezTo>
                  <a:cubicBezTo>
                    <a:pt x="401019" y="2251364"/>
                    <a:pt x="399377" y="2253808"/>
                    <a:pt x="397631" y="2255519"/>
                  </a:cubicBezTo>
                  <a:cubicBezTo>
                    <a:pt x="345217" y="2305769"/>
                    <a:pt x="292977" y="2356158"/>
                    <a:pt x="240458" y="2406268"/>
                  </a:cubicBezTo>
                  <a:cubicBezTo>
                    <a:pt x="173202" y="2470381"/>
                    <a:pt x="105737" y="2534284"/>
                    <a:pt x="38342" y="2598292"/>
                  </a:cubicBezTo>
                  <a:cubicBezTo>
                    <a:pt x="19486" y="2592111"/>
                    <a:pt x="7927" y="2578422"/>
                    <a:pt x="0" y="2561032"/>
                  </a:cubicBezTo>
                  <a:cubicBezTo>
                    <a:pt x="14632" y="2547658"/>
                    <a:pt x="29507" y="2534598"/>
                    <a:pt x="43790" y="2520874"/>
                  </a:cubicBezTo>
                  <a:cubicBezTo>
                    <a:pt x="112302" y="2455016"/>
                    <a:pt x="180570" y="2388948"/>
                    <a:pt x="249048" y="2323089"/>
                  </a:cubicBezTo>
                  <a:cubicBezTo>
                    <a:pt x="297587" y="2276401"/>
                    <a:pt x="346125" y="2229748"/>
                    <a:pt x="395117" y="2183550"/>
                  </a:cubicBezTo>
                  <a:cubicBezTo>
                    <a:pt x="404161" y="2174994"/>
                    <a:pt x="408038" y="2166369"/>
                    <a:pt x="408038" y="2153728"/>
                  </a:cubicBezTo>
                  <a:cubicBezTo>
                    <a:pt x="407723" y="1642398"/>
                    <a:pt x="407723" y="1131102"/>
                    <a:pt x="408107" y="619772"/>
                  </a:cubicBezTo>
                  <a:cubicBezTo>
                    <a:pt x="408107" y="606677"/>
                    <a:pt x="403952" y="600671"/>
                    <a:pt x="392149" y="596061"/>
                  </a:cubicBezTo>
                  <a:cubicBezTo>
                    <a:pt x="335824" y="574167"/>
                    <a:pt x="279952" y="551085"/>
                    <a:pt x="223522" y="529435"/>
                  </a:cubicBezTo>
                  <a:cubicBezTo>
                    <a:pt x="211789" y="524930"/>
                    <a:pt x="206725" y="518365"/>
                    <a:pt x="203722" y="506737"/>
                  </a:cubicBezTo>
                  <a:cubicBezTo>
                    <a:pt x="177707" y="406098"/>
                    <a:pt x="151203" y="305599"/>
                    <a:pt x="124873" y="205065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Graphic 162"/>
            <p:cNvSpPr/>
            <p:nvPr/>
          </p:nvSpPr>
          <p:spPr>
            <a:xfrm>
              <a:off x="6459074" y="4021064"/>
              <a:ext cx="178230" cy="595954"/>
            </a:xfrm>
            <a:custGeom>
              <a:avLst/>
              <a:gdLst>
                <a:gd name="connsiteX0" fmla="*/ 131997 w 178230"/>
                <a:gd name="connsiteY0" fmla="*/ 0 h 595954"/>
                <a:gd name="connsiteX1" fmla="*/ 178231 w 178230"/>
                <a:gd name="connsiteY1" fmla="*/ 110591 h 595954"/>
                <a:gd name="connsiteX2" fmla="*/ 151412 w 178230"/>
                <a:gd name="connsiteY2" fmla="*/ 219017 h 595954"/>
                <a:gd name="connsiteX3" fmla="*/ 96553 w 178230"/>
                <a:gd name="connsiteY3" fmla="*/ 463141 h 595954"/>
                <a:gd name="connsiteX4" fmla="*/ 66487 w 178230"/>
                <a:gd name="connsiteY4" fmla="*/ 593322 h 595954"/>
                <a:gd name="connsiteX5" fmla="*/ 53253 w 178230"/>
                <a:gd name="connsiteY5" fmla="*/ 595068 h 595954"/>
                <a:gd name="connsiteX6" fmla="*/ 12222 w 178230"/>
                <a:gd name="connsiteY6" fmla="*/ 586094 h 595954"/>
                <a:gd name="connsiteX7" fmla="*/ 0 w 178230"/>
                <a:gd name="connsiteY7" fmla="*/ 577713 h 595954"/>
                <a:gd name="connsiteX8" fmla="*/ 62786 w 178230"/>
                <a:gd name="connsiteY8" fmla="*/ 301532 h 595954"/>
                <a:gd name="connsiteX9" fmla="*/ 117400 w 178230"/>
                <a:gd name="connsiteY9" fmla="*/ 58595 h 595954"/>
                <a:gd name="connsiteX10" fmla="*/ 131997 w 178230"/>
                <a:gd name="connsiteY10" fmla="*/ 0 h 59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30" h="595954">
                  <a:moveTo>
                    <a:pt x="131997" y="0"/>
                  </a:moveTo>
                  <a:cubicBezTo>
                    <a:pt x="146733" y="37155"/>
                    <a:pt x="159793" y="74973"/>
                    <a:pt x="178231" y="110591"/>
                  </a:cubicBezTo>
                  <a:cubicBezTo>
                    <a:pt x="165380" y="145755"/>
                    <a:pt x="159967" y="182805"/>
                    <a:pt x="151412" y="219017"/>
                  </a:cubicBezTo>
                  <a:cubicBezTo>
                    <a:pt x="132206" y="300170"/>
                    <a:pt x="114886" y="381778"/>
                    <a:pt x="96553" y="463141"/>
                  </a:cubicBezTo>
                  <a:cubicBezTo>
                    <a:pt x="86776" y="506581"/>
                    <a:pt x="76544" y="549952"/>
                    <a:pt x="66487" y="593322"/>
                  </a:cubicBezTo>
                  <a:cubicBezTo>
                    <a:pt x="62506" y="597163"/>
                    <a:pt x="57722" y="595906"/>
                    <a:pt x="53253" y="595068"/>
                  </a:cubicBezTo>
                  <a:cubicBezTo>
                    <a:pt x="39494" y="592519"/>
                    <a:pt x="25876" y="589201"/>
                    <a:pt x="12222" y="586094"/>
                  </a:cubicBezTo>
                  <a:cubicBezTo>
                    <a:pt x="7193" y="584941"/>
                    <a:pt x="2025" y="583475"/>
                    <a:pt x="0" y="577713"/>
                  </a:cubicBezTo>
                  <a:cubicBezTo>
                    <a:pt x="20952" y="485664"/>
                    <a:pt x="41974" y="393616"/>
                    <a:pt x="62786" y="301532"/>
                  </a:cubicBezTo>
                  <a:cubicBezTo>
                    <a:pt x="81084" y="220588"/>
                    <a:pt x="99067" y="139540"/>
                    <a:pt x="117400" y="58595"/>
                  </a:cubicBezTo>
                  <a:cubicBezTo>
                    <a:pt x="121835" y="39005"/>
                    <a:pt x="127108" y="19555"/>
                    <a:pt x="131997" y="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Graphic 162"/>
            <p:cNvSpPr/>
            <p:nvPr/>
          </p:nvSpPr>
          <p:spPr>
            <a:xfrm>
              <a:off x="6362975" y="4598191"/>
              <a:ext cx="203617" cy="215866"/>
            </a:xfrm>
            <a:custGeom>
              <a:avLst/>
              <a:gdLst>
                <a:gd name="connsiteX0" fmla="*/ 96099 w 203617"/>
                <a:gd name="connsiteY0" fmla="*/ 621 h 215866"/>
                <a:gd name="connsiteX1" fmla="*/ 162586 w 203617"/>
                <a:gd name="connsiteY1" fmla="*/ 16195 h 215866"/>
                <a:gd name="connsiteX2" fmla="*/ 203338 w 203617"/>
                <a:gd name="connsiteY2" fmla="*/ 75838 h 215866"/>
                <a:gd name="connsiteX3" fmla="*/ 193630 w 203617"/>
                <a:gd name="connsiteY3" fmla="*/ 167468 h 215866"/>
                <a:gd name="connsiteX4" fmla="*/ 124803 w 203617"/>
                <a:gd name="connsiteY4" fmla="*/ 213981 h 215866"/>
                <a:gd name="connsiteX5" fmla="*/ 47211 w 203617"/>
                <a:gd name="connsiteY5" fmla="*/ 196626 h 215866"/>
                <a:gd name="connsiteX6" fmla="*/ 3562 w 203617"/>
                <a:gd name="connsiteY6" fmla="*/ 121548 h 215866"/>
                <a:gd name="connsiteX7" fmla="*/ 34361 w 203617"/>
                <a:gd name="connsiteY7" fmla="*/ 34738 h 215866"/>
                <a:gd name="connsiteX8" fmla="*/ 96099 w 203617"/>
                <a:gd name="connsiteY8" fmla="*/ 621 h 21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617" h="215866">
                  <a:moveTo>
                    <a:pt x="96099" y="621"/>
                  </a:moveTo>
                  <a:cubicBezTo>
                    <a:pt x="120997" y="5824"/>
                    <a:pt x="140377" y="11271"/>
                    <a:pt x="162586" y="16195"/>
                  </a:cubicBezTo>
                  <a:cubicBezTo>
                    <a:pt x="194259" y="27055"/>
                    <a:pt x="205608" y="42420"/>
                    <a:pt x="203338" y="75838"/>
                  </a:cubicBezTo>
                  <a:cubicBezTo>
                    <a:pt x="201243" y="106463"/>
                    <a:pt x="198065" y="137087"/>
                    <a:pt x="193630" y="167468"/>
                  </a:cubicBezTo>
                  <a:cubicBezTo>
                    <a:pt x="188287" y="203994"/>
                    <a:pt x="160666" y="222012"/>
                    <a:pt x="124803" y="213981"/>
                  </a:cubicBezTo>
                  <a:cubicBezTo>
                    <a:pt x="98928" y="208184"/>
                    <a:pt x="80525" y="203016"/>
                    <a:pt x="47211" y="196626"/>
                  </a:cubicBezTo>
                  <a:cubicBezTo>
                    <a:pt x="8311" y="186185"/>
                    <a:pt x="-7787" y="156608"/>
                    <a:pt x="3562" y="121548"/>
                  </a:cubicBezTo>
                  <a:cubicBezTo>
                    <a:pt x="13025" y="92355"/>
                    <a:pt x="23152" y="63302"/>
                    <a:pt x="34361" y="34738"/>
                  </a:cubicBezTo>
                  <a:cubicBezTo>
                    <a:pt x="45256" y="7081"/>
                    <a:pt x="67395" y="-2697"/>
                    <a:pt x="96099" y="62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Graphic 162"/>
            <p:cNvSpPr/>
            <p:nvPr/>
          </p:nvSpPr>
          <p:spPr>
            <a:xfrm>
              <a:off x="8083705" y="4598191"/>
              <a:ext cx="203598" cy="216890"/>
            </a:xfrm>
            <a:custGeom>
              <a:avLst/>
              <a:gdLst>
                <a:gd name="connsiteX0" fmla="*/ 107602 w 203598"/>
                <a:gd name="connsiteY0" fmla="*/ 659 h 216890"/>
                <a:gd name="connsiteX1" fmla="*/ 174054 w 203598"/>
                <a:gd name="connsiteY1" fmla="*/ 48220 h 216890"/>
                <a:gd name="connsiteX2" fmla="*/ 202479 w 203598"/>
                <a:gd name="connsiteY2" fmla="*/ 134018 h 216890"/>
                <a:gd name="connsiteX3" fmla="*/ 160925 w 203598"/>
                <a:gd name="connsiteY3" fmla="*/ 195372 h 216890"/>
                <a:gd name="connsiteX4" fmla="*/ 77396 w 203598"/>
                <a:gd name="connsiteY4" fmla="*/ 214787 h 216890"/>
                <a:gd name="connsiteX5" fmla="*/ 11608 w 203598"/>
                <a:gd name="connsiteY5" fmla="*/ 176655 h 216890"/>
                <a:gd name="connsiteX6" fmla="*/ 4763 w 203598"/>
                <a:gd name="connsiteY6" fmla="*/ 127208 h 216890"/>
                <a:gd name="connsiteX7" fmla="*/ 224 w 203598"/>
                <a:gd name="connsiteY7" fmla="*/ 75876 h 216890"/>
                <a:gd name="connsiteX8" fmla="*/ 41150 w 203598"/>
                <a:gd name="connsiteY8" fmla="*/ 16198 h 216890"/>
                <a:gd name="connsiteX9" fmla="*/ 107602 w 203598"/>
                <a:gd name="connsiteY9" fmla="*/ 659 h 21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3598" h="216890">
                  <a:moveTo>
                    <a:pt x="107602" y="659"/>
                  </a:moveTo>
                  <a:cubicBezTo>
                    <a:pt x="149506" y="-3252"/>
                    <a:pt x="160820" y="9948"/>
                    <a:pt x="174054" y="48220"/>
                  </a:cubicBezTo>
                  <a:cubicBezTo>
                    <a:pt x="183902" y="76714"/>
                    <a:pt x="196578" y="104336"/>
                    <a:pt x="202479" y="134018"/>
                  </a:cubicBezTo>
                  <a:cubicBezTo>
                    <a:pt x="208381" y="163699"/>
                    <a:pt x="190432" y="188946"/>
                    <a:pt x="160925" y="195372"/>
                  </a:cubicBezTo>
                  <a:cubicBezTo>
                    <a:pt x="132989" y="201448"/>
                    <a:pt x="104529" y="206057"/>
                    <a:pt x="77396" y="214787"/>
                  </a:cubicBezTo>
                  <a:cubicBezTo>
                    <a:pt x="50194" y="223517"/>
                    <a:pt x="20058" y="203962"/>
                    <a:pt x="11608" y="176655"/>
                  </a:cubicBezTo>
                  <a:cubicBezTo>
                    <a:pt x="6614" y="160452"/>
                    <a:pt x="7452" y="143621"/>
                    <a:pt x="4763" y="127208"/>
                  </a:cubicBezTo>
                  <a:cubicBezTo>
                    <a:pt x="2005" y="110307"/>
                    <a:pt x="1132" y="93022"/>
                    <a:pt x="224" y="75876"/>
                  </a:cubicBezTo>
                  <a:cubicBezTo>
                    <a:pt x="-1487" y="42702"/>
                    <a:pt x="6090" y="24928"/>
                    <a:pt x="41150" y="16198"/>
                  </a:cubicBezTo>
                  <a:cubicBezTo>
                    <a:pt x="67270" y="11065"/>
                    <a:pt x="82774" y="7503"/>
                    <a:pt x="107602" y="65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Graphic 162"/>
            <p:cNvSpPr/>
            <p:nvPr/>
          </p:nvSpPr>
          <p:spPr>
            <a:xfrm>
              <a:off x="5578547" y="4517100"/>
              <a:ext cx="168664" cy="163481"/>
            </a:xfrm>
            <a:custGeom>
              <a:avLst/>
              <a:gdLst>
                <a:gd name="connsiteX0" fmla="*/ 53033 w 168664"/>
                <a:gd name="connsiteY0" fmla="*/ 489 h 163481"/>
                <a:gd name="connsiteX1" fmla="*/ 112956 w 168664"/>
                <a:gd name="connsiteY1" fmla="*/ 0 h 163481"/>
                <a:gd name="connsiteX2" fmla="*/ 159853 w 168664"/>
                <a:gd name="connsiteY2" fmla="*/ 44628 h 163481"/>
                <a:gd name="connsiteX3" fmla="*/ 168583 w 168664"/>
                <a:gd name="connsiteY3" fmla="*/ 115829 h 163481"/>
                <a:gd name="connsiteX4" fmla="*/ 122454 w 168664"/>
                <a:gd name="connsiteY4" fmla="*/ 163355 h 163481"/>
                <a:gd name="connsiteX5" fmla="*/ 45700 w 168664"/>
                <a:gd name="connsiteY5" fmla="*/ 163425 h 163481"/>
                <a:gd name="connsiteX6" fmla="*/ 60 w 168664"/>
                <a:gd name="connsiteY6" fmla="*/ 118483 h 163481"/>
                <a:gd name="connsiteX7" fmla="*/ 10536 w 168664"/>
                <a:gd name="connsiteY7" fmla="*/ 33383 h 163481"/>
                <a:gd name="connsiteX8" fmla="*/ 53033 w 168664"/>
                <a:gd name="connsiteY8" fmla="*/ 489 h 163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64" h="163481">
                  <a:moveTo>
                    <a:pt x="53033" y="489"/>
                  </a:moveTo>
                  <a:cubicBezTo>
                    <a:pt x="73008" y="314"/>
                    <a:pt x="92982" y="175"/>
                    <a:pt x="112956" y="0"/>
                  </a:cubicBezTo>
                  <a:cubicBezTo>
                    <a:pt x="142149" y="2549"/>
                    <a:pt x="155802" y="15330"/>
                    <a:pt x="159853" y="44628"/>
                  </a:cubicBezTo>
                  <a:cubicBezTo>
                    <a:pt x="163136" y="68303"/>
                    <a:pt x="167326" y="92014"/>
                    <a:pt x="168583" y="115829"/>
                  </a:cubicBezTo>
                  <a:cubicBezTo>
                    <a:pt x="170085" y="144289"/>
                    <a:pt x="150669" y="163145"/>
                    <a:pt x="122454" y="163355"/>
                  </a:cubicBezTo>
                  <a:cubicBezTo>
                    <a:pt x="96858" y="163529"/>
                    <a:pt x="71296" y="163494"/>
                    <a:pt x="45700" y="163425"/>
                  </a:cubicBezTo>
                  <a:cubicBezTo>
                    <a:pt x="19545" y="163320"/>
                    <a:pt x="-1267" y="144498"/>
                    <a:pt x="60" y="118483"/>
                  </a:cubicBezTo>
                  <a:cubicBezTo>
                    <a:pt x="1492" y="89988"/>
                    <a:pt x="4774" y="61284"/>
                    <a:pt x="10536" y="33383"/>
                  </a:cubicBezTo>
                  <a:cubicBezTo>
                    <a:pt x="14796" y="12431"/>
                    <a:pt x="31453" y="1955"/>
                    <a:pt x="53033" y="48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Graphic 162"/>
            <p:cNvSpPr/>
            <p:nvPr/>
          </p:nvSpPr>
          <p:spPr>
            <a:xfrm>
              <a:off x="6074450" y="4315747"/>
              <a:ext cx="192305" cy="191755"/>
            </a:xfrm>
            <a:custGeom>
              <a:avLst/>
              <a:gdLst>
                <a:gd name="connsiteX0" fmla="*/ 14160 w 192305"/>
                <a:gd name="connsiteY0" fmla="*/ 54550 h 191755"/>
                <a:gd name="connsiteX1" fmla="*/ 55610 w 192305"/>
                <a:gd name="connsiteY1" fmla="*/ 13903 h 191755"/>
                <a:gd name="connsiteX2" fmla="*/ 123564 w 192305"/>
                <a:gd name="connsiteY2" fmla="*/ 14357 h 191755"/>
                <a:gd name="connsiteX3" fmla="*/ 171963 w 192305"/>
                <a:gd name="connsiteY3" fmla="*/ 51547 h 191755"/>
                <a:gd name="connsiteX4" fmla="*/ 176817 w 192305"/>
                <a:gd name="connsiteY4" fmla="*/ 123272 h 191755"/>
                <a:gd name="connsiteX5" fmla="*/ 123913 w 192305"/>
                <a:gd name="connsiteY5" fmla="*/ 176804 h 191755"/>
                <a:gd name="connsiteX6" fmla="*/ 54283 w 192305"/>
                <a:gd name="connsiteY6" fmla="*/ 172928 h 191755"/>
                <a:gd name="connsiteX7" fmla="*/ 18385 w 192305"/>
                <a:gd name="connsiteY7" fmla="*/ 127462 h 191755"/>
                <a:gd name="connsiteX8" fmla="*/ 14160 w 192305"/>
                <a:gd name="connsiteY8" fmla="*/ 54550 h 19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305" h="191755">
                  <a:moveTo>
                    <a:pt x="14160" y="54550"/>
                  </a:moveTo>
                  <a:cubicBezTo>
                    <a:pt x="26871" y="39988"/>
                    <a:pt x="38639" y="28221"/>
                    <a:pt x="55610" y="13903"/>
                  </a:cubicBezTo>
                  <a:cubicBezTo>
                    <a:pt x="80159" y="-4779"/>
                    <a:pt x="98910" y="-4639"/>
                    <a:pt x="123564" y="14357"/>
                  </a:cubicBezTo>
                  <a:cubicBezTo>
                    <a:pt x="139697" y="26789"/>
                    <a:pt x="155900" y="39115"/>
                    <a:pt x="171963" y="51547"/>
                  </a:cubicBezTo>
                  <a:cubicBezTo>
                    <a:pt x="197140" y="71032"/>
                    <a:pt x="199165" y="100400"/>
                    <a:pt x="176817" y="123272"/>
                  </a:cubicBezTo>
                  <a:cubicBezTo>
                    <a:pt x="159287" y="141221"/>
                    <a:pt x="141722" y="159100"/>
                    <a:pt x="123913" y="176804"/>
                  </a:cubicBezTo>
                  <a:cubicBezTo>
                    <a:pt x="102472" y="198105"/>
                    <a:pt x="73454" y="196499"/>
                    <a:pt x="54283" y="172928"/>
                  </a:cubicBezTo>
                  <a:cubicBezTo>
                    <a:pt x="42096" y="157947"/>
                    <a:pt x="30188" y="142757"/>
                    <a:pt x="18385" y="127462"/>
                  </a:cubicBezTo>
                  <a:cubicBezTo>
                    <a:pt x="-5116" y="97047"/>
                    <a:pt x="-5604" y="86746"/>
                    <a:pt x="14160" y="54550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Graphic 162"/>
            <p:cNvSpPr/>
            <p:nvPr/>
          </p:nvSpPr>
          <p:spPr>
            <a:xfrm>
              <a:off x="5048612" y="4312357"/>
              <a:ext cx="192110" cy="191780"/>
            </a:xfrm>
            <a:custGeom>
              <a:avLst/>
              <a:gdLst>
                <a:gd name="connsiteX0" fmla="*/ 137497 w 192110"/>
                <a:gd name="connsiteY0" fmla="*/ 13871 h 191780"/>
                <a:gd name="connsiteX1" fmla="*/ 178492 w 192110"/>
                <a:gd name="connsiteY1" fmla="*/ 54692 h 191780"/>
                <a:gd name="connsiteX2" fmla="*/ 174651 w 192110"/>
                <a:gd name="connsiteY2" fmla="*/ 126313 h 191780"/>
                <a:gd name="connsiteX3" fmla="*/ 137532 w 192110"/>
                <a:gd name="connsiteY3" fmla="*/ 172791 h 191780"/>
                <a:gd name="connsiteX4" fmla="*/ 67133 w 192110"/>
                <a:gd name="connsiteY4" fmla="*/ 174991 h 191780"/>
                <a:gd name="connsiteX5" fmla="*/ 15382 w 192110"/>
                <a:gd name="connsiteY5" fmla="*/ 122542 h 191780"/>
                <a:gd name="connsiteX6" fmla="*/ 18769 w 192110"/>
                <a:gd name="connsiteY6" fmla="*/ 52946 h 191780"/>
                <a:gd name="connsiteX7" fmla="*/ 75863 w 192110"/>
                <a:gd name="connsiteY7" fmla="*/ 9122 h 191780"/>
                <a:gd name="connsiteX8" fmla="*/ 137497 w 192110"/>
                <a:gd name="connsiteY8" fmla="*/ 13871 h 19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110" h="191780">
                  <a:moveTo>
                    <a:pt x="137497" y="13871"/>
                  </a:moveTo>
                  <a:cubicBezTo>
                    <a:pt x="154607" y="28747"/>
                    <a:pt x="163931" y="40899"/>
                    <a:pt x="178492" y="54692"/>
                  </a:cubicBezTo>
                  <a:cubicBezTo>
                    <a:pt x="197594" y="83920"/>
                    <a:pt x="196860" y="98133"/>
                    <a:pt x="174651" y="126313"/>
                  </a:cubicBezTo>
                  <a:cubicBezTo>
                    <a:pt x="162394" y="141887"/>
                    <a:pt x="150522" y="157810"/>
                    <a:pt x="137532" y="172791"/>
                  </a:cubicBezTo>
                  <a:cubicBezTo>
                    <a:pt x="116196" y="197444"/>
                    <a:pt x="90145" y="198003"/>
                    <a:pt x="67133" y="174991"/>
                  </a:cubicBezTo>
                  <a:cubicBezTo>
                    <a:pt x="49778" y="157636"/>
                    <a:pt x="32528" y="140141"/>
                    <a:pt x="15382" y="122542"/>
                  </a:cubicBezTo>
                  <a:cubicBezTo>
                    <a:pt x="-6128" y="100472"/>
                    <a:pt x="-5151" y="72781"/>
                    <a:pt x="18769" y="52946"/>
                  </a:cubicBezTo>
                  <a:cubicBezTo>
                    <a:pt x="37242" y="37652"/>
                    <a:pt x="56448" y="23230"/>
                    <a:pt x="75863" y="9122"/>
                  </a:cubicBezTo>
                  <a:cubicBezTo>
                    <a:pt x="94860" y="-4671"/>
                    <a:pt x="115916" y="-2611"/>
                    <a:pt x="137497" y="1387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Graphic 162"/>
            <p:cNvSpPr/>
            <p:nvPr/>
          </p:nvSpPr>
          <p:spPr>
            <a:xfrm>
              <a:off x="9419073" y="4339318"/>
              <a:ext cx="175892" cy="171748"/>
            </a:xfrm>
            <a:custGeom>
              <a:avLst/>
              <a:gdLst>
                <a:gd name="connsiteX0" fmla="*/ 12547 w 175892"/>
                <a:gd name="connsiteY0" fmla="*/ 49731 h 171748"/>
                <a:gd name="connsiteX1" fmla="*/ 50714 w 175892"/>
                <a:gd name="connsiteY1" fmla="*/ 12507 h 171748"/>
                <a:gd name="connsiteX2" fmla="*/ 110427 w 175892"/>
                <a:gd name="connsiteY2" fmla="*/ 12192 h 171748"/>
                <a:gd name="connsiteX3" fmla="*/ 157813 w 175892"/>
                <a:gd name="connsiteY3" fmla="*/ 48090 h 171748"/>
                <a:gd name="connsiteX4" fmla="*/ 160432 w 175892"/>
                <a:gd name="connsiteY4" fmla="*/ 111225 h 171748"/>
                <a:gd name="connsiteX5" fmla="*/ 112592 w 175892"/>
                <a:gd name="connsiteY5" fmla="*/ 158681 h 171748"/>
                <a:gd name="connsiteX6" fmla="*/ 49247 w 175892"/>
                <a:gd name="connsiteY6" fmla="*/ 155154 h 171748"/>
                <a:gd name="connsiteX7" fmla="*/ 10696 w 175892"/>
                <a:gd name="connsiteY7" fmla="*/ 107838 h 171748"/>
                <a:gd name="connsiteX8" fmla="*/ 12547 w 175892"/>
                <a:gd name="connsiteY8" fmla="*/ 49731 h 17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892" h="171748">
                  <a:moveTo>
                    <a:pt x="12547" y="49731"/>
                  </a:moveTo>
                  <a:cubicBezTo>
                    <a:pt x="23616" y="35833"/>
                    <a:pt x="38667" y="25602"/>
                    <a:pt x="50714" y="12507"/>
                  </a:cubicBezTo>
                  <a:cubicBezTo>
                    <a:pt x="73482" y="-3975"/>
                    <a:pt x="87694" y="-4255"/>
                    <a:pt x="110427" y="12192"/>
                  </a:cubicBezTo>
                  <a:cubicBezTo>
                    <a:pt x="126490" y="23821"/>
                    <a:pt x="142588" y="35449"/>
                    <a:pt x="157813" y="48090"/>
                  </a:cubicBezTo>
                  <a:cubicBezTo>
                    <a:pt x="181139" y="67505"/>
                    <a:pt x="181768" y="89749"/>
                    <a:pt x="160432" y="111225"/>
                  </a:cubicBezTo>
                  <a:cubicBezTo>
                    <a:pt x="144613" y="127148"/>
                    <a:pt x="128725" y="143072"/>
                    <a:pt x="112592" y="158681"/>
                  </a:cubicBezTo>
                  <a:cubicBezTo>
                    <a:pt x="93281" y="177363"/>
                    <a:pt x="66637" y="175861"/>
                    <a:pt x="49247" y="155154"/>
                  </a:cubicBezTo>
                  <a:cubicBezTo>
                    <a:pt x="36187" y="139580"/>
                    <a:pt x="23407" y="123726"/>
                    <a:pt x="10696" y="107838"/>
                  </a:cubicBezTo>
                  <a:cubicBezTo>
                    <a:pt x="-4180" y="89190"/>
                    <a:pt x="-3516" y="72115"/>
                    <a:pt x="12547" y="4973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Graphic 162"/>
            <p:cNvSpPr/>
            <p:nvPr/>
          </p:nvSpPr>
          <p:spPr>
            <a:xfrm>
              <a:off x="8479129" y="4341693"/>
              <a:ext cx="177199" cy="172608"/>
            </a:xfrm>
            <a:custGeom>
              <a:avLst/>
              <a:gdLst>
                <a:gd name="connsiteX0" fmla="*/ 125031 w 177199"/>
                <a:gd name="connsiteY0" fmla="*/ 13274 h 172608"/>
                <a:gd name="connsiteX1" fmla="*/ 163374 w 177199"/>
                <a:gd name="connsiteY1" fmla="*/ 50533 h 172608"/>
                <a:gd name="connsiteX2" fmla="*/ 159986 w 177199"/>
                <a:gd name="connsiteY2" fmla="*/ 114506 h 172608"/>
                <a:gd name="connsiteX3" fmla="*/ 127685 w 177199"/>
                <a:gd name="connsiteY3" fmla="*/ 154769 h 172608"/>
                <a:gd name="connsiteX4" fmla="*/ 62281 w 177199"/>
                <a:gd name="connsiteY4" fmla="*/ 158505 h 172608"/>
                <a:gd name="connsiteX5" fmla="*/ 13393 w 177199"/>
                <a:gd name="connsiteY5" fmla="*/ 109932 h 172608"/>
                <a:gd name="connsiteX6" fmla="*/ 13533 w 177199"/>
                <a:gd name="connsiteY6" fmla="*/ 53432 h 172608"/>
                <a:gd name="connsiteX7" fmla="*/ 74607 w 177199"/>
                <a:gd name="connsiteY7" fmla="*/ 7268 h 172608"/>
                <a:gd name="connsiteX8" fmla="*/ 125031 w 177199"/>
                <a:gd name="connsiteY8" fmla="*/ 13274 h 17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199" h="172608">
                  <a:moveTo>
                    <a:pt x="125031" y="13274"/>
                  </a:moveTo>
                  <a:cubicBezTo>
                    <a:pt x="137149" y="26369"/>
                    <a:pt x="148847" y="39918"/>
                    <a:pt x="163374" y="50533"/>
                  </a:cubicBezTo>
                  <a:cubicBezTo>
                    <a:pt x="183767" y="75047"/>
                    <a:pt x="180729" y="89085"/>
                    <a:pt x="159986" y="114506"/>
                  </a:cubicBezTo>
                  <a:cubicBezTo>
                    <a:pt x="149126" y="127846"/>
                    <a:pt x="138546" y="141430"/>
                    <a:pt x="127685" y="154769"/>
                  </a:cubicBezTo>
                  <a:cubicBezTo>
                    <a:pt x="109492" y="177083"/>
                    <a:pt x="82779" y="178619"/>
                    <a:pt x="62281" y="158505"/>
                  </a:cubicBezTo>
                  <a:cubicBezTo>
                    <a:pt x="45869" y="142442"/>
                    <a:pt x="29456" y="126344"/>
                    <a:pt x="13393" y="109932"/>
                  </a:cubicBezTo>
                  <a:cubicBezTo>
                    <a:pt x="-4067" y="92088"/>
                    <a:pt x="-4905" y="69669"/>
                    <a:pt x="13533" y="53432"/>
                  </a:cubicBezTo>
                  <a:cubicBezTo>
                    <a:pt x="32669" y="36600"/>
                    <a:pt x="53272" y="21201"/>
                    <a:pt x="74607" y="7268"/>
                  </a:cubicBezTo>
                  <a:cubicBezTo>
                    <a:pt x="91788" y="-3941"/>
                    <a:pt x="108445" y="-2370"/>
                    <a:pt x="125031" y="13274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Graphic 162"/>
            <p:cNvSpPr/>
            <p:nvPr/>
          </p:nvSpPr>
          <p:spPr>
            <a:xfrm>
              <a:off x="8955346" y="4523246"/>
              <a:ext cx="153807" cy="144904"/>
            </a:xfrm>
            <a:custGeom>
              <a:avLst/>
              <a:gdLst>
                <a:gd name="connsiteX0" fmla="*/ 49903 w 153807"/>
                <a:gd name="connsiteY0" fmla="*/ 244 h 144904"/>
                <a:gd name="connsiteX1" fmla="*/ 104203 w 153807"/>
                <a:gd name="connsiteY1" fmla="*/ 0 h 144904"/>
                <a:gd name="connsiteX2" fmla="*/ 147609 w 153807"/>
                <a:gd name="connsiteY2" fmla="*/ 43580 h 144904"/>
                <a:gd name="connsiteX3" fmla="*/ 153755 w 153807"/>
                <a:gd name="connsiteY3" fmla="*/ 102594 h 144904"/>
                <a:gd name="connsiteX4" fmla="*/ 112444 w 153807"/>
                <a:gd name="connsiteY4" fmla="*/ 144812 h 144904"/>
                <a:gd name="connsiteX5" fmla="*/ 40370 w 153807"/>
                <a:gd name="connsiteY5" fmla="*/ 144708 h 144904"/>
                <a:gd name="connsiteX6" fmla="*/ 3 w 153807"/>
                <a:gd name="connsiteY6" fmla="*/ 104375 h 144904"/>
                <a:gd name="connsiteX7" fmla="*/ 8977 w 153807"/>
                <a:gd name="connsiteY7" fmla="*/ 33209 h 144904"/>
                <a:gd name="connsiteX8" fmla="*/ 49903 w 153807"/>
                <a:gd name="connsiteY8" fmla="*/ 244 h 14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807" h="144904">
                  <a:moveTo>
                    <a:pt x="49903" y="244"/>
                  </a:moveTo>
                  <a:cubicBezTo>
                    <a:pt x="67991" y="175"/>
                    <a:pt x="86115" y="70"/>
                    <a:pt x="104203" y="0"/>
                  </a:cubicBezTo>
                  <a:cubicBezTo>
                    <a:pt x="132034" y="2409"/>
                    <a:pt x="145269" y="16063"/>
                    <a:pt x="147609" y="43580"/>
                  </a:cubicBezTo>
                  <a:cubicBezTo>
                    <a:pt x="149285" y="63275"/>
                    <a:pt x="152917" y="82865"/>
                    <a:pt x="153755" y="102594"/>
                  </a:cubicBezTo>
                  <a:cubicBezTo>
                    <a:pt x="154872" y="128470"/>
                    <a:pt x="138215" y="144708"/>
                    <a:pt x="112444" y="144812"/>
                  </a:cubicBezTo>
                  <a:cubicBezTo>
                    <a:pt x="88419" y="144917"/>
                    <a:pt x="64395" y="144987"/>
                    <a:pt x="40370" y="144708"/>
                  </a:cubicBezTo>
                  <a:cubicBezTo>
                    <a:pt x="16206" y="144428"/>
                    <a:pt x="-242" y="128365"/>
                    <a:pt x="3" y="104375"/>
                  </a:cubicBezTo>
                  <a:cubicBezTo>
                    <a:pt x="247" y="80385"/>
                    <a:pt x="4298" y="56640"/>
                    <a:pt x="8977" y="33209"/>
                  </a:cubicBezTo>
                  <a:cubicBezTo>
                    <a:pt x="13517" y="10476"/>
                    <a:pt x="26123" y="1467"/>
                    <a:pt x="49903" y="244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Graphic 162"/>
            <p:cNvSpPr/>
            <p:nvPr/>
          </p:nvSpPr>
          <p:spPr>
            <a:xfrm>
              <a:off x="6613293" y="3115812"/>
              <a:ext cx="1414748" cy="1377720"/>
            </a:xfrm>
            <a:custGeom>
              <a:avLst/>
              <a:gdLst>
                <a:gd name="connsiteX0" fmla="*/ 705751 w 1414748"/>
                <a:gd name="connsiteY0" fmla="*/ 1377612 h 1377720"/>
                <a:gd name="connsiteX1" fmla="*/ 169243 w 1414748"/>
                <a:gd name="connsiteY1" fmla="*/ 1135968 h 1377720"/>
                <a:gd name="connsiteX2" fmla="*/ 8787 w 1414748"/>
                <a:gd name="connsiteY2" fmla="*/ 795744 h 1377720"/>
                <a:gd name="connsiteX3" fmla="*/ 159186 w 1414748"/>
                <a:gd name="connsiteY3" fmla="*/ 254313 h 1377720"/>
                <a:gd name="connsiteX4" fmla="*/ 578398 w 1414748"/>
                <a:gd name="connsiteY4" fmla="*/ 12319 h 1377720"/>
                <a:gd name="connsiteX5" fmla="*/ 1105512 w 1414748"/>
                <a:gd name="connsiteY5" fmla="*/ 120535 h 1377720"/>
                <a:gd name="connsiteX6" fmla="*/ 1402959 w 1414748"/>
                <a:gd name="connsiteY6" fmla="*/ 567823 h 1377720"/>
                <a:gd name="connsiteX7" fmla="*/ 1259543 w 1414748"/>
                <a:gd name="connsiteY7" fmla="*/ 1118473 h 1377720"/>
                <a:gd name="connsiteX8" fmla="*/ 871864 w 1414748"/>
                <a:gd name="connsiteY8" fmla="*/ 1359035 h 1377720"/>
                <a:gd name="connsiteX9" fmla="*/ 705751 w 1414748"/>
                <a:gd name="connsiteY9" fmla="*/ 1377612 h 137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4748" h="1377720">
                  <a:moveTo>
                    <a:pt x="705751" y="1377612"/>
                  </a:moveTo>
                  <a:cubicBezTo>
                    <a:pt x="492146" y="1374470"/>
                    <a:pt x="311890" y="1295621"/>
                    <a:pt x="169243" y="1135968"/>
                  </a:cubicBezTo>
                  <a:cubicBezTo>
                    <a:pt x="82537" y="1038926"/>
                    <a:pt x="28516" y="924982"/>
                    <a:pt x="8787" y="795744"/>
                  </a:cubicBezTo>
                  <a:cubicBezTo>
                    <a:pt x="-22152" y="592825"/>
                    <a:pt x="28761" y="411522"/>
                    <a:pt x="159186" y="254313"/>
                  </a:cubicBezTo>
                  <a:cubicBezTo>
                    <a:pt x="268380" y="122666"/>
                    <a:pt x="409596" y="42315"/>
                    <a:pt x="578398" y="12319"/>
                  </a:cubicBezTo>
                  <a:cubicBezTo>
                    <a:pt x="768257" y="-21413"/>
                    <a:pt x="945195" y="13960"/>
                    <a:pt x="1105512" y="120535"/>
                  </a:cubicBezTo>
                  <a:cubicBezTo>
                    <a:pt x="1266388" y="227495"/>
                    <a:pt x="1368772" y="377091"/>
                    <a:pt x="1402959" y="567823"/>
                  </a:cubicBezTo>
                  <a:cubicBezTo>
                    <a:pt x="1439555" y="772034"/>
                    <a:pt x="1390737" y="957074"/>
                    <a:pt x="1259543" y="1118473"/>
                  </a:cubicBezTo>
                  <a:cubicBezTo>
                    <a:pt x="1158311" y="1242962"/>
                    <a:pt x="1027676" y="1321776"/>
                    <a:pt x="871864" y="1359035"/>
                  </a:cubicBezTo>
                  <a:cubicBezTo>
                    <a:pt x="817354" y="1372060"/>
                    <a:pt x="762076" y="1378660"/>
                    <a:pt x="705751" y="1377612"/>
                  </a:cubicBezTo>
                  <a:close/>
                </a:path>
              </a:pathLst>
            </a:custGeom>
            <a:solidFill>
              <a:srgbClr val="FFFFFF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Graphic 162"/>
            <p:cNvSpPr/>
            <p:nvPr/>
          </p:nvSpPr>
          <p:spPr>
            <a:xfrm>
              <a:off x="4995397" y="2250212"/>
              <a:ext cx="181838" cy="181473"/>
            </a:xfrm>
            <a:custGeom>
              <a:avLst/>
              <a:gdLst>
                <a:gd name="connsiteX0" fmla="*/ 159807 w 181838"/>
                <a:gd name="connsiteY0" fmla="*/ 30939 h 181473"/>
                <a:gd name="connsiteX1" fmla="*/ 180200 w 181838"/>
                <a:gd name="connsiteY1" fmla="*/ 85065 h 181473"/>
                <a:gd name="connsiteX2" fmla="*/ 147026 w 181838"/>
                <a:gd name="connsiteY2" fmla="*/ 148654 h 181473"/>
                <a:gd name="connsiteX3" fmla="*/ 93983 w 181838"/>
                <a:gd name="connsiteY3" fmla="*/ 175577 h 181473"/>
                <a:gd name="connsiteX4" fmla="*/ 28997 w 181838"/>
                <a:gd name="connsiteY4" fmla="*/ 148445 h 181473"/>
                <a:gd name="connsiteX5" fmla="*/ 3646 w 181838"/>
                <a:gd name="connsiteY5" fmla="*/ 79268 h 181473"/>
                <a:gd name="connsiteX6" fmla="*/ 35562 w 181838"/>
                <a:gd name="connsiteY6" fmla="*/ 17321 h 181473"/>
                <a:gd name="connsiteX7" fmla="*/ 105681 w 181838"/>
                <a:gd name="connsiteY7" fmla="*/ 1083 h 181473"/>
                <a:gd name="connsiteX8" fmla="*/ 159807 w 181838"/>
                <a:gd name="connsiteY8" fmla="*/ 30939 h 181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838" h="181473">
                  <a:moveTo>
                    <a:pt x="159807" y="30939"/>
                  </a:moveTo>
                  <a:cubicBezTo>
                    <a:pt x="169200" y="51577"/>
                    <a:pt x="172657" y="66488"/>
                    <a:pt x="180200" y="85065"/>
                  </a:cubicBezTo>
                  <a:cubicBezTo>
                    <a:pt x="185473" y="119566"/>
                    <a:pt x="178943" y="132207"/>
                    <a:pt x="147026" y="148654"/>
                  </a:cubicBezTo>
                  <a:cubicBezTo>
                    <a:pt x="129392" y="157733"/>
                    <a:pt x="112002" y="167336"/>
                    <a:pt x="93983" y="175577"/>
                  </a:cubicBezTo>
                  <a:cubicBezTo>
                    <a:pt x="64336" y="189161"/>
                    <a:pt x="40416" y="178929"/>
                    <a:pt x="28997" y="148445"/>
                  </a:cubicBezTo>
                  <a:cubicBezTo>
                    <a:pt x="20407" y="125432"/>
                    <a:pt x="11922" y="102385"/>
                    <a:pt x="3646" y="79268"/>
                  </a:cubicBezTo>
                  <a:cubicBezTo>
                    <a:pt x="-6795" y="50250"/>
                    <a:pt x="5601" y="25492"/>
                    <a:pt x="35562" y="17321"/>
                  </a:cubicBezTo>
                  <a:cubicBezTo>
                    <a:pt x="58714" y="11035"/>
                    <a:pt x="82180" y="5867"/>
                    <a:pt x="105681" y="1083"/>
                  </a:cubicBezTo>
                  <a:cubicBezTo>
                    <a:pt x="128693" y="-3596"/>
                    <a:pt x="146991" y="6984"/>
                    <a:pt x="159807" y="3093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Graphic 162"/>
            <p:cNvSpPr/>
            <p:nvPr/>
          </p:nvSpPr>
          <p:spPr>
            <a:xfrm>
              <a:off x="9508996" y="2514996"/>
              <a:ext cx="167685" cy="163894"/>
            </a:xfrm>
            <a:custGeom>
              <a:avLst/>
              <a:gdLst>
                <a:gd name="connsiteX0" fmla="*/ 2520 w 167685"/>
                <a:gd name="connsiteY0" fmla="*/ 74218 h 163894"/>
                <a:gd name="connsiteX1" fmla="*/ 23926 w 167685"/>
                <a:gd name="connsiteY1" fmla="*/ 25365 h 163894"/>
                <a:gd name="connsiteX2" fmla="*/ 79134 w 167685"/>
                <a:gd name="connsiteY2" fmla="*/ 2632 h 163894"/>
                <a:gd name="connsiteX3" fmla="*/ 136542 w 167685"/>
                <a:gd name="connsiteY3" fmla="*/ 18102 h 163894"/>
                <a:gd name="connsiteX4" fmla="*/ 162697 w 167685"/>
                <a:gd name="connsiteY4" fmla="*/ 75615 h 163894"/>
                <a:gd name="connsiteX5" fmla="*/ 136193 w 167685"/>
                <a:gd name="connsiteY5" fmla="*/ 137562 h 163894"/>
                <a:gd name="connsiteX6" fmla="*/ 76166 w 167685"/>
                <a:gd name="connsiteY6" fmla="*/ 158095 h 163894"/>
                <a:gd name="connsiteX7" fmla="*/ 22669 w 167685"/>
                <a:gd name="connsiteY7" fmla="*/ 128728 h 163894"/>
                <a:gd name="connsiteX8" fmla="*/ 2520 w 167685"/>
                <a:gd name="connsiteY8" fmla="*/ 74218 h 16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685" h="163894">
                  <a:moveTo>
                    <a:pt x="2520" y="74218"/>
                  </a:moveTo>
                  <a:cubicBezTo>
                    <a:pt x="7548" y="57177"/>
                    <a:pt x="17675" y="42022"/>
                    <a:pt x="23926" y="25365"/>
                  </a:cubicBezTo>
                  <a:cubicBezTo>
                    <a:pt x="38837" y="1515"/>
                    <a:pt x="51897" y="-4072"/>
                    <a:pt x="79134" y="2632"/>
                  </a:cubicBezTo>
                  <a:cubicBezTo>
                    <a:pt x="98375" y="7346"/>
                    <a:pt x="117686" y="12096"/>
                    <a:pt x="136542" y="18102"/>
                  </a:cubicBezTo>
                  <a:cubicBezTo>
                    <a:pt x="165456" y="27321"/>
                    <a:pt x="174395" y="47714"/>
                    <a:pt x="162697" y="75615"/>
                  </a:cubicBezTo>
                  <a:cubicBezTo>
                    <a:pt x="154002" y="96322"/>
                    <a:pt x="145272" y="117029"/>
                    <a:pt x="136193" y="137562"/>
                  </a:cubicBezTo>
                  <a:cubicBezTo>
                    <a:pt x="125333" y="162111"/>
                    <a:pt x="100051" y="170771"/>
                    <a:pt x="76166" y="158095"/>
                  </a:cubicBezTo>
                  <a:cubicBezTo>
                    <a:pt x="58182" y="148562"/>
                    <a:pt x="40408" y="138680"/>
                    <a:pt x="22669" y="128728"/>
                  </a:cubicBezTo>
                  <a:cubicBezTo>
                    <a:pt x="1856" y="117064"/>
                    <a:pt x="-3975" y="101001"/>
                    <a:pt x="2520" y="74218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Graphic 162"/>
            <p:cNvSpPr/>
            <p:nvPr/>
          </p:nvSpPr>
          <p:spPr>
            <a:xfrm rot="446092">
              <a:off x="6564878" y="2352555"/>
              <a:ext cx="515314" cy="405840"/>
            </a:xfrm>
            <a:custGeom>
              <a:avLst/>
              <a:gdLst>
                <a:gd name="connsiteX0" fmla="*/ 0 w 515314"/>
                <a:gd name="connsiteY0" fmla="*/ 0 h 405840"/>
                <a:gd name="connsiteX1" fmla="*/ 515315 w 515314"/>
                <a:gd name="connsiteY1" fmla="*/ 0 h 405840"/>
                <a:gd name="connsiteX2" fmla="*/ 515315 w 515314"/>
                <a:gd name="connsiteY2" fmla="*/ 405841 h 405840"/>
                <a:gd name="connsiteX3" fmla="*/ 0 w 515314"/>
                <a:gd name="connsiteY3" fmla="*/ 405841 h 40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314" h="405840">
                  <a:moveTo>
                    <a:pt x="0" y="0"/>
                  </a:moveTo>
                  <a:lnTo>
                    <a:pt x="515315" y="0"/>
                  </a:lnTo>
                  <a:lnTo>
                    <a:pt x="515315" y="405841"/>
                  </a:lnTo>
                  <a:lnTo>
                    <a:pt x="0" y="40584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Graphic 162"/>
            <p:cNvSpPr/>
            <p:nvPr/>
          </p:nvSpPr>
          <p:spPr>
            <a:xfrm>
              <a:off x="6559381" y="2267797"/>
              <a:ext cx="589713" cy="188243"/>
            </a:xfrm>
            <a:custGeom>
              <a:avLst/>
              <a:gdLst>
                <a:gd name="connsiteX0" fmla="*/ 15243 w 589713"/>
                <a:gd name="connsiteY0" fmla="*/ 54595 h 188243"/>
                <a:gd name="connsiteX1" fmla="*/ 163233 w 589713"/>
                <a:gd name="connsiteY1" fmla="*/ 73522 h 188243"/>
                <a:gd name="connsiteX2" fmla="*/ 167109 w 589713"/>
                <a:gd name="connsiteY2" fmla="*/ 77258 h 188243"/>
                <a:gd name="connsiteX3" fmla="*/ 161976 w 589713"/>
                <a:gd name="connsiteY3" fmla="*/ 111829 h 188243"/>
                <a:gd name="connsiteX4" fmla="*/ 158239 w 589713"/>
                <a:gd name="connsiteY4" fmla="*/ 147447 h 188243"/>
                <a:gd name="connsiteX5" fmla="*/ 162220 w 589713"/>
                <a:gd name="connsiteY5" fmla="*/ 156840 h 188243"/>
                <a:gd name="connsiteX6" fmla="*/ 188620 w 589713"/>
                <a:gd name="connsiteY6" fmla="*/ 160332 h 188243"/>
                <a:gd name="connsiteX7" fmla="*/ 196581 w 589713"/>
                <a:gd name="connsiteY7" fmla="*/ 145038 h 188243"/>
                <a:gd name="connsiteX8" fmla="*/ 203391 w 589713"/>
                <a:gd name="connsiteY8" fmla="*/ 82601 h 188243"/>
                <a:gd name="connsiteX9" fmla="*/ 207581 w 589713"/>
                <a:gd name="connsiteY9" fmla="*/ 78620 h 188243"/>
                <a:gd name="connsiteX10" fmla="*/ 373904 w 589713"/>
                <a:gd name="connsiteY10" fmla="*/ 100096 h 188243"/>
                <a:gd name="connsiteX11" fmla="*/ 377745 w 589713"/>
                <a:gd name="connsiteY11" fmla="*/ 106277 h 188243"/>
                <a:gd name="connsiteX12" fmla="*/ 369748 w 589713"/>
                <a:gd name="connsiteY12" fmla="*/ 176011 h 188243"/>
                <a:gd name="connsiteX13" fmla="*/ 374498 w 589713"/>
                <a:gd name="connsiteY13" fmla="*/ 184218 h 188243"/>
                <a:gd name="connsiteX14" fmla="*/ 402538 w 589713"/>
                <a:gd name="connsiteY14" fmla="*/ 188233 h 188243"/>
                <a:gd name="connsiteX15" fmla="*/ 407392 w 589713"/>
                <a:gd name="connsiteY15" fmla="*/ 184357 h 188243"/>
                <a:gd name="connsiteX16" fmla="*/ 415843 w 589713"/>
                <a:gd name="connsiteY16" fmla="*/ 110502 h 188243"/>
                <a:gd name="connsiteX17" fmla="*/ 421849 w 589713"/>
                <a:gd name="connsiteY17" fmla="*/ 105613 h 188243"/>
                <a:gd name="connsiteX18" fmla="*/ 566905 w 589713"/>
                <a:gd name="connsiteY18" fmla="*/ 124435 h 188243"/>
                <a:gd name="connsiteX19" fmla="*/ 587194 w 589713"/>
                <a:gd name="connsiteY19" fmla="*/ 108581 h 188243"/>
                <a:gd name="connsiteX20" fmla="*/ 589394 w 589713"/>
                <a:gd name="connsiteY20" fmla="*/ 90458 h 188243"/>
                <a:gd name="connsiteX21" fmla="*/ 574693 w 589713"/>
                <a:gd name="connsiteY21" fmla="*/ 70204 h 188243"/>
                <a:gd name="connsiteX22" fmla="*/ 22227 w 589713"/>
                <a:gd name="connsiteY22" fmla="*/ 225 h 188243"/>
                <a:gd name="connsiteX23" fmla="*/ 2183 w 589713"/>
                <a:gd name="connsiteY23" fmla="*/ 16393 h 188243"/>
                <a:gd name="connsiteX24" fmla="*/ 262 w 589713"/>
                <a:gd name="connsiteY24" fmla="*/ 34516 h 188243"/>
                <a:gd name="connsiteX25" fmla="*/ 15243 w 589713"/>
                <a:gd name="connsiteY25" fmla="*/ 54595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713" h="188243">
                  <a:moveTo>
                    <a:pt x="15243" y="54595"/>
                  </a:moveTo>
                  <a:cubicBezTo>
                    <a:pt x="18141" y="54944"/>
                    <a:pt x="145389" y="71182"/>
                    <a:pt x="163233" y="73522"/>
                  </a:cubicBezTo>
                  <a:cubicBezTo>
                    <a:pt x="165398" y="73801"/>
                    <a:pt x="167947" y="72823"/>
                    <a:pt x="167109" y="77258"/>
                  </a:cubicBezTo>
                  <a:cubicBezTo>
                    <a:pt x="164979" y="88712"/>
                    <a:pt x="163408" y="100270"/>
                    <a:pt x="161976" y="111829"/>
                  </a:cubicBezTo>
                  <a:cubicBezTo>
                    <a:pt x="160509" y="123667"/>
                    <a:pt x="159357" y="135539"/>
                    <a:pt x="158239" y="147447"/>
                  </a:cubicBezTo>
                  <a:cubicBezTo>
                    <a:pt x="157716" y="152999"/>
                    <a:pt x="156912" y="155548"/>
                    <a:pt x="162220" y="156840"/>
                  </a:cubicBezTo>
                  <a:cubicBezTo>
                    <a:pt x="166585" y="157888"/>
                    <a:pt x="184115" y="160123"/>
                    <a:pt x="188620" y="160332"/>
                  </a:cubicBezTo>
                  <a:cubicBezTo>
                    <a:pt x="194975" y="160996"/>
                    <a:pt x="195394" y="157818"/>
                    <a:pt x="196581" y="145038"/>
                  </a:cubicBezTo>
                  <a:cubicBezTo>
                    <a:pt x="198676" y="123108"/>
                    <a:pt x="200946" y="103553"/>
                    <a:pt x="203391" y="82601"/>
                  </a:cubicBezTo>
                  <a:cubicBezTo>
                    <a:pt x="203461" y="79493"/>
                    <a:pt x="204334" y="78201"/>
                    <a:pt x="207581" y="78620"/>
                  </a:cubicBezTo>
                  <a:cubicBezTo>
                    <a:pt x="225181" y="80960"/>
                    <a:pt x="357387" y="97861"/>
                    <a:pt x="373904" y="100096"/>
                  </a:cubicBezTo>
                  <a:cubicBezTo>
                    <a:pt x="378513" y="100724"/>
                    <a:pt x="378129" y="103029"/>
                    <a:pt x="377745" y="106277"/>
                  </a:cubicBezTo>
                  <a:cubicBezTo>
                    <a:pt x="375475" y="126286"/>
                    <a:pt x="372333" y="156037"/>
                    <a:pt x="369748" y="176011"/>
                  </a:cubicBezTo>
                  <a:cubicBezTo>
                    <a:pt x="368491" y="183729"/>
                    <a:pt x="369329" y="183205"/>
                    <a:pt x="374498" y="184218"/>
                  </a:cubicBezTo>
                  <a:cubicBezTo>
                    <a:pt x="383786" y="186033"/>
                    <a:pt x="392202" y="187256"/>
                    <a:pt x="402538" y="188233"/>
                  </a:cubicBezTo>
                  <a:cubicBezTo>
                    <a:pt x="405541" y="188373"/>
                    <a:pt x="407392" y="187046"/>
                    <a:pt x="407392" y="184357"/>
                  </a:cubicBezTo>
                  <a:cubicBezTo>
                    <a:pt x="410081" y="162009"/>
                    <a:pt x="413503" y="132885"/>
                    <a:pt x="415843" y="110502"/>
                  </a:cubicBezTo>
                  <a:cubicBezTo>
                    <a:pt x="416331" y="105962"/>
                    <a:pt x="418077" y="105124"/>
                    <a:pt x="421849" y="105613"/>
                  </a:cubicBezTo>
                  <a:cubicBezTo>
                    <a:pt x="435782" y="107429"/>
                    <a:pt x="560375" y="123457"/>
                    <a:pt x="566905" y="124435"/>
                  </a:cubicBezTo>
                  <a:cubicBezTo>
                    <a:pt x="578220" y="126111"/>
                    <a:pt x="585867" y="120140"/>
                    <a:pt x="587194" y="108581"/>
                  </a:cubicBezTo>
                  <a:cubicBezTo>
                    <a:pt x="587892" y="102540"/>
                    <a:pt x="588416" y="96464"/>
                    <a:pt x="589394" y="90458"/>
                  </a:cubicBezTo>
                  <a:cubicBezTo>
                    <a:pt x="591175" y="79668"/>
                    <a:pt x="585413" y="71636"/>
                    <a:pt x="574693" y="70204"/>
                  </a:cubicBezTo>
                  <a:cubicBezTo>
                    <a:pt x="568163" y="69331"/>
                    <a:pt x="28757" y="1098"/>
                    <a:pt x="22227" y="225"/>
                  </a:cubicBezTo>
                  <a:cubicBezTo>
                    <a:pt x="10913" y="-1276"/>
                    <a:pt x="3335" y="4800"/>
                    <a:pt x="2183" y="16393"/>
                  </a:cubicBezTo>
                  <a:cubicBezTo>
                    <a:pt x="1589" y="22434"/>
                    <a:pt x="1135" y="28510"/>
                    <a:pt x="262" y="34516"/>
                  </a:cubicBezTo>
                  <a:cubicBezTo>
                    <a:pt x="-1344" y="45411"/>
                    <a:pt x="4523" y="53338"/>
                    <a:pt x="15243" y="54595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Graphic 162"/>
            <p:cNvSpPr/>
            <p:nvPr/>
          </p:nvSpPr>
          <p:spPr>
            <a:xfrm>
              <a:off x="6496363" y="2656250"/>
              <a:ext cx="589698" cy="188243"/>
            </a:xfrm>
            <a:custGeom>
              <a:avLst/>
              <a:gdLst>
                <a:gd name="connsiteX0" fmla="*/ 574471 w 589698"/>
                <a:gd name="connsiteY0" fmla="*/ 133648 h 188243"/>
                <a:gd name="connsiteX1" fmla="*/ 426481 w 589698"/>
                <a:gd name="connsiteY1" fmla="*/ 114721 h 188243"/>
                <a:gd name="connsiteX2" fmla="*/ 422605 w 589698"/>
                <a:gd name="connsiteY2" fmla="*/ 110985 h 188243"/>
                <a:gd name="connsiteX3" fmla="*/ 427738 w 589698"/>
                <a:gd name="connsiteY3" fmla="*/ 76414 h 188243"/>
                <a:gd name="connsiteX4" fmla="*/ 431474 w 589698"/>
                <a:gd name="connsiteY4" fmla="*/ 40796 h 188243"/>
                <a:gd name="connsiteX5" fmla="*/ 427493 w 589698"/>
                <a:gd name="connsiteY5" fmla="*/ 31403 h 188243"/>
                <a:gd name="connsiteX6" fmla="*/ 401094 w 589698"/>
                <a:gd name="connsiteY6" fmla="*/ 27911 h 188243"/>
                <a:gd name="connsiteX7" fmla="*/ 393132 w 589698"/>
                <a:gd name="connsiteY7" fmla="*/ 43206 h 188243"/>
                <a:gd name="connsiteX8" fmla="*/ 386323 w 589698"/>
                <a:gd name="connsiteY8" fmla="*/ 105642 h 188243"/>
                <a:gd name="connsiteX9" fmla="*/ 382133 w 589698"/>
                <a:gd name="connsiteY9" fmla="*/ 109623 h 188243"/>
                <a:gd name="connsiteX10" fmla="*/ 215810 w 589698"/>
                <a:gd name="connsiteY10" fmla="*/ 88147 h 188243"/>
                <a:gd name="connsiteX11" fmla="*/ 211969 w 589698"/>
                <a:gd name="connsiteY11" fmla="*/ 81967 h 188243"/>
                <a:gd name="connsiteX12" fmla="*/ 219965 w 589698"/>
                <a:gd name="connsiteY12" fmla="*/ 12232 h 188243"/>
                <a:gd name="connsiteX13" fmla="*/ 215216 w 589698"/>
                <a:gd name="connsiteY13" fmla="*/ 4026 h 188243"/>
                <a:gd name="connsiteX14" fmla="*/ 187175 w 589698"/>
                <a:gd name="connsiteY14" fmla="*/ 10 h 188243"/>
                <a:gd name="connsiteX15" fmla="*/ 182322 w 589698"/>
                <a:gd name="connsiteY15" fmla="*/ 3886 h 188243"/>
                <a:gd name="connsiteX16" fmla="*/ 173871 w 589698"/>
                <a:gd name="connsiteY16" fmla="*/ 77741 h 188243"/>
                <a:gd name="connsiteX17" fmla="*/ 167865 w 589698"/>
                <a:gd name="connsiteY17" fmla="*/ 82630 h 188243"/>
                <a:gd name="connsiteX18" fmla="*/ 22808 w 589698"/>
                <a:gd name="connsiteY18" fmla="*/ 63808 h 188243"/>
                <a:gd name="connsiteX19" fmla="*/ 2520 w 589698"/>
                <a:gd name="connsiteY19" fmla="*/ 79662 h 188243"/>
                <a:gd name="connsiteX20" fmla="*/ 320 w 589698"/>
                <a:gd name="connsiteY20" fmla="*/ 97785 h 188243"/>
                <a:gd name="connsiteX21" fmla="*/ 14986 w 589698"/>
                <a:gd name="connsiteY21" fmla="*/ 118039 h 188243"/>
                <a:gd name="connsiteX22" fmla="*/ 567452 w 589698"/>
                <a:gd name="connsiteY22" fmla="*/ 188018 h 188243"/>
                <a:gd name="connsiteX23" fmla="*/ 587496 w 589698"/>
                <a:gd name="connsiteY23" fmla="*/ 171850 h 188243"/>
                <a:gd name="connsiteX24" fmla="*/ 589416 w 589698"/>
                <a:gd name="connsiteY24" fmla="*/ 153692 h 188243"/>
                <a:gd name="connsiteX25" fmla="*/ 574471 w 589698"/>
                <a:gd name="connsiteY25" fmla="*/ 133648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698" h="188243">
                  <a:moveTo>
                    <a:pt x="574471" y="133648"/>
                  </a:moveTo>
                  <a:cubicBezTo>
                    <a:pt x="571572" y="133299"/>
                    <a:pt x="444325" y="117061"/>
                    <a:pt x="426481" y="114721"/>
                  </a:cubicBezTo>
                  <a:cubicBezTo>
                    <a:pt x="424316" y="114442"/>
                    <a:pt x="421767" y="115420"/>
                    <a:pt x="422605" y="110985"/>
                  </a:cubicBezTo>
                  <a:cubicBezTo>
                    <a:pt x="424735" y="99531"/>
                    <a:pt x="426306" y="87973"/>
                    <a:pt x="427738" y="76414"/>
                  </a:cubicBezTo>
                  <a:cubicBezTo>
                    <a:pt x="429204" y="64577"/>
                    <a:pt x="430357" y="52704"/>
                    <a:pt x="431474" y="40796"/>
                  </a:cubicBezTo>
                  <a:cubicBezTo>
                    <a:pt x="431998" y="35244"/>
                    <a:pt x="432801" y="32695"/>
                    <a:pt x="427493" y="31403"/>
                  </a:cubicBezTo>
                  <a:cubicBezTo>
                    <a:pt x="423128" y="30355"/>
                    <a:pt x="405599" y="28120"/>
                    <a:pt x="401094" y="27911"/>
                  </a:cubicBezTo>
                  <a:cubicBezTo>
                    <a:pt x="394739" y="27247"/>
                    <a:pt x="394320" y="30425"/>
                    <a:pt x="393132" y="43206"/>
                  </a:cubicBezTo>
                  <a:cubicBezTo>
                    <a:pt x="391037" y="65135"/>
                    <a:pt x="388767" y="84690"/>
                    <a:pt x="386323" y="105642"/>
                  </a:cubicBezTo>
                  <a:cubicBezTo>
                    <a:pt x="386253" y="108750"/>
                    <a:pt x="385380" y="110042"/>
                    <a:pt x="382133" y="109623"/>
                  </a:cubicBezTo>
                  <a:cubicBezTo>
                    <a:pt x="364533" y="107284"/>
                    <a:pt x="232327" y="90382"/>
                    <a:pt x="215810" y="88147"/>
                  </a:cubicBezTo>
                  <a:cubicBezTo>
                    <a:pt x="211200" y="87519"/>
                    <a:pt x="211584" y="85214"/>
                    <a:pt x="211969" y="81967"/>
                  </a:cubicBezTo>
                  <a:cubicBezTo>
                    <a:pt x="214238" y="61958"/>
                    <a:pt x="217381" y="32206"/>
                    <a:pt x="219965" y="12232"/>
                  </a:cubicBezTo>
                  <a:cubicBezTo>
                    <a:pt x="221222" y="4515"/>
                    <a:pt x="220384" y="5038"/>
                    <a:pt x="215216" y="4026"/>
                  </a:cubicBezTo>
                  <a:cubicBezTo>
                    <a:pt x="205927" y="2210"/>
                    <a:pt x="197512" y="988"/>
                    <a:pt x="187175" y="10"/>
                  </a:cubicBezTo>
                  <a:cubicBezTo>
                    <a:pt x="184172" y="-130"/>
                    <a:pt x="182322" y="1197"/>
                    <a:pt x="182322" y="3886"/>
                  </a:cubicBezTo>
                  <a:cubicBezTo>
                    <a:pt x="179633" y="26235"/>
                    <a:pt x="176211" y="55358"/>
                    <a:pt x="173871" y="77741"/>
                  </a:cubicBezTo>
                  <a:cubicBezTo>
                    <a:pt x="173382" y="82281"/>
                    <a:pt x="171636" y="83119"/>
                    <a:pt x="167865" y="82630"/>
                  </a:cubicBezTo>
                  <a:cubicBezTo>
                    <a:pt x="153932" y="80814"/>
                    <a:pt x="29338" y="64786"/>
                    <a:pt x="22808" y="63808"/>
                  </a:cubicBezTo>
                  <a:cubicBezTo>
                    <a:pt x="11494" y="62132"/>
                    <a:pt x="3847" y="68104"/>
                    <a:pt x="2520" y="79662"/>
                  </a:cubicBezTo>
                  <a:cubicBezTo>
                    <a:pt x="1821" y="85703"/>
                    <a:pt x="1298" y="91779"/>
                    <a:pt x="320" y="97785"/>
                  </a:cubicBezTo>
                  <a:cubicBezTo>
                    <a:pt x="-1461" y="108576"/>
                    <a:pt x="4301" y="116607"/>
                    <a:pt x="14986" y="118039"/>
                  </a:cubicBezTo>
                  <a:cubicBezTo>
                    <a:pt x="21516" y="118912"/>
                    <a:pt x="560922" y="187145"/>
                    <a:pt x="567452" y="188018"/>
                  </a:cubicBezTo>
                  <a:cubicBezTo>
                    <a:pt x="578766" y="189520"/>
                    <a:pt x="586343" y="183444"/>
                    <a:pt x="587496" y="171850"/>
                  </a:cubicBezTo>
                  <a:cubicBezTo>
                    <a:pt x="588089" y="165809"/>
                    <a:pt x="588543" y="159733"/>
                    <a:pt x="589416" y="153692"/>
                  </a:cubicBezTo>
                  <a:cubicBezTo>
                    <a:pt x="591093" y="142832"/>
                    <a:pt x="585191" y="134905"/>
                    <a:pt x="574471" y="13364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Graphic 162"/>
            <p:cNvSpPr/>
            <p:nvPr/>
          </p:nvSpPr>
          <p:spPr>
            <a:xfrm>
              <a:off x="6542462" y="3035698"/>
              <a:ext cx="1537936" cy="1537936"/>
            </a:xfrm>
            <a:custGeom>
              <a:avLst/>
              <a:gdLst>
                <a:gd name="connsiteX0" fmla="*/ 1537937 w 1537936"/>
                <a:gd name="connsiteY0" fmla="*/ 768968 h 1537936"/>
                <a:gd name="connsiteX1" fmla="*/ 768968 w 1537936"/>
                <a:gd name="connsiteY1" fmla="*/ 1537937 h 1537936"/>
                <a:gd name="connsiteX2" fmla="*/ 0 w 1537936"/>
                <a:gd name="connsiteY2" fmla="*/ 768968 h 1537936"/>
                <a:gd name="connsiteX3" fmla="*/ 768968 w 1537936"/>
                <a:gd name="connsiteY3" fmla="*/ 0 h 1537936"/>
                <a:gd name="connsiteX4" fmla="*/ 1537937 w 1537936"/>
                <a:gd name="connsiteY4" fmla="*/ 768968 h 1537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7936" h="1537936">
                  <a:moveTo>
                    <a:pt x="1537937" y="768968"/>
                  </a:moveTo>
                  <a:cubicBezTo>
                    <a:pt x="1537937" y="1193658"/>
                    <a:pt x="1193658" y="1537937"/>
                    <a:pt x="768968" y="1537937"/>
                  </a:cubicBezTo>
                  <a:cubicBezTo>
                    <a:pt x="344279" y="1537937"/>
                    <a:pt x="0" y="1193658"/>
                    <a:pt x="0" y="768968"/>
                  </a:cubicBezTo>
                  <a:cubicBezTo>
                    <a:pt x="0" y="344279"/>
                    <a:pt x="344279" y="0"/>
                    <a:pt x="768968" y="0"/>
                  </a:cubicBezTo>
                  <a:cubicBezTo>
                    <a:pt x="1193658" y="0"/>
                    <a:pt x="1537937" y="344279"/>
                    <a:pt x="1537937" y="768968"/>
                  </a:cubicBez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Graphic 162"/>
            <p:cNvSpPr/>
            <p:nvPr/>
          </p:nvSpPr>
          <p:spPr>
            <a:xfrm>
              <a:off x="6590058" y="3090138"/>
              <a:ext cx="1429056" cy="1429056"/>
            </a:xfrm>
            <a:custGeom>
              <a:avLst/>
              <a:gdLst>
                <a:gd name="connsiteX0" fmla="*/ 1429057 w 1429056"/>
                <a:gd name="connsiteY0" fmla="*/ 714529 h 1429056"/>
                <a:gd name="connsiteX1" fmla="*/ 714529 w 1429056"/>
                <a:gd name="connsiteY1" fmla="*/ 1429057 h 1429056"/>
                <a:gd name="connsiteX2" fmla="*/ 0 w 1429056"/>
                <a:gd name="connsiteY2" fmla="*/ 714529 h 1429056"/>
                <a:gd name="connsiteX3" fmla="*/ 714529 w 1429056"/>
                <a:gd name="connsiteY3" fmla="*/ 0 h 1429056"/>
                <a:gd name="connsiteX4" fmla="*/ 1429057 w 1429056"/>
                <a:gd name="connsiteY4" fmla="*/ 714529 h 1429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056" h="1429056">
                  <a:moveTo>
                    <a:pt x="1429057" y="714529"/>
                  </a:moveTo>
                  <a:cubicBezTo>
                    <a:pt x="1429057" y="1109152"/>
                    <a:pt x="1109152" y="1429057"/>
                    <a:pt x="714529" y="1429057"/>
                  </a:cubicBezTo>
                  <a:cubicBezTo>
                    <a:pt x="319905" y="1429057"/>
                    <a:pt x="0" y="1109152"/>
                    <a:pt x="0" y="714529"/>
                  </a:cubicBezTo>
                  <a:cubicBezTo>
                    <a:pt x="0" y="319905"/>
                    <a:pt x="319905" y="0"/>
                    <a:pt x="714529" y="0"/>
                  </a:cubicBezTo>
                  <a:cubicBezTo>
                    <a:pt x="1109152" y="0"/>
                    <a:pt x="1429057" y="319905"/>
                    <a:pt x="1429057" y="714529"/>
                  </a:cubicBezTo>
                  <a:close/>
                </a:path>
              </a:pathLst>
            </a:custGeom>
            <a:solidFill>
              <a:srgbClr val="FFFFFF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7" name="Group 526"/>
          <p:cNvGrpSpPr/>
          <p:nvPr/>
        </p:nvGrpSpPr>
        <p:grpSpPr>
          <a:xfrm rot="832443">
            <a:off x="8832087" y="1758494"/>
            <a:ext cx="861396" cy="817648"/>
            <a:chOff x="705213" y="376535"/>
            <a:chExt cx="1779858" cy="1689463"/>
          </a:xfrm>
        </p:grpSpPr>
        <p:sp>
          <p:nvSpPr>
            <p:cNvPr id="528" name="Freeform: Shape 527"/>
            <p:cNvSpPr/>
            <p:nvPr/>
          </p:nvSpPr>
          <p:spPr>
            <a:xfrm>
              <a:off x="2278584" y="1731564"/>
              <a:ext cx="184123" cy="233222"/>
            </a:xfrm>
            <a:custGeom>
              <a:avLst/>
              <a:gdLst>
                <a:gd name="connsiteX0" fmla="*/ 101650 w 142875"/>
                <a:gd name="connsiteY0" fmla="*/ 155057 h 180975"/>
                <a:gd name="connsiteX1" fmla="*/ 134035 w 142875"/>
                <a:gd name="connsiteY1" fmla="*/ 69332 h 180975"/>
                <a:gd name="connsiteX2" fmla="*/ 134035 w 142875"/>
                <a:gd name="connsiteY2" fmla="*/ 41709 h 180975"/>
                <a:gd name="connsiteX3" fmla="*/ 115938 w 142875"/>
                <a:gd name="connsiteY3" fmla="*/ 16944 h 180975"/>
                <a:gd name="connsiteX4" fmla="*/ 94983 w 142875"/>
                <a:gd name="connsiteY4" fmla="*/ 9324 h 180975"/>
                <a:gd name="connsiteX5" fmla="*/ 42595 w 142875"/>
                <a:gd name="connsiteY5" fmla="*/ 34089 h 180975"/>
                <a:gd name="connsiteX6" fmla="*/ 10210 w 142875"/>
                <a:gd name="connsiteY6" fmla="*/ 119814 h 180975"/>
                <a:gd name="connsiteX7" fmla="*/ 29260 w 142875"/>
                <a:gd name="connsiteY7" fmla="*/ 172202 h 180975"/>
                <a:gd name="connsiteX8" fmla="*/ 50215 w 142875"/>
                <a:gd name="connsiteY8" fmla="*/ 179822 h 180975"/>
                <a:gd name="connsiteX9" fmla="*/ 92125 w 142875"/>
                <a:gd name="connsiteY9" fmla="*/ 169344 h 180975"/>
                <a:gd name="connsiteX10" fmla="*/ 101650 w 142875"/>
                <a:gd name="connsiteY10" fmla="*/ 15505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80975">
                  <a:moveTo>
                    <a:pt x="101650" y="155057"/>
                  </a:moveTo>
                  <a:lnTo>
                    <a:pt x="134035" y="69332"/>
                  </a:lnTo>
                  <a:cubicBezTo>
                    <a:pt x="137845" y="59807"/>
                    <a:pt x="136893" y="50282"/>
                    <a:pt x="134035" y="41709"/>
                  </a:cubicBezTo>
                  <a:cubicBezTo>
                    <a:pt x="130225" y="32184"/>
                    <a:pt x="125463" y="20754"/>
                    <a:pt x="115938" y="16944"/>
                  </a:cubicBezTo>
                  <a:lnTo>
                    <a:pt x="94983" y="9324"/>
                  </a:lnTo>
                  <a:cubicBezTo>
                    <a:pt x="74980" y="1704"/>
                    <a:pt x="50215" y="15039"/>
                    <a:pt x="42595" y="34089"/>
                  </a:cubicBezTo>
                  <a:lnTo>
                    <a:pt x="10210" y="119814"/>
                  </a:lnTo>
                  <a:cubicBezTo>
                    <a:pt x="2590" y="139817"/>
                    <a:pt x="9258" y="164582"/>
                    <a:pt x="29260" y="172202"/>
                  </a:cubicBezTo>
                  <a:lnTo>
                    <a:pt x="50215" y="179822"/>
                  </a:lnTo>
                  <a:cubicBezTo>
                    <a:pt x="63550" y="184584"/>
                    <a:pt x="81648" y="178869"/>
                    <a:pt x="92125" y="169344"/>
                  </a:cubicBezTo>
                  <a:cubicBezTo>
                    <a:pt x="95935" y="165534"/>
                    <a:pt x="99745" y="160772"/>
                    <a:pt x="101650" y="15505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/>
            <p:cNvSpPr/>
            <p:nvPr/>
          </p:nvSpPr>
          <p:spPr>
            <a:xfrm>
              <a:off x="732662" y="1731564"/>
              <a:ext cx="184123" cy="233222"/>
            </a:xfrm>
            <a:custGeom>
              <a:avLst/>
              <a:gdLst>
                <a:gd name="connsiteX0" fmla="*/ 42042 w 142875"/>
                <a:gd name="connsiteY0" fmla="*/ 155057 h 180975"/>
                <a:gd name="connsiteX1" fmla="*/ 9657 w 142875"/>
                <a:gd name="connsiteY1" fmla="*/ 69332 h 180975"/>
                <a:gd name="connsiteX2" fmla="*/ 9657 w 142875"/>
                <a:gd name="connsiteY2" fmla="*/ 41709 h 180975"/>
                <a:gd name="connsiteX3" fmla="*/ 27754 w 142875"/>
                <a:gd name="connsiteY3" fmla="*/ 16944 h 180975"/>
                <a:gd name="connsiteX4" fmla="*/ 48709 w 142875"/>
                <a:gd name="connsiteY4" fmla="*/ 9324 h 180975"/>
                <a:gd name="connsiteX5" fmla="*/ 101097 w 142875"/>
                <a:gd name="connsiteY5" fmla="*/ 34089 h 180975"/>
                <a:gd name="connsiteX6" fmla="*/ 133482 w 142875"/>
                <a:gd name="connsiteY6" fmla="*/ 119814 h 180975"/>
                <a:gd name="connsiteX7" fmla="*/ 114432 w 142875"/>
                <a:gd name="connsiteY7" fmla="*/ 172202 h 180975"/>
                <a:gd name="connsiteX8" fmla="*/ 93477 w 142875"/>
                <a:gd name="connsiteY8" fmla="*/ 179822 h 180975"/>
                <a:gd name="connsiteX9" fmla="*/ 51567 w 142875"/>
                <a:gd name="connsiteY9" fmla="*/ 169344 h 180975"/>
                <a:gd name="connsiteX10" fmla="*/ 42042 w 142875"/>
                <a:gd name="connsiteY10" fmla="*/ 15505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80975">
                  <a:moveTo>
                    <a:pt x="42042" y="155057"/>
                  </a:moveTo>
                  <a:lnTo>
                    <a:pt x="9657" y="69332"/>
                  </a:lnTo>
                  <a:cubicBezTo>
                    <a:pt x="5847" y="59807"/>
                    <a:pt x="6799" y="50282"/>
                    <a:pt x="9657" y="41709"/>
                  </a:cubicBezTo>
                  <a:cubicBezTo>
                    <a:pt x="13467" y="32184"/>
                    <a:pt x="18229" y="20754"/>
                    <a:pt x="27754" y="16944"/>
                  </a:cubicBezTo>
                  <a:lnTo>
                    <a:pt x="48709" y="9324"/>
                  </a:lnTo>
                  <a:cubicBezTo>
                    <a:pt x="68712" y="1704"/>
                    <a:pt x="93477" y="15039"/>
                    <a:pt x="101097" y="34089"/>
                  </a:cubicBezTo>
                  <a:lnTo>
                    <a:pt x="133482" y="119814"/>
                  </a:lnTo>
                  <a:cubicBezTo>
                    <a:pt x="141102" y="139817"/>
                    <a:pt x="134434" y="164582"/>
                    <a:pt x="114432" y="172202"/>
                  </a:cubicBezTo>
                  <a:lnTo>
                    <a:pt x="93477" y="179822"/>
                  </a:lnTo>
                  <a:cubicBezTo>
                    <a:pt x="80142" y="184584"/>
                    <a:pt x="62044" y="178869"/>
                    <a:pt x="51567" y="169344"/>
                  </a:cubicBezTo>
                  <a:cubicBezTo>
                    <a:pt x="47757" y="165534"/>
                    <a:pt x="43947" y="160772"/>
                    <a:pt x="42042" y="15505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/>
            <p:cNvSpPr/>
            <p:nvPr/>
          </p:nvSpPr>
          <p:spPr>
            <a:xfrm>
              <a:off x="705213" y="412370"/>
              <a:ext cx="1779858" cy="1239762"/>
            </a:xfrm>
            <a:custGeom>
              <a:avLst/>
              <a:gdLst>
                <a:gd name="connsiteX0" fmla="*/ 1313021 w 1381125"/>
                <a:gd name="connsiteY0" fmla="*/ 947261 h 962025"/>
                <a:gd name="connsiteX1" fmla="*/ 1323499 w 1381125"/>
                <a:gd name="connsiteY1" fmla="*/ 955834 h 962025"/>
                <a:gd name="connsiteX2" fmla="*/ 1376839 w 1381125"/>
                <a:gd name="connsiteY2" fmla="*/ 691039 h 962025"/>
                <a:gd name="connsiteX3" fmla="*/ 691991 w 1381125"/>
                <a:gd name="connsiteY3" fmla="*/ 7144 h 962025"/>
                <a:gd name="connsiteX4" fmla="*/ 7144 w 1381125"/>
                <a:gd name="connsiteY4" fmla="*/ 691991 h 962025"/>
                <a:gd name="connsiteX5" fmla="*/ 59531 w 1381125"/>
                <a:gd name="connsiteY5" fmla="*/ 956786 h 962025"/>
                <a:gd name="connsiteX6" fmla="*/ 70961 w 1381125"/>
                <a:gd name="connsiteY6" fmla="*/ 947261 h 962025"/>
                <a:gd name="connsiteX7" fmla="*/ 110966 w 1381125"/>
                <a:gd name="connsiteY7" fmla="*/ 892016 h 962025"/>
                <a:gd name="connsiteX8" fmla="*/ 77629 w 1381125"/>
                <a:gd name="connsiteY8" fmla="*/ 691991 h 962025"/>
                <a:gd name="connsiteX9" fmla="*/ 691991 w 1381125"/>
                <a:gd name="connsiteY9" fmla="*/ 77629 h 962025"/>
                <a:gd name="connsiteX10" fmla="*/ 1306354 w 1381125"/>
                <a:gd name="connsiteY10" fmla="*/ 691991 h 962025"/>
                <a:gd name="connsiteX11" fmla="*/ 1273016 w 1381125"/>
                <a:gd name="connsiteY11" fmla="*/ 892969 h 962025"/>
                <a:gd name="connsiteX12" fmla="*/ 1313021 w 1381125"/>
                <a:gd name="connsiteY12" fmla="*/ 947261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81125" h="962025">
                  <a:moveTo>
                    <a:pt x="1313021" y="947261"/>
                  </a:moveTo>
                  <a:cubicBezTo>
                    <a:pt x="1316831" y="950119"/>
                    <a:pt x="1320641" y="952976"/>
                    <a:pt x="1323499" y="955834"/>
                  </a:cubicBezTo>
                  <a:cubicBezTo>
                    <a:pt x="1358741" y="872966"/>
                    <a:pt x="1376839" y="782479"/>
                    <a:pt x="1376839" y="691039"/>
                  </a:cubicBezTo>
                  <a:cubicBezTo>
                    <a:pt x="1376839" y="313849"/>
                    <a:pt x="1069181" y="7144"/>
                    <a:pt x="691991" y="7144"/>
                  </a:cubicBezTo>
                  <a:cubicBezTo>
                    <a:pt x="313849" y="7144"/>
                    <a:pt x="7144" y="313849"/>
                    <a:pt x="7144" y="691991"/>
                  </a:cubicBezTo>
                  <a:cubicBezTo>
                    <a:pt x="7144" y="784384"/>
                    <a:pt x="25241" y="873919"/>
                    <a:pt x="59531" y="956786"/>
                  </a:cubicBezTo>
                  <a:cubicBezTo>
                    <a:pt x="63341" y="952976"/>
                    <a:pt x="66199" y="950119"/>
                    <a:pt x="70961" y="947261"/>
                  </a:cubicBezTo>
                  <a:cubicBezTo>
                    <a:pt x="76676" y="924401"/>
                    <a:pt x="90964" y="904399"/>
                    <a:pt x="110966" y="892016"/>
                  </a:cubicBezTo>
                  <a:cubicBezTo>
                    <a:pt x="89059" y="828199"/>
                    <a:pt x="77629" y="760571"/>
                    <a:pt x="77629" y="691991"/>
                  </a:cubicBezTo>
                  <a:cubicBezTo>
                    <a:pt x="77629" y="353854"/>
                    <a:pt x="352901" y="77629"/>
                    <a:pt x="691991" y="77629"/>
                  </a:cubicBezTo>
                  <a:cubicBezTo>
                    <a:pt x="1030129" y="77629"/>
                    <a:pt x="1306354" y="352901"/>
                    <a:pt x="1306354" y="691991"/>
                  </a:cubicBezTo>
                  <a:cubicBezTo>
                    <a:pt x="1306354" y="761524"/>
                    <a:pt x="1294924" y="829151"/>
                    <a:pt x="1273016" y="892969"/>
                  </a:cubicBezTo>
                  <a:cubicBezTo>
                    <a:pt x="1293019" y="905351"/>
                    <a:pt x="1307306" y="925354"/>
                    <a:pt x="1313021" y="94726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/>
            <p:cNvSpPr/>
            <p:nvPr/>
          </p:nvSpPr>
          <p:spPr>
            <a:xfrm>
              <a:off x="2235890" y="1623899"/>
              <a:ext cx="208673" cy="417346"/>
            </a:xfrm>
            <a:custGeom>
              <a:avLst/>
              <a:gdLst>
                <a:gd name="connsiteX0" fmla="*/ 125254 w 161925"/>
                <a:gd name="connsiteY0" fmla="*/ 7144 h 323850"/>
                <a:gd name="connsiteX1" fmla="*/ 122396 w 161925"/>
                <a:gd name="connsiteY1" fmla="*/ 64294 h 323850"/>
                <a:gd name="connsiteX2" fmla="*/ 42386 w 161925"/>
                <a:gd name="connsiteY2" fmla="*/ 272891 h 323850"/>
                <a:gd name="connsiteX3" fmla="*/ 7144 w 161925"/>
                <a:gd name="connsiteY3" fmla="*/ 316706 h 323850"/>
                <a:gd name="connsiteX4" fmla="*/ 84296 w 161925"/>
                <a:gd name="connsiteY4" fmla="*/ 270034 h 323850"/>
                <a:gd name="connsiteX5" fmla="*/ 151924 w 161925"/>
                <a:gd name="connsiteY5" fmla="*/ 93821 h 323850"/>
                <a:gd name="connsiteX6" fmla="*/ 135731 w 161925"/>
                <a:gd name="connsiteY6" fmla="*/ 15716 h 323850"/>
                <a:gd name="connsiteX7" fmla="*/ 125254 w 161925"/>
                <a:gd name="connsiteY7" fmla="*/ 7144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323850">
                  <a:moveTo>
                    <a:pt x="125254" y="7144"/>
                  </a:moveTo>
                  <a:cubicBezTo>
                    <a:pt x="130016" y="25241"/>
                    <a:pt x="129064" y="45244"/>
                    <a:pt x="122396" y="64294"/>
                  </a:cubicBezTo>
                  <a:lnTo>
                    <a:pt x="42386" y="272891"/>
                  </a:lnTo>
                  <a:cubicBezTo>
                    <a:pt x="34766" y="291941"/>
                    <a:pt x="22384" y="306229"/>
                    <a:pt x="7144" y="316706"/>
                  </a:cubicBezTo>
                  <a:cubicBezTo>
                    <a:pt x="39529" y="320516"/>
                    <a:pt x="72866" y="302419"/>
                    <a:pt x="84296" y="270034"/>
                  </a:cubicBezTo>
                  <a:lnTo>
                    <a:pt x="151924" y="93821"/>
                  </a:lnTo>
                  <a:cubicBezTo>
                    <a:pt x="162401" y="66199"/>
                    <a:pt x="154781" y="35719"/>
                    <a:pt x="135731" y="15716"/>
                  </a:cubicBezTo>
                  <a:cubicBezTo>
                    <a:pt x="131921" y="12859"/>
                    <a:pt x="129064" y="10001"/>
                    <a:pt x="125254" y="714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/>
            <p:cNvSpPr/>
            <p:nvPr/>
          </p:nvSpPr>
          <p:spPr>
            <a:xfrm>
              <a:off x="2118052" y="1530612"/>
              <a:ext cx="282322" cy="527819"/>
            </a:xfrm>
            <a:custGeom>
              <a:avLst/>
              <a:gdLst>
                <a:gd name="connsiteX0" fmla="*/ 133826 w 219075"/>
                <a:gd name="connsiteY0" fmla="*/ 345281 h 409575"/>
                <a:gd name="connsiteX1" fmla="*/ 213836 w 219075"/>
                <a:gd name="connsiteY1" fmla="*/ 136684 h 409575"/>
                <a:gd name="connsiteX2" fmla="*/ 216694 w 219075"/>
                <a:gd name="connsiteY2" fmla="*/ 79534 h 409575"/>
                <a:gd name="connsiteX3" fmla="*/ 176689 w 219075"/>
                <a:gd name="connsiteY3" fmla="*/ 24289 h 409575"/>
                <a:gd name="connsiteX4" fmla="*/ 159544 w 219075"/>
                <a:gd name="connsiteY4" fmla="*/ 15716 h 409575"/>
                <a:gd name="connsiteX5" fmla="*/ 136684 w 219075"/>
                <a:gd name="connsiteY5" fmla="*/ 7144 h 409575"/>
                <a:gd name="connsiteX6" fmla="*/ 137636 w 219075"/>
                <a:gd name="connsiteY6" fmla="*/ 90964 h 409575"/>
                <a:gd name="connsiteX7" fmla="*/ 38576 w 219075"/>
                <a:gd name="connsiteY7" fmla="*/ 350996 h 409575"/>
                <a:gd name="connsiteX8" fmla="*/ 7144 w 219075"/>
                <a:gd name="connsiteY8" fmla="*/ 395764 h 409575"/>
                <a:gd name="connsiteX9" fmla="*/ 13811 w 219075"/>
                <a:gd name="connsiteY9" fmla="*/ 398621 h 409575"/>
                <a:gd name="connsiteX10" fmla="*/ 99536 w 219075"/>
                <a:gd name="connsiteY10" fmla="*/ 389096 h 409575"/>
                <a:gd name="connsiteX11" fmla="*/ 133826 w 219075"/>
                <a:gd name="connsiteY11" fmla="*/ 34528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075" h="409575">
                  <a:moveTo>
                    <a:pt x="133826" y="345281"/>
                  </a:moveTo>
                  <a:lnTo>
                    <a:pt x="213836" y="136684"/>
                  </a:lnTo>
                  <a:cubicBezTo>
                    <a:pt x="221456" y="117634"/>
                    <a:pt x="221456" y="97631"/>
                    <a:pt x="216694" y="79534"/>
                  </a:cubicBezTo>
                  <a:cubicBezTo>
                    <a:pt x="210979" y="57626"/>
                    <a:pt x="196691" y="37624"/>
                    <a:pt x="176689" y="24289"/>
                  </a:cubicBezTo>
                  <a:cubicBezTo>
                    <a:pt x="171926" y="21431"/>
                    <a:pt x="166211" y="18574"/>
                    <a:pt x="159544" y="15716"/>
                  </a:cubicBezTo>
                  <a:lnTo>
                    <a:pt x="136684" y="7144"/>
                  </a:lnTo>
                  <a:cubicBezTo>
                    <a:pt x="147161" y="32861"/>
                    <a:pt x="148114" y="63341"/>
                    <a:pt x="137636" y="90964"/>
                  </a:cubicBezTo>
                  <a:lnTo>
                    <a:pt x="38576" y="350996"/>
                  </a:lnTo>
                  <a:cubicBezTo>
                    <a:pt x="31909" y="369094"/>
                    <a:pt x="20479" y="384334"/>
                    <a:pt x="7144" y="395764"/>
                  </a:cubicBezTo>
                  <a:lnTo>
                    <a:pt x="13811" y="398621"/>
                  </a:lnTo>
                  <a:cubicBezTo>
                    <a:pt x="43339" y="410051"/>
                    <a:pt x="74771" y="405289"/>
                    <a:pt x="99536" y="389096"/>
                  </a:cubicBezTo>
                  <a:cubicBezTo>
                    <a:pt x="113824" y="378619"/>
                    <a:pt x="126206" y="363379"/>
                    <a:pt x="133826" y="3452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/>
            <p:cNvSpPr/>
            <p:nvPr/>
          </p:nvSpPr>
          <p:spPr>
            <a:xfrm>
              <a:off x="750247" y="1623900"/>
              <a:ext cx="208673" cy="417346"/>
            </a:xfrm>
            <a:custGeom>
              <a:avLst/>
              <a:gdLst>
                <a:gd name="connsiteX0" fmla="*/ 122359 w 161925"/>
                <a:gd name="connsiteY0" fmla="*/ 272891 h 323850"/>
                <a:gd name="connsiteX1" fmla="*/ 42349 w 161925"/>
                <a:gd name="connsiteY1" fmla="*/ 64294 h 323850"/>
                <a:gd name="connsiteX2" fmla="*/ 39492 w 161925"/>
                <a:gd name="connsiteY2" fmla="*/ 7144 h 323850"/>
                <a:gd name="connsiteX3" fmla="*/ 28062 w 161925"/>
                <a:gd name="connsiteY3" fmla="*/ 16669 h 323850"/>
                <a:gd name="connsiteX4" fmla="*/ 11869 w 161925"/>
                <a:gd name="connsiteY4" fmla="*/ 93821 h 323850"/>
                <a:gd name="connsiteX5" fmla="*/ 79497 w 161925"/>
                <a:gd name="connsiteY5" fmla="*/ 270034 h 323850"/>
                <a:gd name="connsiteX6" fmla="*/ 156649 w 161925"/>
                <a:gd name="connsiteY6" fmla="*/ 316706 h 323850"/>
                <a:gd name="connsiteX7" fmla="*/ 122359 w 161925"/>
                <a:gd name="connsiteY7" fmla="*/ 27289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323850">
                  <a:moveTo>
                    <a:pt x="122359" y="272891"/>
                  </a:moveTo>
                  <a:lnTo>
                    <a:pt x="42349" y="64294"/>
                  </a:lnTo>
                  <a:cubicBezTo>
                    <a:pt x="34729" y="45244"/>
                    <a:pt x="34729" y="25241"/>
                    <a:pt x="39492" y="7144"/>
                  </a:cubicBezTo>
                  <a:cubicBezTo>
                    <a:pt x="35682" y="10001"/>
                    <a:pt x="31872" y="12859"/>
                    <a:pt x="28062" y="16669"/>
                  </a:cubicBezTo>
                  <a:cubicBezTo>
                    <a:pt x="9012" y="36671"/>
                    <a:pt x="1392" y="66199"/>
                    <a:pt x="11869" y="93821"/>
                  </a:cubicBezTo>
                  <a:lnTo>
                    <a:pt x="79497" y="270034"/>
                  </a:lnTo>
                  <a:cubicBezTo>
                    <a:pt x="91879" y="302419"/>
                    <a:pt x="124264" y="320516"/>
                    <a:pt x="156649" y="316706"/>
                  </a:cubicBezTo>
                  <a:cubicBezTo>
                    <a:pt x="141409" y="306229"/>
                    <a:pt x="129027" y="290989"/>
                    <a:pt x="122359" y="27289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/>
            <p:cNvSpPr/>
            <p:nvPr/>
          </p:nvSpPr>
          <p:spPr>
            <a:xfrm>
              <a:off x="783619" y="1531838"/>
              <a:ext cx="282322" cy="527819"/>
            </a:xfrm>
            <a:custGeom>
              <a:avLst/>
              <a:gdLst>
                <a:gd name="connsiteX0" fmla="*/ 10120 w 219075"/>
                <a:gd name="connsiteY0" fmla="*/ 78581 h 409575"/>
                <a:gd name="connsiteX1" fmla="*/ 12978 w 219075"/>
                <a:gd name="connsiteY1" fmla="*/ 135731 h 409575"/>
                <a:gd name="connsiteX2" fmla="*/ 92988 w 219075"/>
                <a:gd name="connsiteY2" fmla="*/ 344329 h 409575"/>
                <a:gd name="connsiteX3" fmla="*/ 128230 w 219075"/>
                <a:gd name="connsiteY3" fmla="*/ 388144 h 409575"/>
                <a:gd name="connsiteX4" fmla="*/ 213955 w 219075"/>
                <a:gd name="connsiteY4" fmla="*/ 397669 h 409575"/>
                <a:gd name="connsiteX5" fmla="*/ 220623 w 219075"/>
                <a:gd name="connsiteY5" fmla="*/ 394811 h 409575"/>
                <a:gd name="connsiteX6" fmla="*/ 189190 w 219075"/>
                <a:gd name="connsiteY6" fmla="*/ 350044 h 409575"/>
                <a:gd name="connsiteX7" fmla="*/ 89178 w 219075"/>
                <a:gd name="connsiteY7" fmla="*/ 90964 h 409575"/>
                <a:gd name="connsiteX8" fmla="*/ 90130 w 219075"/>
                <a:gd name="connsiteY8" fmla="*/ 7144 h 409575"/>
                <a:gd name="connsiteX9" fmla="*/ 67270 w 219075"/>
                <a:gd name="connsiteY9" fmla="*/ 15716 h 409575"/>
                <a:gd name="connsiteX10" fmla="*/ 50125 w 219075"/>
                <a:gd name="connsiteY10" fmla="*/ 24289 h 409575"/>
                <a:gd name="connsiteX11" fmla="*/ 10120 w 219075"/>
                <a:gd name="connsiteY11" fmla="*/ 7858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075" h="409575">
                  <a:moveTo>
                    <a:pt x="10120" y="78581"/>
                  </a:moveTo>
                  <a:cubicBezTo>
                    <a:pt x="5358" y="96679"/>
                    <a:pt x="6310" y="116681"/>
                    <a:pt x="12978" y="135731"/>
                  </a:cubicBezTo>
                  <a:lnTo>
                    <a:pt x="92988" y="344329"/>
                  </a:lnTo>
                  <a:cubicBezTo>
                    <a:pt x="99655" y="363379"/>
                    <a:pt x="112990" y="377666"/>
                    <a:pt x="128230" y="388144"/>
                  </a:cubicBezTo>
                  <a:cubicBezTo>
                    <a:pt x="152995" y="404336"/>
                    <a:pt x="184428" y="409099"/>
                    <a:pt x="213955" y="397669"/>
                  </a:cubicBezTo>
                  <a:lnTo>
                    <a:pt x="220623" y="394811"/>
                  </a:lnTo>
                  <a:cubicBezTo>
                    <a:pt x="207288" y="382429"/>
                    <a:pt x="195858" y="368141"/>
                    <a:pt x="189190" y="350044"/>
                  </a:cubicBezTo>
                  <a:lnTo>
                    <a:pt x="89178" y="90964"/>
                  </a:lnTo>
                  <a:cubicBezTo>
                    <a:pt x="78700" y="62389"/>
                    <a:pt x="79653" y="32861"/>
                    <a:pt x="90130" y="7144"/>
                  </a:cubicBezTo>
                  <a:lnTo>
                    <a:pt x="67270" y="15716"/>
                  </a:lnTo>
                  <a:cubicBezTo>
                    <a:pt x="61555" y="17621"/>
                    <a:pt x="55840" y="20479"/>
                    <a:pt x="50125" y="24289"/>
                  </a:cubicBezTo>
                  <a:cubicBezTo>
                    <a:pt x="30123" y="36671"/>
                    <a:pt x="15835" y="56674"/>
                    <a:pt x="10120" y="785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/>
            <p:cNvSpPr/>
            <p:nvPr/>
          </p:nvSpPr>
          <p:spPr>
            <a:xfrm>
              <a:off x="732662" y="376535"/>
              <a:ext cx="1730045" cy="760718"/>
            </a:xfrm>
            <a:custGeom>
              <a:avLst/>
              <a:gdLst>
                <a:gd name="connsiteX0" fmla="*/ 62905 w 2549976"/>
                <a:gd name="connsiteY0" fmla="*/ 1077763 h 1121249"/>
                <a:gd name="connsiteX1" fmla="*/ 2421 w 2549976"/>
                <a:gd name="connsiteY1" fmla="*/ 982798 h 1121249"/>
                <a:gd name="connsiteX2" fmla="*/ 1518230 w 2549976"/>
                <a:gd name="connsiteY2" fmla="*/ 23821 h 1121249"/>
                <a:gd name="connsiteX3" fmla="*/ 2548073 w 2549976"/>
                <a:gd name="connsiteY3" fmla="*/ 1019755 h 1121249"/>
                <a:gd name="connsiteX4" fmla="*/ 2484827 w 2549976"/>
                <a:gd name="connsiteY4" fmla="*/ 1112815 h 1121249"/>
                <a:gd name="connsiteX5" fmla="*/ 2438821 w 2549976"/>
                <a:gd name="connsiteY5" fmla="*/ 1120244 h 1121249"/>
                <a:gd name="connsiteX6" fmla="*/ 2350810 w 2549976"/>
                <a:gd name="connsiteY6" fmla="*/ 1060522 h 1121249"/>
                <a:gd name="connsiteX7" fmla="*/ 1092938 w 2549976"/>
                <a:gd name="connsiteY7" fmla="*/ 215845 h 1121249"/>
                <a:gd name="connsiteX8" fmla="*/ 198350 w 2549976"/>
                <a:gd name="connsiteY8" fmla="*/ 1029280 h 1121249"/>
                <a:gd name="connsiteX9" fmla="*/ 108625 w 2549976"/>
                <a:gd name="connsiteY9" fmla="*/ 1086430 h 1121249"/>
                <a:gd name="connsiteX10" fmla="*/ 62905 w 2549976"/>
                <a:gd name="connsiteY10" fmla="*/ 1077763 h 112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49976" h="1121249">
                  <a:moveTo>
                    <a:pt x="62905" y="1077763"/>
                  </a:moveTo>
                  <a:cubicBezTo>
                    <a:pt x="19280" y="1069381"/>
                    <a:pt x="-8628" y="1025947"/>
                    <a:pt x="2421" y="982798"/>
                  </a:cubicBezTo>
                  <a:cubicBezTo>
                    <a:pt x="173300" y="317763"/>
                    <a:pt x="834811" y="-107624"/>
                    <a:pt x="1518230" y="23821"/>
                  </a:cubicBezTo>
                  <a:cubicBezTo>
                    <a:pt x="2031056" y="122500"/>
                    <a:pt x="2433582" y="515407"/>
                    <a:pt x="2548073" y="1019755"/>
                  </a:cubicBezTo>
                  <a:cubicBezTo>
                    <a:pt x="2557883" y="1063094"/>
                    <a:pt x="2528737" y="1105671"/>
                    <a:pt x="2484827" y="1112815"/>
                  </a:cubicBezTo>
                  <a:lnTo>
                    <a:pt x="2438821" y="1120244"/>
                  </a:lnTo>
                  <a:cubicBezTo>
                    <a:pt x="2398244" y="1126816"/>
                    <a:pt x="2360049" y="1100527"/>
                    <a:pt x="2350810" y="1060522"/>
                  </a:cubicBezTo>
                  <a:cubicBezTo>
                    <a:pt x="2220984" y="495880"/>
                    <a:pt x="1673011" y="121643"/>
                    <a:pt x="1092938" y="215845"/>
                  </a:cubicBezTo>
                  <a:cubicBezTo>
                    <a:pt x="658027" y="286521"/>
                    <a:pt x="308650" y="607323"/>
                    <a:pt x="198350" y="1029280"/>
                  </a:cubicBezTo>
                  <a:cubicBezTo>
                    <a:pt x="187968" y="1069000"/>
                    <a:pt x="149011" y="1094241"/>
                    <a:pt x="108625" y="1086430"/>
                  </a:cubicBezTo>
                  <a:lnTo>
                    <a:pt x="62905" y="107776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Rectangle: Rounded Corners 535"/>
            <p:cNvSpPr/>
            <p:nvPr/>
          </p:nvSpPr>
          <p:spPr>
            <a:xfrm rot="20318182">
              <a:off x="945317" y="1425775"/>
              <a:ext cx="281756" cy="640223"/>
            </a:xfrm>
            <a:prstGeom prst="roundRect">
              <a:avLst>
                <a:gd name="adj" fmla="val 26356"/>
              </a:avLst>
            </a:pr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7" name="Rectangle: Rounded Corners 536"/>
            <p:cNvSpPr/>
            <p:nvPr/>
          </p:nvSpPr>
          <p:spPr>
            <a:xfrm rot="1281818" flipH="1">
              <a:off x="1968944" y="1425775"/>
              <a:ext cx="281756" cy="640223"/>
            </a:xfrm>
            <a:prstGeom prst="roundRect">
              <a:avLst>
                <a:gd name="adj" fmla="val 26356"/>
              </a:avLst>
            </a:pr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8" name="Freeform: Shape 537"/>
          <p:cNvSpPr/>
          <p:nvPr/>
        </p:nvSpPr>
        <p:spPr>
          <a:xfrm rot="19843481">
            <a:off x="10554456" y="3186016"/>
            <a:ext cx="305690" cy="485968"/>
          </a:xfrm>
          <a:custGeom>
            <a:avLst/>
            <a:gdLst>
              <a:gd name="connsiteX0" fmla="*/ 629126 w 742950"/>
              <a:gd name="connsiteY0" fmla="*/ 297656 h 1181100"/>
              <a:gd name="connsiteX1" fmla="*/ 437674 w 742950"/>
              <a:gd name="connsiteY1" fmla="*/ 9049 h 1181100"/>
              <a:gd name="connsiteX2" fmla="*/ 437674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6246 w 742950"/>
              <a:gd name="connsiteY9" fmla="*/ 997744 h 1181100"/>
              <a:gd name="connsiteX10" fmla="*/ 446246 w 742950"/>
              <a:gd name="connsiteY10" fmla="*/ 999649 h 1181100"/>
              <a:gd name="connsiteX11" fmla="*/ 446246 w 742950"/>
              <a:gd name="connsiteY11" fmla="*/ 999649 h 1181100"/>
              <a:gd name="connsiteX12" fmla="*/ 446246 w 742950"/>
              <a:gd name="connsiteY12" fmla="*/ 999649 h 1181100"/>
              <a:gd name="connsiteX13" fmla="*/ 441484 w 742950"/>
              <a:gd name="connsiteY13" fmla="*/ 201454 h 1181100"/>
              <a:gd name="connsiteX14" fmla="*/ 604361 w 742950"/>
              <a:gd name="connsiteY14" fmla="*/ 351949 h 1181100"/>
              <a:gd name="connsiteX15" fmla="*/ 643414 w 742950"/>
              <a:gd name="connsiteY15" fmla="*/ 626269 h 1181100"/>
              <a:gd name="connsiteX16" fmla="*/ 629126 w 742950"/>
              <a:gd name="connsiteY16" fmla="*/ 29765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2950" h="1181100">
                <a:moveTo>
                  <a:pt x="629126" y="297656"/>
                </a:moveTo>
                <a:cubicBezTo>
                  <a:pt x="460534" y="185261"/>
                  <a:pt x="437674" y="10001"/>
                  <a:pt x="437674" y="9049"/>
                </a:cubicBezTo>
                <a:lnTo>
                  <a:pt x="437674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6246" y="997744"/>
                </a:lnTo>
                <a:lnTo>
                  <a:pt x="446246" y="999649"/>
                </a:lnTo>
                <a:cubicBezTo>
                  <a:pt x="446246" y="999649"/>
                  <a:pt x="446246" y="999649"/>
                  <a:pt x="446246" y="999649"/>
                </a:cubicBezTo>
                <a:cubicBezTo>
                  <a:pt x="446246" y="999649"/>
                  <a:pt x="446246" y="999649"/>
                  <a:pt x="446246" y="999649"/>
                </a:cubicBezTo>
                <a:lnTo>
                  <a:pt x="441484" y="201454"/>
                </a:lnTo>
                <a:cubicBezTo>
                  <a:pt x="469106" y="244316"/>
                  <a:pt x="516731" y="286226"/>
                  <a:pt x="604361" y="351949"/>
                </a:cubicBezTo>
                <a:cubicBezTo>
                  <a:pt x="777716" y="481489"/>
                  <a:pt x="643414" y="626269"/>
                  <a:pt x="643414" y="626269"/>
                </a:cubicBezTo>
                <a:cubicBezTo>
                  <a:pt x="753904" y="571976"/>
                  <a:pt x="791051" y="406241"/>
                  <a:pt x="629126" y="29765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39" name="Freeform: Shape 538"/>
          <p:cNvSpPr/>
          <p:nvPr/>
        </p:nvSpPr>
        <p:spPr>
          <a:xfrm rot="20216411">
            <a:off x="8281295" y="5282432"/>
            <a:ext cx="305690" cy="485968"/>
          </a:xfrm>
          <a:custGeom>
            <a:avLst/>
            <a:gdLst>
              <a:gd name="connsiteX0" fmla="*/ 694849 w 742950"/>
              <a:gd name="connsiteY0" fmla="*/ 597694 h 1181100"/>
              <a:gd name="connsiteX1" fmla="*/ 631031 w 742950"/>
              <a:gd name="connsiteY1" fmla="*/ 297656 h 1181100"/>
              <a:gd name="connsiteX2" fmla="*/ 442436 w 742950"/>
              <a:gd name="connsiteY2" fmla="*/ 9049 h 1181100"/>
              <a:gd name="connsiteX3" fmla="*/ 442436 w 742950"/>
              <a:gd name="connsiteY3" fmla="*/ 7144 h 1181100"/>
              <a:gd name="connsiteX4" fmla="*/ 387191 w 742950"/>
              <a:gd name="connsiteY4" fmla="*/ 7144 h 1181100"/>
              <a:gd name="connsiteX5" fmla="*/ 391001 w 742950"/>
              <a:gd name="connsiteY5" fmla="*/ 881539 h 1181100"/>
              <a:gd name="connsiteX6" fmla="*/ 230029 w 742950"/>
              <a:gd name="connsiteY6" fmla="*/ 820579 h 1181100"/>
              <a:gd name="connsiteX7" fmla="*/ 7144 w 742950"/>
              <a:gd name="connsiteY7" fmla="*/ 1008221 h 1181100"/>
              <a:gd name="connsiteX8" fmla="*/ 230029 w 742950"/>
              <a:gd name="connsiteY8" fmla="*/ 1174909 h 1181100"/>
              <a:gd name="connsiteX9" fmla="*/ 443389 w 742950"/>
              <a:gd name="connsiteY9" fmla="*/ 997744 h 1181100"/>
              <a:gd name="connsiteX10" fmla="*/ 442436 w 742950"/>
              <a:gd name="connsiteY10" fmla="*/ 997744 h 1181100"/>
              <a:gd name="connsiteX11" fmla="*/ 442436 w 742950"/>
              <a:gd name="connsiteY11" fmla="*/ 999649 h 1181100"/>
              <a:gd name="connsiteX12" fmla="*/ 442436 w 742950"/>
              <a:gd name="connsiteY12" fmla="*/ 999649 h 1181100"/>
              <a:gd name="connsiteX13" fmla="*/ 442436 w 742950"/>
              <a:gd name="connsiteY13" fmla="*/ 999649 h 1181100"/>
              <a:gd name="connsiteX14" fmla="*/ 442436 w 742950"/>
              <a:gd name="connsiteY14" fmla="*/ 673894 h 1181100"/>
              <a:gd name="connsiteX15" fmla="*/ 604361 w 742950"/>
              <a:gd name="connsiteY15" fmla="*/ 821531 h 1181100"/>
              <a:gd name="connsiteX16" fmla="*/ 644367 w 742950"/>
              <a:gd name="connsiteY16" fmla="*/ 1095851 h 1181100"/>
              <a:gd name="connsiteX17" fmla="*/ 694849 w 742950"/>
              <a:gd name="connsiteY17" fmla="*/ 832961 h 1181100"/>
              <a:gd name="connsiteX18" fmla="*/ 694849 w 742950"/>
              <a:gd name="connsiteY18" fmla="*/ 597694 h 1181100"/>
              <a:gd name="connsiteX19" fmla="*/ 604361 w 742950"/>
              <a:gd name="connsiteY19" fmla="*/ 350996 h 1181100"/>
              <a:gd name="connsiteX20" fmla="*/ 680561 w 742950"/>
              <a:gd name="connsiteY20" fmla="*/ 583406 h 1181100"/>
              <a:gd name="connsiteX21" fmla="*/ 630079 w 742950"/>
              <a:gd name="connsiteY21" fmla="*/ 532924 h 1181100"/>
              <a:gd name="connsiteX22" fmla="*/ 441484 w 742950"/>
              <a:gd name="connsiteY22" fmla="*/ 269081 h 1181100"/>
              <a:gd name="connsiteX23" fmla="*/ 441484 w 742950"/>
              <a:gd name="connsiteY23" fmla="*/ 201454 h 1181100"/>
              <a:gd name="connsiteX24" fmla="*/ 604361 w 742950"/>
              <a:gd name="connsiteY24" fmla="*/ 350996 h 1181100"/>
              <a:gd name="connsiteX25" fmla="*/ 681514 w 742950"/>
              <a:gd name="connsiteY25" fmla="*/ 817721 h 1181100"/>
              <a:gd name="connsiteX26" fmla="*/ 631031 w 742950"/>
              <a:gd name="connsiteY26" fmla="*/ 767239 h 1181100"/>
              <a:gd name="connsiteX27" fmla="*/ 443389 w 742950"/>
              <a:gd name="connsiteY27" fmla="*/ 507206 h 1181100"/>
              <a:gd name="connsiteX28" fmla="*/ 443389 w 742950"/>
              <a:gd name="connsiteY28" fmla="*/ 435769 h 1181100"/>
              <a:gd name="connsiteX29" fmla="*/ 606267 w 742950"/>
              <a:gd name="connsiteY29" fmla="*/ 585311 h 1181100"/>
              <a:gd name="connsiteX30" fmla="*/ 681514 w 742950"/>
              <a:gd name="connsiteY30" fmla="*/ 817721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42950" h="1181100">
                <a:moveTo>
                  <a:pt x="694849" y="597694"/>
                </a:moveTo>
                <a:cubicBezTo>
                  <a:pt x="768192" y="530066"/>
                  <a:pt x="771049" y="391001"/>
                  <a:pt x="631031" y="297656"/>
                </a:cubicBezTo>
                <a:cubicBezTo>
                  <a:pt x="463391" y="185261"/>
                  <a:pt x="442436" y="10001"/>
                  <a:pt x="442436" y="9049"/>
                </a:cubicBezTo>
                <a:lnTo>
                  <a:pt x="442436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2436" y="997744"/>
                </a:lnTo>
                <a:lnTo>
                  <a:pt x="442436" y="999649"/>
                </a:lnTo>
                <a:cubicBezTo>
                  <a:pt x="442436" y="999649"/>
                  <a:pt x="442436" y="999649"/>
                  <a:pt x="442436" y="999649"/>
                </a:cubicBezTo>
                <a:cubicBezTo>
                  <a:pt x="442436" y="999649"/>
                  <a:pt x="442436" y="999649"/>
                  <a:pt x="442436" y="999649"/>
                </a:cubicBezTo>
                <a:lnTo>
                  <a:pt x="442436" y="673894"/>
                </a:lnTo>
                <a:cubicBezTo>
                  <a:pt x="470059" y="716756"/>
                  <a:pt x="518636" y="757714"/>
                  <a:pt x="604361" y="821531"/>
                </a:cubicBezTo>
                <a:cubicBezTo>
                  <a:pt x="777717" y="951071"/>
                  <a:pt x="644367" y="1095851"/>
                  <a:pt x="644367" y="1095851"/>
                </a:cubicBezTo>
                <a:cubicBezTo>
                  <a:pt x="736759" y="1051084"/>
                  <a:pt x="781526" y="933926"/>
                  <a:pt x="694849" y="832961"/>
                </a:cubicBezTo>
                <a:cubicBezTo>
                  <a:pt x="754856" y="777716"/>
                  <a:pt x="767239" y="681514"/>
                  <a:pt x="694849" y="597694"/>
                </a:cubicBezTo>
                <a:close/>
                <a:moveTo>
                  <a:pt x="604361" y="350996"/>
                </a:moveTo>
                <a:cubicBezTo>
                  <a:pt x="718661" y="435769"/>
                  <a:pt x="704374" y="532924"/>
                  <a:pt x="680561" y="583406"/>
                </a:cubicBezTo>
                <a:cubicBezTo>
                  <a:pt x="666274" y="569119"/>
                  <a:pt x="649129" y="546259"/>
                  <a:pt x="630079" y="532924"/>
                </a:cubicBezTo>
                <a:cubicBezTo>
                  <a:pt x="479584" y="431959"/>
                  <a:pt x="446246" y="297656"/>
                  <a:pt x="441484" y="269081"/>
                </a:cubicBezTo>
                <a:lnTo>
                  <a:pt x="441484" y="201454"/>
                </a:lnTo>
                <a:cubicBezTo>
                  <a:pt x="468154" y="243364"/>
                  <a:pt x="516731" y="285274"/>
                  <a:pt x="604361" y="350996"/>
                </a:cubicBezTo>
                <a:close/>
                <a:moveTo>
                  <a:pt x="681514" y="817721"/>
                </a:moveTo>
                <a:cubicBezTo>
                  <a:pt x="667226" y="803434"/>
                  <a:pt x="650081" y="780574"/>
                  <a:pt x="631031" y="767239"/>
                </a:cubicBezTo>
                <a:cubicBezTo>
                  <a:pt x="487204" y="671036"/>
                  <a:pt x="450056" y="545306"/>
                  <a:pt x="443389" y="507206"/>
                </a:cubicBezTo>
                <a:lnTo>
                  <a:pt x="443389" y="435769"/>
                </a:lnTo>
                <a:cubicBezTo>
                  <a:pt x="471011" y="478631"/>
                  <a:pt x="519589" y="519589"/>
                  <a:pt x="606267" y="585311"/>
                </a:cubicBezTo>
                <a:cubicBezTo>
                  <a:pt x="718661" y="671036"/>
                  <a:pt x="704374" y="767239"/>
                  <a:pt x="681514" y="81772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40" name="Freeform: Shape 539"/>
          <p:cNvSpPr/>
          <p:nvPr/>
        </p:nvSpPr>
        <p:spPr>
          <a:xfrm>
            <a:off x="5626172" y="5270141"/>
            <a:ext cx="526922" cy="585891"/>
          </a:xfrm>
          <a:custGeom>
            <a:avLst/>
            <a:gdLst>
              <a:gd name="connsiteX0" fmla="*/ 788092 w 1280633"/>
              <a:gd name="connsiteY0" fmla="*/ 202791 h 1423953"/>
              <a:gd name="connsiteX1" fmla="*/ 1033123 w 1280633"/>
              <a:gd name="connsiteY1" fmla="*/ 1681 h 1423953"/>
              <a:gd name="connsiteX2" fmla="*/ 1283239 w 1280633"/>
              <a:gd name="connsiteY2" fmla="*/ 201404 h 1423953"/>
              <a:gd name="connsiteX3" fmla="*/ 1033123 w 1280633"/>
              <a:gd name="connsiteY3" fmla="*/ 410374 h 1423953"/>
              <a:gd name="connsiteX4" fmla="*/ 856515 w 1280633"/>
              <a:gd name="connsiteY4" fmla="*/ 347498 h 1423953"/>
              <a:gd name="connsiteX5" fmla="*/ 860676 w 1280633"/>
              <a:gd name="connsiteY5" fmla="*/ 1176443 h 1423953"/>
              <a:gd name="connsiteX6" fmla="*/ 862063 w 1280633"/>
              <a:gd name="connsiteY6" fmla="*/ 1306817 h 1423953"/>
              <a:gd name="connsiteX7" fmla="*/ 857902 w 1280633"/>
              <a:gd name="connsiteY7" fmla="*/ 1311441 h 1423953"/>
              <a:gd name="connsiteX8" fmla="*/ 12777 w 1280633"/>
              <a:gd name="connsiteY8" fmla="*/ 1425634 h 1423953"/>
              <a:gd name="connsiteX9" fmla="*/ 7691 w 1280633"/>
              <a:gd name="connsiteY9" fmla="*/ 1421011 h 1423953"/>
              <a:gd name="connsiteX10" fmla="*/ 7691 w 1280633"/>
              <a:gd name="connsiteY10" fmla="*/ 1401593 h 1423953"/>
              <a:gd name="connsiteX11" fmla="*/ 7691 w 1280633"/>
              <a:gd name="connsiteY11" fmla="*/ 1401593 h 1423953"/>
              <a:gd name="connsiteX12" fmla="*/ 1681 w 1280633"/>
              <a:gd name="connsiteY12" fmla="*/ 303115 h 1423953"/>
              <a:gd name="connsiteX13" fmla="*/ 249024 w 1280633"/>
              <a:gd name="connsiteY13" fmla="*/ 98306 h 1423953"/>
              <a:gd name="connsiteX14" fmla="*/ 499140 w 1280633"/>
              <a:gd name="connsiteY14" fmla="*/ 297105 h 1423953"/>
              <a:gd name="connsiteX15" fmla="*/ 249024 w 1280633"/>
              <a:gd name="connsiteY15" fmla="*/ 506999 h 1423953"/>
              <a:gd name="connsiteX16" fmla="*/ 72416 w 1280633"/>
              <a:gd name="connsiteY16" fmla="*/ 444124 h 1423953"/>
              <a:gd name="connsiteX17" fmla="*/ 76115 w 1280633"/>
              <a:gd name="connsiteY17" fmla="*/ 1280465 h 1423953"/>
              <a:gd name="connsiteX18" fmla="*/ 790866 w 1280633"/>
              <a:gd name="connsiteY18" fmla="*/ 1178292 h 1423953"/>
              <a:gd name="connsiteX19" fmla="*/ 786705 w 1280633"/>
              <a:gd name="connsiteY19" fmla="*/ 207414 h 1423953"/>
              <a:gd name="connsiteX20" fmla="*/ 788092 w 1280633"/>
              <a:gd name="connsiteY20" fmla="*/ 202791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80633" h="1423953">
                <a:moveTo>
                  <a:pt x="788092" y="202791"/>
                </a:moveTo>
                <a:cubicBezTo>
                  <a:pt x="791790" y="91834"/>
                  <a:pt x="901361" y="1681"/>
                  <a:pt x="1033123" y="1681"/>
                </a:cubicBezTo>
                <a:cubicBezTo>
                  <a:pt x="1168583" y="1681"/>
                  <a:pt x="1283239" y="88598"/>
                  <a:pt x="1283239" y="201404"/>
                </a:cubicBezTo>
                <a:cubicBezTo>
                  <a:pt x="1283239" y="314211"/>
                  <a:pt x="1168583" y="410374"/>
                  <a:pt x="1033123" y="410374"/>
                </a:cubicBezTo>
                <a:cubicBezTo>
                  <a:pt x="966548" y="410374"/>
                  <a:pt x="902748" y="387720"/>
                  <a:pt x="856515" y="347498"/>
                </a:cubicBezTo>
                <a:lnTo>
                  <a:pt x="860676" y="1176443"/>
                </a:lnTo>
                <a:lnTo>
                  <a:pt x="862063" y="1306817"/>
                </a:lnTo>
                <a:lnTo>
                  <a:pt x="857902" y="1311441"/>
                </a:lnTo>
                <a:lnTo>
                  <a:pt x="12777" y="1425634"/>
                </a:lnTo>
                <a:lnTo>
                  <a:pt x="7691" y="1421011"/>
                </a:lnTo>
                <a:lnTo>
                  <a:pt x="7691" y="1401593"/>
                </a:lnTo>
                <a:lnTo>
                  <a:pt x="7691" y="1401593"/>
                </a:lnTo>
                <a:lnTo>
                  <a:pt x="1681" y="303115"/>
                </a:lnTo>
                <a:cubicBezTo>
                  <a:pt x="5380" y="192158"/>
                  <a:pt x="116799" y="98306"/>
                  <a:pt x="249024" y="98306"/>
                </a:cubicBezTo>
                <a:cubicBezTo>
                  <a:pt x="384484" y="98306"/>
                  <a:pt x="499140" y="184761"/>
                  <a:pt x="499140" y="297105"/>
                </a:cubicBezTo>
                <a:cubicBezTo>
                  <a:pt x="499140" y="410374"/>
                  <a:pt x="384484" y="506999"/>
                  <a:pt x="249024" y="506999"/>
                </a:cubicBezTo>
                <a:cubicBezTo>
                  <a:pt x="182449" y="506999"/>
                  <a:pt x="118649" y="484346"/>
                  <a:pt x="72416" y="444124"/>
                </a:cubicBezTo>
                <a:lnTo>
                  <a:pt x="76115" y="1280465"/>
                </a:lnTo>
                <a:lnTo>
                  <a:pt x="790866" y="1178292"/>
                </a:lnTo>
                <a:lnTo>
                  <a:pt x="786705" y="207414"/>
                </a:lnTo>
                <a:lnTo>
                  <a:pt x="788092" y="202791"/>
                </a:lnTo>
                <a:close/>
              </a:path>
            </a:pathLst>
          </a:custGeom>
          <a:solidFill>
            <a:schemeClr val="accent2"/>
          </a:solidFill>
          <a:ln w="4618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41" name="Freeform: Shape 540"/>
          <p:cNvSpPr/>
          <p:nvPr/>
        </p:nvSpPr>
        <p:spPr>
          <a:xfrm rot="19479816">
            <a:off x="6596923" y="977440"/>
            <a:ext cx="439943" cy="699396"/>
          </a:xfrm>
          <a:custGeom>
            <a:avLst/>
            <a:gdLst>
              <a:gd name="connsiteX0" fmla="*/ 629126 w 742950"/>
              <a:gd name="connsiteY0" fmla="*/ 297656 h 1181100"/>
              <a:gd name="connsiteX1" fmla="*/ 437674 w 742950"/>
              <a:gd name="connsiteY1" fmla="*/ 9049 h 1181100"/>
              <a:gd name="connsiteX2" fmla="*/ 437674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6246 w 742950"/>
              <a:gd name="connsiteY9" fmla="*/ 997744 h 1181100"/>
              <a:gd name="connsiteX10" fmla="*/ 446246 w 742950"/>
              <a:gd name="connsiteY10" fmla="*/ 999649 h 1181100"/>
              <a:gd name="connsiteX11" fmla="*/ 446246 w 742950"/>
              <a:gd name="connsiteY11" fmla="*/ 999649 h 1181100"/>
              <a:gd name="connsiteX12" fmla="*/ 446246 w 742950"/>
              <a:gd name="connsiteY12" fmla="*/ 999649 h 1181100"/>
              <a:gd name="connsiteX13" fmla="*/ 441484 w 742950"/>
              <a:gd name="connsiteY13" fmla="*/ 201454 h 1181100"/>
              <a:gd name="connsiteX14" fmla="*/ 604361 w 742950"/>
              <a:gd name="connsiteY14" fmla="*/ 351949 h 1181100"/>
              <a:gd name="connsiteX15" fmla="*/ 643414 w 742950"/>
              <a:gd name="connsiteY15" fmla="*/ 626269 h 1181100"/>
              <a:gd name="connsiteX16" fmla="*/ 629126 w 742950"/>
              <a:gd name="connsiteY16" fmla="*/ 29765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2950" h="1181100">
                <a:moveTo>
                  <a:pt x="629126" y="297656"/>
                </a:moveTo>
                <a:cubicBezTo>
                  <a:pt x="460534" y="185261"/>
                  <a:pt x="437674" y="10001"/>
                  <a:pt x="437674" y="9049"/>
                </a:cubicBezTo>
                <a:lnTo>
                  <a:pt x="437674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6246" y="997744"/>
                </a:lnTo>
                <a:lnTo>
                  <a:pt x="446246" y="999649"/>
                </a:lnTo>
                <a:cubicBezTo>
                  <a:pt x="446246" y="999649"/>
                  <a:pt x="446246" y="999649"/>
                  <a:pt x="446246" y="999649"/>
                </a:cubicBezTo>
                <a:cubicBezTo>
                  <a:pt x="446246" y="999649"/>
                  <a:pt x="446246" y="999649"/>
                  <a:pt x="446246" y="999649"/>
                </a:cubicBezTo>
                <a:lnTo>
                  <a:pt x="441484" y="201454"/>
                </a:lnTo>
                <a:cubicBezTo>
                  <a:pt x="469106" y="244316"/>
                  <a:pt x="516731" y="286226"/>
                  <a:pt x="604361" y="351949"/>
                </a:cubicBezTo>
                <a:cubicBezTo>
                  <a:pt x="777716" y="481489"/>
                  <a:pt x="643414" y="626269"/>
                  <a:pt x="643414" y="626269"/>
                </a:cubicBezTo>
                <a:cubicBezTo>
                  <a:pt x="753904" y="571976"/>
                  <a:pt x="791051" y="406241"/>
                  <a:pt x="629126" y="29765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252" name="Group 251"/>
          <p:cNvGrpSpPr/>
          <p:nvPr/>
        </p:nvGrpSpPr>
        <p:grpSpPr>
          <a:xfrm>
            <a:off x="38571" y="2858156"/>
            <a:ext cx="12114858" cy="1141616"/>
            <a:chOff x="6665542" y="2750128"/>
            <a:chExt cx="4777152" cy="1141616"/>
          </a:xfrm>
          <a:effectLst/>
        </p:grpSpPr>
        <p:sp>
          <p:nvSpPr>
            <p:cNvPr id="253" name="TextBox 252"/>
            <p:cNvSpPr txBox="1"/>
            <p:nvPr/>
          </p:nvSpPr>
          <p:spPr>
            <a:xfrm>
              <a:off x="6665542" y="2750128"/>
              <a:ext cx="4777152" cy="829945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anose="020B0604020202020204" pitchFamily="34" charset="0"/>
                </a:rPr>
                <a:t>第一节：上手</a:t>
              </a:r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anose="020B0604020202020204" pitchFamily="34" charset="0"/>
                </a:rPr>
                <a:t>Python</a:t>
              </a:r>
              <a:endPara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6665542" y="3513284"/>
              <a:ext cx="4777096" cy="378460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5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2024.7.23</a:t>
              </a:r>
              <a:endParaRPr lang="en-US" altLang="ko-KR" sz="1865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基础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1870" y="1388745"/>
            <a:ext cx="1008634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教材（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推荐）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宋体" panose="02010600030101010101" pitchFamily="2" charset="-122"/>
                <a:ea typeface="宋体" panose="02010600030101010101" pitchFamily="2" charset="-122"/>
              </a:rPr>
              <a:t>Python编程：从入门到实践（第3版） </a:t>
            </a:r>
            <a:endParaRPr 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>
                <a:latin typeface="宋体" panose="02010600030101010101" pitchFamily="2" charset="-122"/>
                <a:ea typeface="宋体" panose="02010600030101010101" pitchFamily="2" charset="-122"/>
                <a:hlinkClick r:id="rId1" tooltip="" action="ppaction://hlinkfile"/>
              </a:rPr>
              <a:t>https://www.ituring.com.cn/book/3038</a:t>
            </a:r>
            <a:endParaRPr lang="en-US" altLang="en-US" sz="2000">
              <a:latin typeface="宋体" panose="02010600030101010101" pitchFamily="2" charset="-122"/>
              <a:ea typeface="宋体" panose="02010600030101010101" pitchFamily="2" charset="-122"/>
              <a:hlinkClick r:id="rId1" tooltip="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一些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slides </a:t>
            </a:r>
            <a:r>
              <a:rPr lang="en-US" altLang="en-US" sz="2000">
                <a:latin typeface="宋体" panose="02010600030101010101" pitchFamily="2" charset="-122"/>
                <a:ea typeface="宋体" panose="02010600030101010101" pitchFamily="2" charset="-122"/>
                <a:hlinkClick r:id="rId2" tooltip="" action="ppaction://hlinkfile"/>
              </a:rPr>
              <a:t>https://github.com/scruel/pcc_3e_slides</a:t>
            </a:r>
            <a:endParaRPr lang="en-US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官方文档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必读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hlinkClick r:id="rId3" tooltip="" action="ppaction://hlinkfile"/>
              </a:rPr>
              <a:t>https://docs.python.org/zh-cn/3/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简易文档（可以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参考）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hlinkClick r:id="rId4" tooltip="" action="ppaction://hlinkfile"/>
              </a:rPr>
              <a:t>https://www.w3school.com.cn/python/index.asp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hlinkClick r:id="rId4" tooltip="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不推荐（不含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感情色彩）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CSDN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1705" y="339725"/>
            <a:ext cx="2065020" cy="26701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基础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1870" y="1388745"/>
            <a:ext cx="1008634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Hello World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代码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print('Hello world!')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解释器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870" y="2749550"/>
            <a:ext cx="9149715" cy="7931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90" y="3615055"/>
            <a:ext cx="9149715" cy="11347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695" y="4821555"/>
            <a:ext cx="9149715" cy="19297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基础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1870" y="1388745"/>
            <a:ext cx="1008634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速览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hlinkClick r:id="rId1" tooltip="" action="ppaction://hlinkfile"/>
              </a:rPr>
              <a:t>https://docs.python.org/zh-cn/3/tutorial/introduction.html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流程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控制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hlinkClick r:id="rId2" tooltip="" action="ppaction://hlinkfile"/>
              </a:rPr>
              <a:t>https://docs.python.org/zh-cn/3/tutorial/controlflow.html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2842141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274" name="Group 273"/>
          <p:cNvGrpSpPr/>
          <p:nvPr/>
        </p:nvGrpSpPr>
        <p:grpSpPr>
          <a:xfrm rot="14040107">
            <a:off x="10250374" y="-381644"/>
            <a:ext cx="1536384" cy="2829905"/>
            <a:chOff x="6201020" y="320372"/>
            <a:chExt cx="871829" cy="1605844"/>
          </a:xfrm>
        </p:grpSpPr>
        <p:sp>
          <p:nvSpPr>
            <p:cNvPr id="275" name="Rectangle: Rounded Corners 274"/>
            <p:cNvSpPr/>
            <p:nvPr/>
          </p:nvSpPr>
          <p:spPr>
            <a:xfrm rot="208556">
              <a:off x="6349938" y="320372"/>
              <a:ext cx="67905" cy="154646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: Rounded Corners 275"/>
            <p:cNvSpPr/>
            <p:nvPr/>
          </p:nvSpPr>
          <p:spPr>
            <a:xfrm rot="21391444" flipH="1">
              <a:off x="6844952" y="320372"/>
              <a:ext cx="67905" cy="154646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: Rounded Corners 276"/>
            <p:cNvSpPr/>
            <p:nvPr/>
          </p:nvSpPr>
          <p:spPr>
            <a:xfrm>
              <a:off x="6331794" y="480117"/>
              <a:ext cx="610280" cy="22607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: Rounded Corners 277"/>
            <p:cNvSpPr/>
            <p:nvPr/>
          </p:nvSpPr>
          <p:spPr>
            <a:xfrm>
              <a:off x="6299101" y="735144"/>
              <a:ext cx="675667" cy="226077"/>
            </a:xfrm>
            <a:prstGeom prst="roundRect">
              <a:avLst/>
            </a:prstGeom>
            <a:solidFill>
              <a:schemeClr val="accent4"/>
            </a:solidFill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: Rounded Corners 278"/>
            <p:cNvSpPr/>
            <p:nvPr/>
          </p:nvSpPr>
          <p:spPr>
            <a:xfrm>
              <a:off x="6266407" y="990171"/>
              <a:ext cx="741055" cy="226077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: Rounded Corners 279"/>
            <p:cNvSpPr/>
            <p:nvPr/>
          </p:nvSpPr>
          <p:spPr>
            <a:xfrm>
              <a:off x="6234211" y="1245197"/>
              <a:ext cx="805448" cy="226077"/>
            </a:xfrm>
            <a:prstGeom prst="roundRect">
              <a:avLst/>
            </a:prstGeom>
            <a:solidFill>
              <a:schemeClr val="accent2"/>
            </a:solidFill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: Rounded Corners 280"/>
            <p:cNvSpPr/>
            <p:nvPr/>
          </p:nvSpPr>
          <p:spPr>
            <a:xfrm>
              <a:off x="6201020" y="1500224"/>
              <a:ext cx="871829" cy="226077"/>
            </a:xfrm>
            <a:prstGeom prst="roundRect">
              <a:avLst/>
            </a:prstGeom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: Rounded Corners 281"/>
            <p:cNvSpPr/>
            <p:nvPr/>
          </p:nvSpPr>
          <p:spPr>
            <a:xfrm rot="11896680">
              <a:off x="6667655" y="774380"/>
              <a:ext cx="57293" cy="113120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/>
            <p:nvPr/>
          </p:nvSpPr>
          <p:spPr>
            <a:xfrm rot="11896680">
              <a:off x="6776537" y="683859"/>
              <a:ext cx="205649" cy="20377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: Rounded Corners 283"/>
            <p:cNvSpPr/>
            <p:nvPr/>
          </p:nvSpPr>
          <p:spPr>
            <a:xfrm rot="9578001">
              <a:off x="6599445" y="795010"/>
              <a:ext cx="57293" cy="113120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/>
            <p:nvPr/>
          </p:nvSpPr>
          <p:spPr>
            <a:xfrm rot="9578001">
              <a:off x="6322130" y="711529"/>
              <a:ext cx="205649" cy="20377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6" name="Group 285"/>
          <p:cNvGrpSpPr/>
          <p:nvPr/>
        </p:nvGrpSpPr>
        <p:grpSpPr>
          <a:xfrm rot="2304278">
            <a:off x="7868738" y="5233814"/>
            <a:ext cx="1014486" cy="1591064"/>
            <a:chOff x="3443794" y="982314"/>
            <a:chExt cx="552086" cy="865861"/>
          </a:xfrm>
        </p:grpSpPr>
        <p:sp>
          <p:nvSpPr>
            <p:cNvPr id="287" name="Freeform: Shape 286"/>
            <p:cNvSpPr/>
            <p:nvPr/>
          </p:nvSpPr>
          <p:spPr>
            <a:xfrm>
              <a:off x="3443794" y="982314"/>
              <a:ext cx="552086" cy="865861"/>
            </a:xfrm>
            <a:custGeom>
              <a:avLst/>
              <a:gdLst>
                <a:gd name="connsiteX0" fmla="*/ 1317784 w 1323975"/>
                <a:gd name="connsiteY0" fmla="*/ 1857851 h 2076450"/>
                <a:gd name="connsiteX1" fmla="*/ 1104424 w 1323975"/>
                <a:gd name="connsiteY1" fmla="*/ 2073116 h 2076450"/>
                <a:gd name="connsiteX2" fmla="*/ 228124 w 1323975"/>
                <a:gd name="connsiteY2" fmla="*/ 2075974 h 2076450"/>
                <a:gd name="connsiteX3" fmla="*/ 12859 w 1323975"/>
                <a:gd name="connsiteY3" fmla="*/ 1862614 h 2076450"/>
                <a:gd name="connsiteX4" fmla="*/ 7144 w 1323975"/>
                <a:gd name="connsiteY4" fmla="*/ 225266 h 2076450"/>
                <a:gd name="connsiteX5" fmla="*/ 220504 w 1323975"/>
                <a:gd name="connsiteY5" fmla="*/ 10001 h 2076450"/>
                <a:gd name="connsiteX6" fmla="*/ 1096804 w 1323975"/>
                <a:gd name="connsiteY6" fmla="*/ 7144 h 2076450"/>
                <a:gd name="connsiteX7" fmla="*/ 1312069 w 1323975"/>
                <a:gd name="connsiteY7" fmla="*/ 220504 h 2076450"/>
                <a:gd name="connsiteX8" fmla="*/ 1317784 w 1323975"/>
                <a:gd name="connsiteY8" fmla="*/ 1857851 h 20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3975" h="2076450">
                  <a:moveTo>
                    <a:pt x="1317784" y="1857851"/>
                  </a:moveTo>
                  <a:cubicBezTo>
                    <a:pt x="1317784" y="1975961"/>
                    <a:pt x="1221581" y="2073116"/>
                    <a:pt x="1104424" y="2073116"/>
                  </a:cubicBezTo>
                  <a:lnTo>
                    <a:pt x="228124" y="2075974"/>
                  </a:lnTo>
                  <a:cubicBezTo>
                    <a:pt x="110014" y="2075974"/>
                    <a:pt x="12859" y="1979771"/>
                    <a:pt x="12859" y="1862614"/>
                  </a:cubicBezTo>
                  <a:lnTo>
                    <a:pt x="7144" y="225266"/>
                  </a:lnTo>
                  <a:cubicBezTo>
                    <a:pt x="7144" y="107156"/>
                    <a:pt x="103346" y="10954"/>
                    <a:pt x="220504" y="10001"/>
                  </a:cubicBezTo>
                  <a:lnTo>
                    <a:pt x="1096804" y="7144"/>
                  </a:lnTo>
                  <a:cubicBezTo>
                    <a:pt x="1214914" y="7144"/>
                    <a:pt x="1312069" y="103346"/>
                    <a:pt x="1312069" y="220504"/>
                  </a:cubicBezTo>
                  <a:lnTo>
                    <a:pt x="1317784" y="185785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/>
            <p:cNvSpPr/>
            <p:nvPr/>
          </p:nvSpPr>
          <p:spPr>
            <a:xfrm>
              <a:off x="3509725" y="1045862"/>
              <a:ext cx="417043" cy="417043"/>
            </a:xfrm>
            <a:custGeom>
              <a:avLst/>
              <a:gdLst>
                <a:gd name="connsiteX0" fmla="*/ 504352 w 1000125"/>
                <a:gd name="connsiteY0" fmla="*/ 998699 h 1000125"/>
                <a:gd name="connsiteX1" fmla="*/ 7147 w 1000125"/>
                <a:gd name="connsiteY1" fmla="*/ 504352 h 1000125"/>
                <a:gd name="connsiteX2" fmla="*/ 501494 w 1000125"/>
                <a:gd name="connsiteY2" fmla="*/ 7147 h 1000125"/>
                <a:gd name="connsiteX3" fmla="*/ 998699 w 1000125"/>
                <a:gd name="connsiteY3" fmla="*/ 501494 h 1000125"/>
                <a:gd name="connsiteX4" fmla="*/ 504352 w 1000125"/>
                <a:gd name="connsiteY4" fmla="*/ 998699 h 1000125"/>
                <a:gd name="connsiteX5" fmla="*/ 501494 w 1000125"/>
                <a:gd name="connsiteY5" fmla="*/ 83347 h 1000125"/>
                <a:gd name="connsiteX6" fmla="*/ 83347 w 1000125"/>
                <a:gd name="connsiteY6" fmla="*/ 504352 h 1000125"/>
                <a:gd name="connsiteX7" fmla="*/ 504352 w 1000125"/>
                <a:gd name="connsiteY7" fmla="*/ 922499 h 1000125"/>
                <a:gd name="connsiteX8" fmla="*/ 922499 w 1000125"/>
                <a:gd name="connsiteY8" fmla="*/ 501494 h 1000125"/>
                <a:gd name="connsiteX9" fmla="*/ 501494 w 1000125"/>
                <a:gd name="connsiteY9" fmla="*/ 83347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125" h="1000125">
                  <a:moveTo>
                    <a:pt x="504352" y="998699"/>
                  </a:moveTo>
                  <a:cubicBezTo>
                    <a:pt x="230984" y="999652"/>
                    <a:pt x="8099" y="777719"/>
                    <a:pt x="7147" y="504352"/>
                  </a:cubicBezTo>
                  <a:cubicBezTo>
                    <a:pt x="6194" y="230984"/>
                    <a:pt x="228127" y="8099"/>
                    <a:pt x="501494" y="7147"/>
                  </a:cubicBezTo>
                  <a:cubicBezTo>
                    <a:pt x="774862" y="6194"/>
                    <a:pt x="997747" y="228127"/>
                    <a:pt x="998699" y="501494"/>
                  </a:cubicBezTo>
                  <a:cubicBezTo>
                    <a:pt x="999652" y="774862"/>
                    <a:pt x="777719" y="997747"/>
                    <a:pt x="504352" y="998699"/>
                  </a:cubicBezTo>
                  <a:close/>
                  <a:moveTo>
                    <a:pt x="501494" y="83347"/>
                  </a:moveTo>
                  <a:cubicBezTo>
                    <a:pt x="270037" y="84299"/>
                    <a:pt x="82394" y="272894"/>
                    <a:pt x="83347" y="504352"/>
                  </a:cubicBezTo>
                  <a:cubicBezTo>
                    <a:pt x="84299" y="735809"/>
                    <a:pt x="272894" y="923452"/>
                    <a:pt x="504352" y="922499"/>
                  </a:cubicBezTo>
                  <a:cubicBezTo>
                    <a:pt x="735809" y="921547"/>
                    <a:pt x="923452" y="732952"/>
                    <a:pt x="922499" y="501494"/>
                  </a:cubicBezTo>
                  <a:cubicBezTo>
                    <a:pt x="922499" y="270037"/>
                    <a:pt x="732952" y="82394"/>
                    <a:pt x="501494" y="8334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/>
            <p:cNvSpPr/>
            <p:nvPr/>
          </p:nvSpPr>
          <p:spPr>
            <a:xfrm>
              <a:off x="3529584" y="1065721"/>
              <a:ext cx="377325" cy="377325"/>
            </a:xfrm>
            <a:custGeom>
              <a:avLst/>
              <a:gdLst>
                <a:gd name="connsiteX0" fmla="*/ 900592 w 904875"/>
                <a:gd name="connsiteY0" fmla="*/ 451965 h 904875"/>
                <a:gd name="connsiteX1" fmla="*/ 455775 w 904875"/>
                <a:gd name="connsiteY1" fmla="*/ 900592 h 904875"/>
                <a:gd name="connsiteX2" fmla="*/ 7147 w 904875"/>
                <a:gd name="connsiteY2" fmla="*/ 455775 h 904875"/>
                <a:gd name="connsiteX3" fmla="*/ 451965 w 904875"/>
                <a:gd name="connsiteY3" fmla="*/ 7147 h 904875"/>
                <a:gd name="connsiteX4" fmla="*/ 900592 w 904875"/>
                <a:gd name="connsiteY4" fmla="*/ 451965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904875">
                  <a:moveTo>
                    <a:pt x="900592" y="451965"/>
                  </a:moveTo>
                  <a:cubicBezTo>
                    <a:pt x="901545" y="698662"/>
                    <a:pt x="702472" y="899640"/>
                    <a:pt x="455775" y="900592"/>
                  </a:cubicBezTo>
                  <a:cubicBezTo>
                    <a:pt x="209077" y="901545"/>
                    <a:pt x="8100" y="702472"/>
                    <a:pt x="7147" y="455775"/>
                  </a:cubicBezTo>
                  <a:cubicBezTo>
                    <a:pt x="6195" y="209077"/>
                    <a:pt x="205267" y="8100"/>
                    <a:pt x="451965" y="7147"/>
                  </a:cubicBezTo>
                  <a:cubicBezTo>
                    <a:pt x="698662" y="6195"/>
                    <a:pt x="899640" y="205267"/>
                    <a:pt x="900592" y="4519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/>
            <p:cNvSpPr/>
            <p:nvPr/>
          </p:nvSpPr>
          <p:spPr>
            <a:xfrm>
              <a:off x="3573274" y="1492693"/>
              <a:ext cx="293916" cy="293916"/>
            </a:xfrm>
            <a:custGeom>
              <a:avLst/>
              <a:gdLst>
                <a:gd name="connsiteX0" fmla="*/ 354811 w 704850"/>
                <a:gd name="connsiteY0" fmla="*/ 700568 h 704850"/>
                <a:gd name="connsiteX1" fmla="*/ 7148 w 704850"/>
                <a:gd name="connsiteY1" fmla="*/ 354811 h 704850"/>
                <a:gd name="connsiteX2" fmla="*/ 352906 w 704850"/>
                <a:gd name="connsiteY2" fmla="*/ 7148 h 704850"/>
                <a:gd name="connsiteX3" fmla="*/ 700568 w 704850"/>
                <a:gd name="connsiteY3" fmla="*/ 352906 h 704850"/>
                <a:gd name="connsiteX4" fmla="*/ 354811 w 704850"/>
                <a:gd name="connsiteY4" fmla="*/ 700568 h 704850"/>
                <a:gd name="connsiteX5" fmla="*/ 352906 w 704850"/>
                <a:gd name="connsiteY5" fmla="*/ 71918 h 704850"/>
                <a:gd name="connsiteX6" fmla="*/ 71918 w 704850"/>
                <a:gd name="connsiteY6" fmla="*/ 354811 h 704850"/>
                <a:gd name="connsiteX7" fmla="*/ 354811 w 704850"/>
                <a:gd name="connsiteY7" fmla="*/ 635798 h 704850"/>
                <a:gd name="connsiteX8" fmla="*/ 635798 w 704850"/>
                <a:gd name="connsiteY8" fmla="*/ 352906 h 704850"/>
                <a:gd name="connsiteX9" fmla="*/ 352906 w 704850"/>
                <a:gd name="connsiteY9" fmla="*/ 71918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850" h="704850">
                  <a:moveTo>
                    <a:pt x="354811" y="700568"/>
                  </a:moveTo>
                  <a:cubicBezTo>
                    <a:pt x="163358" y="701521"/>
                    <a:pt x="7148" y="546263"/>
                    <a:pt x="7148" y="354811"/>
                  </a:cubicBezTo>
                  <a:cubicBezTo>
                    <a:pt x="6196" y="163358"/>
                    <a:pt x="161453" y="7148"/>
                    <a:pt x="352906" y="7148"/>
                  </a:cubicBezTo>
                  <a:cubicBezTo>
                    <a:pt x="544358" y="6196"/>
                    <a:pt x="699616" y="161453"/>
                    <a:pt x="700568" y="352906"/>
                  </a:cubicBezTo>
                  <a:cubicBezTo>
                    <a:pt x="701521" y="543406"/>
                    <a:pt x="546263" y="699616"/>
                    <a:pt x="354811" y="700568"/>
                  </a:cubicBezTo>
                  <a:close/>
                  <a:moveTo>
                    <a:pt x="352906" y="71918"/>
                  </a:moveTo>
                  <a:cubicBezTo>
                    <a:pt x="197648" y="72871"/>
                    <a:pt x="70966" y="199553"/>
                    <a:pt x="71918" y="354811"/>
                  </a:cubicBezTo>
                  <a:cubicBezTo>
                    <a:pt x="72871" y="510068"/>
                    <a:pt x="199553" y="636751"/>
                    <a:pt x="354811" y="635798"/>
                  </a:cubicBezTo>
                  <a:cubicBezTo>
                    <a:pt x="510068" y="634846"/>
                    <a:pt x="636751" y="508163"/>
                    <a:pt x="635798" y="352906"/>
                  </a:cubicBezTo>
                  <a:cubicBezTo>
                    <a:pt x="635798" y="196696"/>
                    <a:pt x="508163" y="70966"/>
                    <a:pt x="352906" y="719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/>
            <p:cNvSpPr/>
            <p:nvPr/>
          </p:nvSpPr>
          <p:spPr>
            <a:xfrm>
              <a:off x="3593133" y="1512552"/>
              <a:ext cx="254198" cy="254198"/>
            </a:xfrm>
            <a:custGeom>
              <a:avLst/>
              <a:gdLst>
                <a:gd name="connsiteX0" fmla="*/ 607224 w 609600"/>
                <a:gd name="connsiteY0" fmla="*/ 306234 h 609600"/>
                <a:gd name="connsiteX1" fmla="*/ 308139 w 609600"/>
                <a:gd name="connsiteY1" fmla="*/ 607224 h 609600"/>
                <a:gd name="connsiteX2" fmla="*/ 7149 w 609600"/>
                <a:gd name="connsiteY2" fmla="*/ 308139 h 609600"/>
                <a:gd name="connsiteX3" fmla="*/ 306234 w 609600"/>
                <a:gd name="connsiteY3" fmla="*/ 7149 h 609600"/>
                <a:gd name="connsiteX4" fmla="*/ 607224 w 609600"/>
                <a:gd name="connsiteY4" fmla="*/ 306234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609600">
                  <a:moveTo>
                    <a:pt x="607224" y="306234"/>
                  </a:moveTo>
                  <a:cubicBezTo>
                    <a:pt x="608176" y="471969"/>
                    <a:pt x="473874" y="607224"/>
                    <a:pt x="308139" y="607224"/>
                  </a:cubicBezTo>
                  <a:cubicBezTo>
                    <a:pt x="142404" y="608176"/>
                    <a:pt x="7149" y="473874"/>
                    <a:pt x="7149" y="308139"/>
                  </a:cubicBezTo>
                  <a:cubicBezTo>
                    <a:pt x="6196" y="142404"/>
                    <a:pt x="140499" y="7149"/>
                    <a:pt x="306234" y="7149"/>
                  </a:cubicBezTo>
                  <a:cubicBezTo>
                    <a:pt x="471969" y="6196"/>
                    <a:pt x="606271" y="140499"/>
                    <a:pt x="607224" y="30623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/>
            <p:cNvSpPr/>
            <p:nvPr/>
          </p:nvSpPr>
          <p:spPr>
            <a:xfrm>
              <a:off x="3495031" y="103593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/>
            <p:cNvSpPr/>
            <p:nvPr/>
          </p:nvSpPr>
          <p:spPr>
            <a:xfrm>
              <a:off x="3902939" y="103871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0966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/>
            <p:cNvSpPr/>
            <p:nvPr/>
          </p:nvSpPr>
          <p:spPr>
            <a:xfrm>
              <a:off x="3492250" y="176675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/>
            <p:cNvSpPr/>
            <p:nvPr/>
          </p:nvSpPr>
          <p:spPr>
            <a:xfrm>
              <a:off x="3900159" y="176953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>
              <a:off x="3591147" y="1127284"/>
              <a:ext cx="254198" cy="254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>
              <a:off x="3627339" y="1163476"/>
              <a:ext cx="181815" cy="181815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Freeform: Shape 297"/>
            <p:cNvSpPr/>
            <p:nvPr/>
          </p:nvSpPr>
          <p:spPr>
            <a:xfrm>
              <a:off x="3684486" y="1220623"/>
              <a:ext cx="67521" cy="67521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Oval 298"/>
            <p:cNvSpPr/>
            <p:nvPr/>
          </p:nvSpPr>
          <p:spPr>
            <a:xfrm>
              <a:off x="3647799" y="1567218"/>
              <a:ext cx="144867" cy="1448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/>
            <p:cNvSpPr/>
            <p:nvPr/>
          </p:nvSpPr>
          <p:spPr>
            <a:xfrm>
              <a:off x="3674512" y="1593931"/>
              <a:ext cx="91440" cy="91440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Freeform: Shape 300"/>
            <p:cNvSpPr/>
            <p:nvPr/>
          </p:nvSpPr>
          <p:spPr>
            <a:xfrm>
              <a:off x="3700992" y="1620411"/>
              <a:ext cx="38480" cy="38480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2" name="Group 301"/>
          <p:cNvGrpSpPr/>
          <p:nvPr/>
        </p:nvGrpSpPr>
        <p:grpSpPr>
          <a:xfrm rot="9992545">
            <a:off x="2025429" y="102201"/>
            <a:ext cx="1296095" cy="1216557"/>
            <a:chOff x="10180901" y="4095157"/>
            <a:chExt cx="1068467" cy="10028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303" name="Group 302"/>
            <p:cNvGrpSpPr/>
            <p:nvPr/>
          </p:nvGrpSpPr>
          <p:grpSpPr>
            <a:xfrm>
              <a:off x="10180901" y="4095157"/>
              <a:ext cx="733737" cy="1002898"/>
              <a:chOff x="3584790" y="29"/>
              <a:chExt cx="5019431" cy="6860738"/>
            </a:xfrm>
          </p:grpSpPr>
          <p:sp>
            <p:nvSpPr>
              <p:cNvPr id="309" name="Graphic 5"/>
              <p:cNvSpPr/>
              <p:nvPr/>
            </p:nvSpPr>
            <p:spPr>
              <a:xfrm>
                <a:off x="3584790" y="29"/>
                <a:ext cx="5019431" cy="6860738"/>
              </a:xfrm>
              <a:custGeom>
                <a:avLst/>
                <a:gdLst>
                  <a:gd name="connsiteX0" fmla="*/ 3670355 w 5019431"/>
                  <a:gd name="connsiteY0" fmla="*/ 4396059 h 6860738"/>
                  <a:gd name="connsiteX1" fmla="*/ 3279866 w 5019431"/>
                  <a:gd name="connsiteY1" fmla="*/ 3810452 h 6860738"/>
                  <a:gd name="connsiteX2" fmla="*/ 3166331 w 5019431"/>
                  <a:gd name="connsiteY2" fmla="*/ 2935483 h 6860738"/>
                  <a:gd name="connsiteX3" fmla="*/ 3234061 w 5019431"/>
                  <a:gd name="connsiteY3" fmla="*/ 1751522 h 6860738"/>
                  <a:gd name="connsiteX4" fmla="*/ 2782130 w 5019431"/>
                  <a:gd name="connsiteY4" fmla="*/ 792337 h 6860738"/>
                  <a:gd name="connsiteX5" fmla="*/ 1621199 w 5019431"/>
                  <a:gd name="connsiteY5" fmla="*/ 19431 h 6860738"/>
                  <a:gd name="connsiteX6" fmla="*/ 8 w 5019431"/>
                  <a:gd name="connsiteY6" fmla="*/ 1286504 h 6860738"/>
                  <a:gd name="connsiteX7" fmla="*/ 582471 w 5019431"/>
                  <a:gd name="connsiteY7" fmla="*/ 2791015 h 6860738"/>
                  <a:gd name="connsiteX8" fmla="*/ 1234278 w 5019431"/>
                  <a:gd name="connsiteY8" fmla="*/ 3326058 h 6860738"/>
                  <a:gd name="connsiteX9" fmla="*/ 2109587 w 5019431"/>
                  <a:gd name="connsiteY9" fmla="*/ 3634455 h 6860738"/>
                  <a:gd name="connsiteX10" fmla="*/ 2820031 w 5019431"/>
                  <a:gd name="connsiteY10" fmla="*/ 4008458 h 6860738"/>
                  <a:gd name="connsiteX11" fmla="*/ 3307230 w 5019431"/>
                  <a:gd name="connsiteY11" fmla="*/ 4762669 h 6860738"/>
                  <a:gd name="connsiteX12" fmla="*/ 3792134 w 5019431"/>
                  <a:gd name="connsiteY12" fmla="*/ 5616817 h 6860738"/>
                  <a:gd name="connsiteX13" fmla="*/ 4246275 w 5019431"/>
                  <a:gd name="connsiteY13" fmla="*/ 6304232 h 6860738"/>
                  <a:gd name="connsiteX14" fmla="*/ 4898507 w 5019431"/>
                  <a:gd name="connsiteY14" fmla="*/ 6854656 h 6860738"/>
                  <a:gd name="connsiteX15" fmla="*/ 5019180 w 5019431"/>
                  <a:gd name="connsiteY15" fmla="*/ 6673475 h 6860738"/>
                  <a:gd name="connsiteX16" fmla="*/ 4774264 w 5019431"/>
                  <a:gd name="connsiteY16" fmla="*/ 5949264 h 6860738"/>
                  <a:gd name="connsiteX17" fmla="*/ 4044274 w 5019431"/>
                  <a:gd name="connsiteY17" fmla="*/ 4833033 h 6860738"/>
                  <a:gd name="connsiteX18" fmla="*/ 3670355 w 5019431"/>
                  <a:gd name="connsiteY18" fmla="*/ 4396059 h 686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019431" h="6860738">
                    <a:moveTo>
                      <a:pt x="3670355" y="4396059"/>
                    </a:moveTo>
                    <a:cubicBezTo>
                      <a:pt x="3515774" y="4215133"/>
                      <a:pt x="3371306" y="4026729"/>
                      <a:pt x="3279866" y="3810452"/>
                    </a:cubicBezTo>
                    <a:cubicBezTo>
                      <a:pt x="3164291" y="3537152"/>
                      <a:pt x="3147890" y="3231728"/>
                      <a:pt x="3166331" y="2935483"/>
                    </a:cubicBezTo>
                    <a:cubicBezTo>
                      <a:pt x="3190720" y="2543209"/>
                      <a:pt x="3291423" y="2144561"/>
                      <a:pt x="3234061" y="1751522"/>
                    </a:cubicBezTo>
                    <a:cubicBezTo>
                      <a:pt x="3181797" y="1393750"/>
                      <a:pt x="3014724" y="1066487"/>
                      <a:pt x="2782130" y="792337"/>
                    </a:cubicBezTo>
                    <a:cubicBezTo>
                      <a:pt x="2473817" y="429381"/>
                      <a:pt x="2106528" y="99823"/>
                      <a:pt x="1621199" y="19431"/>
                    </a:cubicBezTo>
                    <a:cubicBezTo>
                      <a:pt x="824668" y="-112545"/>
                      <a:pt x="-3051" y="440684"/>
                      <a:pt x="8" y="1286504"/>
                    </a:cubicBezTo>
                    <a:cubicBezTo>
                      <a:pt x="1963" y="1834294"/>
                      <a:pt x="223680" y="2375031"/>
                      <a:pt x="582471" y="2791015"/>
                    </a:cubicBezTo>
                    <a:cubicBezTo>
                      <a:pt x="766881" y="3004913"/>
                      <a:pt x="987832" y="3187878"/>
                      <a:pt x="1234278" y="3326058"/>
                    </a:cubicBezTo>
                    <a:cubicBezTo>
                      <a:pt x="1505539" y="3478174"/>
                      <a:pt x="1815296" y="3542590"/>
                      <a:pt x="2109587" y="3634455"/>
                    </a:cubicBezTo>
                    <a:cubicBezTo>
                      <a:pt x="2367420" y="3714933"/>
                      <a:pt x="2625509" y="3821075"/>
                      <a:pt x="2820031" y="4008458"/>
                    </a:cubicBezTo>
                    <a:cubicBezTo>
                      <a:pt x="3038179" y="4218618"/>
                      <a:pt x="3155623" y="4506025"/>
                      <a:pt x="3307230" y="4762669"/>
                    </a:cubicBezTo>
                    <a:cubicBezTo>
                      <a:pt x="3473709" y="5044552"/>
                      <a:pt x="3625400" y="5335018"/>
                      <a:pt x="3792134" y="5616817"/>
                    </a:cubicBezTo>
                    <a:cubicBezTo>
                      <a:pt x="3932013" y="5853235"/>
                      <a:pt x="4080391" y="6085064"/>
                      <a:pt x="4246275" y="6304232"/>
                    </a:cubicBezTo>
                    <a:cubicBezTo>
                      <a:pt x="4371622" y="6469945"/>
                      <a:pt x="4636934" y="6917967"/>
                      <a:pt x="4898507" y="6854656"/>
                    </a:cubicBezTo>
                    <a:cubicBezTo>
                      <a:pt x="4974395" y="6836300"/>
                      <a:pt x="5016886" y="6751488"/>
                      <a:pt x="5019180" y="6673475"/>
                    </a:cubicBezTo>
                    <a:cubicBezTo>
                      <a:pt x="5026234" y="6430259"/>
                      <a:pt x="4883295" y="6158149"/>
                      <a:pt x="4774264" y="5949264"/>
                    </a:cubicBezTo>
                    <a:cubicBezTo>
                      <a:pt x="4568099" y="5554525"/>
                      <a:pt x="4318849" y="5183156"/>
                      <a:pt x="4044274" y="4833033"/>
                    </a:cubicBezTo>
                    <a:cubicBezTo>
                      <a:pt x="3928274" y="4685166"/>
                      <a:pt x="3795958" y="4543076"/>
                      <a:pt x="3670355" y="4396059"/>
                    </a:cubicBezTo>
                    <a:close/>
                  </a:path>
                </a:pathLst>
              </a:custGeom>
              <a:solidFill>
                <a:srgbClr val="04040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Graphic 5"/>
              <p:cNvSpPr/>
              <p:nvPr/>
            </p:nvSpPr>
            <p:spPr>
              <a:xfrm>
                <a:off x="5350250" y="2526022"/>
                <a:ext cx="3202452" cy="4280751"/>
              </a:xfrm>
              <a:custGeom>
                <a:avLst/>
                <a:gdLst>
                  <a:gd name="connsiteX0" fmla="*/ 1343338 w 3202452"/>
                  <a:gd name="connsiteY0" fmla="*/ 21635 h 4280751"/>
                  <a:gd name="connsiteX1" fmla="*/ 1372062 w 3202452"/>
                  <a:gd name="connsiteY1" fmla="*/ 53503 h 4280751"/>
                  <a:gd name="connsiteX2" fmla="*/ 1367473 w 3202452"/>
                  <a:gd name="connsiteY2" fmla="*/ 949377 h 4280751"/>
                  <a:gd name="connsiteX3" fmla="*/ 1569899 w 3202452"/>
                  <a:gd name="connsiteY3" fmla="*/ 1511614 h 4280751"/>
                  <a:gd name="connsiteX4" fmla="*/ 2643639 w 3202452"/>
                  <a:gd name="connsiteY4" fmla="*/ 2902420 h 4280751"/>
                  <a:gd name="connsiteX5" fmla="*/ 3163130 w 3202452"/>
                  <a:gd name="connsiteY5" fmla="*/ 3909450 h 4280751"/>
                  <a:gd name="connsiteX6" fmla="*/ 3191004 w 3202452"/>
                  <a:gd name="connsiteY6" fmla="*/ 4201021 h 4280751"/>
                  <a:gd name="connsiteX7" fmla="*/ 3040417 w 3202452"/>
                  <a:gd name="connsiteY7" fmla="*/ 4277505 h 4280751"/>
                  <a:gd name="connsiteX8" fmla="*/ 2858727 w 3202452"/>
                  <a:gd name="connsiteY8" fmla="*/ 4153177 h 4280751"/>
                  <a:gd name="connsiteX9" fmla="*/ 2546420 w 3202452"/>
                  <a:gd name="connsiteY9" fmla="*/ 3778748 h 4280751"/>
                  <a:gd name="connsiteX10" fmla="*/ 1827817 w 3202452"/>
                  <a:gd name="connsiteY10" fmla="*/ 2649006 h 4280751"/>
                  <a:gd name="connsiteX11" fmla="*/ 1257337 w 3202452"/>
                  <a:gd name="connsiteY11" fmla="*/ 1651493 h 4280751"/>
                  <a:gd name="connsiteX12" fmla="*/ 814924 w 3202452"/>
                  <a:gd name="connsiteY12" fmla="*/ 1242988 h 4280751"/>
                  <a:gd name="connsiteX13" fmla="*/ 19243 w 3202452"/>
                  <a:gd name="connsiteY13" fmla="*/ 948357 h 4280751"/>
                  <a:gd name="connsiteX14" fmla="*/ 122 w 3202452"/>
                  <a:gd name="connsiteY14" fmla="*/ 919549 h 4280751"/>
                  <a:gd name="connsiteX15" fmla="*/ 165156 w 3202452"/>
                  <a:gd name="connsiteY15" fmla="*/ 497616 h 4280751"/>
                  <a:gd name="connsiteX16" fmla="*/ 478143 w 3202452"/>
                  <a:gd name="connsiteY16" fmla="*/ 219642 h 4280751"/>
                  <a:gd name="connsiteX17" fmla="*/ 901010 w 3202452"/>
                  <a:gd name="connsiteY17" fmla="*/ 26394 h 4280751"/>
                  <a:gd name="connsiteX18" fmla="*/ 1343338 w 3202452"/>
                  <a:gd name="connsiteY18" fmla="*/ 21635 h 4280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02452" h="4280751">
                    <a:moveTo>
                      <a:pt x="1343338" y="21635"/>
                    </a:moveTo>
                    <a:cubicBezTo>
                      <a:pt x="1364839" y="29708"/>
                      <a:pt x="1374526" y="30813"/>
                      <a:pt x="1372062" y="53503"/>
                    </a:cubicBezTo>
                    <a:cubicBezTo>
                      <a:pt x="1349712" y="257458"/>
                      <a:pt x="1341809" y="765732"/>
                      <a:pt x="1367473" y="949377"/>
                    </a:cubicBezTo>
                    <a:cubicBezTo>
                      <a:pt x="1415147" y="1238994"/>
                      <a:pt x="1474040" y="1345730"/>
                      <a:pt x="1569899" y="1511614"/>
                    </a:cubicBezTo>
                    <a:cubicBezTo>
                      <a:pt x="1805552" y="1855619"/>
                      <a:pt x="2251705" y="2298542"/>
                      <a:pt x="2643639" y="2902420"/>
                    </a:cubicBezTo>
                    <a:cubicBezTo>
                      <a:pt x="2770346" y="3101022"/>
                      <a:pt x="3098034" y="3681614"/>
                      <a:pt x="3163130" y="3909450"/>
                    </a:cubicBezTo>
                    <a:cubicBezTo>
                      <a:pt x="3209360" y="4052898"/>
                      <a:pt x="3209360" y="4154876"/>
                      <a:pt x="3191004" y="4201021"/>
                    </a:cubicBezTo>
                    <a:cubicBezTo>
                      <a:pt x="3170778" y="4251840"/>
                      <a:pt x="3096760" y="4292801"/>
                      <a:pt x="3040417" y="4277505"/>
                    </a:cubicBezTo>
                    <a:cubicBezTo>
                      <a:pt x="2961979" y="4256174"/>
                      <a:pt x="2915665" y="4207140"/>
                      <a:pt x="2858727" y="4153177"/>
                    </a:cubicBezTo>
                    <a:cubicBezTo>
                      <a:pt x="2713664" y="4015592"/>
                      <a:pt x="2669388" y="3935454"/>
                      <a:pt x="2546420" y="3778748"/>
                    </a:cubicBezTo>
                    <a:cubicBezTo>
                      <a:pt x="2357592" y="3520575"/>
                      <a:pt x="2024634" y="3009667"/>
                      <a:pt x="1827817" y="2649006"/>
                    </a:cubicBezTo>
                    <a:cubicBezTo>
                      <a:pt x="1643068" y="2310524"/>
                      <a:pt x="1459593" y="1980032"/>
                      <a:pt x="1257337" y="1651493"/>
                    </a:cubicBezTo>
                    <a:cubicBezTo>
                      <a:pt x="1153745" y="1474647"/>
                      <a:pt x="957863" y="1325420"/>
                      <a:pt x="814924" y="1242988"/>
                    </a:cubicBezTo>
                    <a:cubicBezTo>
                      <a:pt x="584879" y="1130388"/>
                      <a:pt x="46437" y="955836"/>
                      <a:pt x="19243" y="948357"/>
                    </a:cubicBezTo>
                    <a:cubicBezTo>
                      <a:pt x="3436" y="944023"/>
                      <a:pt x="-813" y="936630"/>
                      <a:pt x="122" y="919549"/>
                    </a:cubicBezTo>
                    <a:cubicBezTo>
                      <a:pt x="9470" y="760803"/>
                      <a:pt x="72356" y="623388"/>
                      <a:pt x="165156" y="497616"/>
                    </a:cubicBezTo>
                    <a:cubicBezTo>
                      <a:pt x="249882" y="382891"/>
                      <a:pt x="361888" y="298504"/>
                      <a:pt x="478143" y="219642"/>
                    </a:cubicBezTo>
                    <a:cubicBezTo>
                      <a:pt x="607994" y="131516"/>
                      <a:pt x="747024" y="62171"/>
                      <a:pt x="901010" y="26394"/>
                    </a:cubicBezTo>
                    <a:cubicBezTo>
                      <a:pt x="1102756" y="-8618"/>
                      <a:pt x="1266515" y="-7344"/>
                      <a:pt x="1343338" y="216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Graphic 5"/>
              <p:cNvSpPr/>
              <p:nvPr/>
            </p:nvSpPr>
            <p:spPr>
              <a:xfrm>
                <a:off x="4049052" y="964362"/>
                <a:ext cx="2729703" cy="2486647"/>
              </a:xfrm>
              <a:custGeom>
                <a:avLst/>
                <a:gdLst>
                  <a:gd name="connsiteX0" fmla="*/ 1218463 w 2729703"/>
                  <a:gd name="connsiteY0" fmla="*/ 2486648 h 2486647"/>
                  <a:gd name="connsiteX1" fmla="*/ 507679 w 2729703"/>
                  <a:gd name="connsiteY1" fmla="*/ 2117914 h 2486647"/>
                  <a:gd name="connsiteX2" fmla="*/ 0 w 2729703"/>
                  <a:gd name="connsiteY2" fmla="*/ 1592899 h 2486647"/>
                  <a:gd name="connsiteX3" fmla="*/ 464848 w 2729703"/>
                  <a:gd name="connsiteY3" fmla="*/ 535135 h 2486647"/>
                  <a:gd name="connsiteX4" fmla="*/ 1332169 w 2729703"/>
                  <a:gd name="connsiteY4" fmla="*/ 23887 h 2486647"/>
                  <a:gd name="connsiteX5" fmla="*/ 1875455 w 2729703"/>
                  <a:gd name="connsiteY5" fmla="*/ 8080 h 2486647"/>
                  <a:gd name="connsiteX6" fmla="*/ 2443216 w 2729703"/>
                  <a:gd name="connsiteY6" fmla="*/ 97311 h 2486647"/>
                  <a:gd name="connsiteX7" fmla="*/ 2668331 w 2729703"/>
                  <a:gd name="connsiteY7" fmla="*/ 571932 h 2486647"/>
                  <a:gd name="connsiteX8" fmla="*/ 2727903 w 2729703"/>
                  <a:gd name="connsiteY8" fmla="*/ 915936 h 2486647"/>
                  <a:gd name="connsiteX9" fmla="*/ 2683798 w 2729703"/>
                  <a:gd name="connsiteY9" fmla="*/ 1538680 h 2486647"/>
                  <a:gd name="connsiteX10" fmla="*/ 2111788 w 2729703"/>
                  <a:gd name="connsiteY10" fmla="*/ 1539870 h 2486647"/>
                  <a:gd name="connsiteX11" fmla="*/ 1442474 w 2729703"/>
                  <a:gd name="connsiteY11" fmla="*/ 1966562 h 2486647"/>
                  <a:gd name="connsiteX12" fmla="*/ 1218463 w 2729703"/>
                  <a:gd name="connsiteY12" fmla="*/ 2486648 h 248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703" h="2486647">
                    <a:moveTo>
                      <a:pt x="1218463" y="2486648"/>
                    </a:moveTo>
                    <a:cubicBezTo>
                      <a:pt x="1024026" y="2429880"/>
                      <a:pt x="662855" y="2255669"/>
                      <a:pt x="507679" y="2117914"/>
                    </a:cubicBezTo>
                    <a:cubicBezTo>
                      <a:pt x="365760" y="1991886"/>
                      <a:pt x="135970" y="1784107"/>
                      <a:pt x="0" y="1592899"/>
                    </a:cubicBezTo>
                    <a:cubicBezTo>
                      <a:pt x="72234" y="1243370"/>
                      <a:pt x="174212" y="879055"/>
                      <a:pt x="464848" y="535135"/>
                    </a:cubicBezTo>
                    <a:cubicBezTo>
                      <a:pt x="688519" y="256736"/>
                      <a:pt x="978986" y="83459"/>
                      <a:pt x="1332169" y="23887"/>
                    </a:cubicBezTo>
                    <a:cubicBezTo>
                      <a:pt x="1511819" y="-6452"/>
                      <a:pt x="1693764" y="-3223"/>
                      <a:pt x="1875455" y="8080"/>
                    </a:cubicBezTo>
                    <a:cubicBezTo>
                      <a:pt x="2012700" y="16578"/>
                      <a:pt x="2335544" y="63828"/>
                      <a:pt x="2443216" y="97311"/>
                    </a:cubicBezTo>
                    <a:cubicBezTo>
                      <a:pt x="2540944" y="246028"/>
                      <a:pt x="2618192" y="412676"/>
                      <a:pt x="2668331" y="571932"/>
                    </a:cubicBezTo>
                    <a:cubicBezTo>
                      <a:pt x="2703514" y="683937"/>
                      <a:pt x="2723229" y="798492"/>
                      <a:pt x="2727903" y="915936"/>
                    </a:cubicBezTo>
                    <a:cubicBezTo>
                      <a:pt x="2736146" y="1120997"/>
                      <a:pt x="2715156" y="1367783"/>
                      <a:pt x="2683798" y="1538680"/>
                    </a:cubicBezTo>
                    <a:cubicBezTo>
                      <a:pt x="2566439" y="1503668"/>
                      <a:pt x="2309540" y="1484802"/>
                      <a:pt x="2111788" y="1539870"/>
                    </a:cubicBezTo>
                    <a:cubicBezTo>
                      <a:pt x="1847836" y="1629610"/>
                      <a:pt x="1628924" y="1757932"/>
                      <a:pt x="1442474" y="1966562"/>
                    </a:cubicBezTo>
                    <a:cubicBezTo>
                      <a:pt x="1340497" y="2080437"/>
                      <a:pt x="1245063" y="2308782"/>
                      <a:pt x="1218463" y="248664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Graphic 5"/>
              <p:cNvSpPr/>
              <p:nvPr/>
            </p:nvSpPr>
            <p:spPr>
              <a:xfrm>
                <a:off x="3652553" y="66787"/>
                <a:ext cx="2790935" cy="2401072"/>
              </a:xfrm>
              <a:custGeom>
                <a:avLst/>
                <a:gdLst>
                  <a:gd name="connsiteX0" fmla="*/ 352734 w 2790935"/>
                  <a:gd name="connsiteY0" fmla="*/ 2401072 h 2401072"/>
                  <a:gd name="connsiteX1" fmla="*/ 247696 w 2790935"/>
                  <a:gd name="connsiteY1" fmla="*/ 2206125 h 2401072"/>
                  <a:gd name="connsiteX2" fmla="*/ 3290 w 2790935"/>
                  <a:gd name="connsiteY2" fmla="*/ 1312290 h 2401072"/>
                  <a:gd name="connsiteX3" fmla="*/ 265883 w 2790935"/>
                  <a:gd name="connsiteY3" fmla="*/ 449474 h 2401072"/>
                  <a:gd name="connsiteX4" fmla="*/ 1347186 w 2790935"/>
                  <a:gd name="connsiteY4" fmla="*/ 602 h 2401072"/>
                  <a:gd name="connsiteX5" fmla="*/ 2010296 w 2790935"/>
                  <a:gd name="connsiteY5" fmla="*/ 187646 h 2401072"/>
                  <a:gd name="connsiteX6" fmla="*/ 2460527 w 2790935"/>
                  <a:gd name="connsiteY6" fmla="*/ 543379 h 2401072"/>
                  <a:gd name="connsiteX7" fmla="*/ 2659979 w 2790935"/>
                  <a:gd name="connsiteY7" fmla="*/ 756087 h 2401072"/>
                  <a:gd name="connsiteX8" fmla="*/ 2790935 w 2790935"/>
                  <a:gd name="connsiteY8" fmla="*/ 919251 h 2401072"/>
                  <a:gd name="connsiteX9" fmla="*/ 2202949 w 2790935"/>
                  <a:gd name="connsiteY9" fmla="*/ 822033 h 2401072"/>
                  <a:gd name="connsiteX10" fmla="*/ 935791 w 2790935"/>
                  <a:gd name="connsiteY10" fmla="*/ 1235977 h 2401072"/>
                  <a:gd name="connsiteX11" fmla="*/ 550825 w 2790935"/>
                  <a:gd name="connsiteY11" fmla="*/ 1777054 h 2401072"/>
                  <a:gd name="connsiteX12" fmla="*/ 352734 w 2790935"/>
                  <a:gd name="connsiteY12" fmla="*/ 2401072 h 240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90935" h="2401072">
                    <a:moveTo>
                      <a:pt x="352734" y="2401072"/>
                    </a:moveTo>
                    <a:cubicBezTo>
                      <a:pt x="313727" y="2342010"/>
                      <a:pt x="265713" y="2240458"/>
                      <a:pt x="247696" y="2206125"/>
                    </a:cubicBezTo>
                    <a:cubicBezTo>
                      <a:pt x="105863" y="1935629"/>
                      <a:pt x="24365" y="1616524"/>
                      <a:pt x="3290" y="1312290"/>
                    </a:cubicBezTo>
                    <a:cubicBezTo>
                      <a:pt x="-18295" y="999984"/>
                      <a:pt x="66006" y="693116"/>
                      <a:pt x="265883" y="449474"/>
                    </a:cubicBezTo>
                    <a:cubicBezTo>
                      <a:pt x="522356" y="136997"/>
                      <a:pt x="950663" y="-10700"/>
                      <a:pt x="1347186" y="602"/>
                    </a:cubicBezTo>
                    <a:cubicBezTo>
                      <a:pt x="1584624" y="7401"/>
                      <a:pt x="1805491" y="64678"/>
                      <a:pt x="2010296" y="187646"/>
                    </a:cubicBezTo>
                    <a:cubicBezTo>
                      <a:pt x="2174820" y="286395"/>
                      <a:pt x="2323877" y="409108"/>
                      <a:pt x="2460527" y="543379"/>
                    </a:cubicBezTo>
                    <a:cubicBezTo>
                      <a:pt x="2529872" y="611534"/>
                      <a:pt x="2596073" y="682833"/>
                      <a:pt x="2659979" y="756087"/>
                    </a:cubicBezTo>
                    <a:cubicBezTo>
                      <a:pt x="2674001" y="772234"/>
                      <a:pt x="2763911" y="873531"/>
                      <a:pt x="2790935" y="919251"/>
                    </a:cubicBezTo>
                    <a:cubicBezTo>
                      <a:pt x="2668222" y="882115"/>
                      <a:pt x="2485682" y="846932"/>
                      <a:pt x="2202949" y="822033"/>
                    </a:cubicBezTo>
                    <a:cubicBezTo>
                      <a:pt x="1739120" y="801637"/>
                      <a:pt x="1276566" y="906249"/>
                      <a:pt x="935791" y="1235977"/>
                    </a:cubicBezTo>
                    <a:cubicBezTo>
                      <a:pt x="776451" y="1390133"/>
                      <a:pt x="647109" y="1577857"/>
                      <a:pt x="550825" y="1777054"/>
                    </a:cubicBezTo>
                    <a:cubicBezTo>
                      <a:pt x="437545" y="2001490"/>
                      <a:pt x="389870" y="2208335"/>
                      <a:pt x="352734" y="24010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 flipH="1">
              <a:off x="10515631" y="4095157"/>
              <a:ext cx="733737" cy="1002898"/>
              <a:chOff x="3584790" y="29"/>
              <a:chExt cx="5019431" cy="6860738"/>
            </a:xfrm>
          </p:grpSpPr>
          <p:sp>
            <p:nvSpPr>
              <p:cNvPr id="305" name="Graphic 5"/>
              <p:cNvSpPr/>
              <p:nvPr/>
            </p:nvSpPr>
            <p:spPr>
              <a:xfrm>
                <a:off x="3584790" y="29"/>
                <a:ext cx="5019431" cy="6860738"/>
              </a:xfrm>
              <a:custGeom>
                <a:avLst/>
                <a:gdLst>
                  <a:gd name="connsiteX0" fmla="*/ 3670355 w 5019431"/>
                  <a:gd name="connsiteY0" fmla="*/ 4396059 h 6860738"/>
                  <a:gd name="connsiteX1" fmla="*/ 3279866 w 5019431"/>
                  <a:gd name="connsiteY1" fmla="*/ 3810452 h 6860738"/>
                  <a:gd name="connsiteX2" fmla="*/ 3166331 w 5019431"/>
                  <a:gd name="connsiteY2" fmla="*/ 2935483 h 6860738"/>
                  <a:gd name="connsiteX3" fmla="*/ 3234061 w 5019431"/>
                  <a:gd name="connsiteY3" fmla="*/ 1751522 h 6860738"/>
                  <a:gd name="connsiteX4" fmla="*/ 2782130 w 5019431"/>
                  <a:gd name="connsiteY4" fmla="*/ 792337 h 6860738"/>
                  <a:gd name="connsiteX5" fmla="*/ 1621199 w 5019431"/>
                  <a:gd name="connsiteY5" fmla="*/ 19431 h 6860738"/>
                  <a:gd name="connsiteX6" fmla="*/ 8 w 5019431"/>
                  <a:gd name="connsiteY6" fmla="*/ 1286504 h 6860738"/>
                  <a:gd name="connsiteX7" fmla="*/ 582471 w 5019431"/>
                  <a:gd name="connsiteY7" fmla="*/ 2791015 h 6860738"/>
                  <a:gd name="connsiteX8" fmla="*/ 1234278 w 5019431"/>
                  <a:gd name="connsiteY8" fmla="*/ 3326058 h 6860738"/>
                  <a:gd name="connsiteX9" fmla="*/ 2109587 w 5019431"/>
                  <a:gd name="connsiteY9" fmla="*/ 3634455 h 6860738"/>
                  <a:gd name="connsiteX10" fmla="*/ 2820031 w 5019431"/>
                  <a:gd name="connsiteY10" fmla="*/ 4008458 h 6860738"/>
                  <a:gd name="connsiteX11" fmla="*/ 3307230 w 5019431"/>
                  <a:gd name="connsiteY11" fmla="*/ 4762669 h 6860738"/>
                  <a:gd name="connsiteX12" fmla="*/ 3792134 w 5019431"/>
                  <a:gd name="connsiteY12" fmla="*/ 5616817 h 6860738"/>
                  <a:gd name="connsiteX13" fmla="*/ 4246275 w 5019431"/>
                  <a:gd name="connsiteY13" fmla="*/ 6304232 h 6860738"/>
                  <a:gd name="connsiteX14" fmla="*/ 4898507 w 5019431"/>
                  <a:gd name="connsiteY14" fmla="*/ 6854656 h 6860738"/>
                  <a:gd name="connsiteX15" fmla="*/ 5019180 w 5019431"/>
                  <a:gd name="connsiteY15" fmla="*/ 6673475 h 6860738"/>
                  <a:gd name="connsiteX16" fmla="*/ 4774264 w 5019431"/>
                  <a:gd name="connsiteY16" fmla="*/ 5949264 h 6860738"/>
                  <a:gd name="connsiteX17" fmla="*/ 4044274 w 5019431"/>
                  <a:gd name="connsiteY17" fmla="*/ 4833033 h 6860738"/>
                  <a:gd name="connsiteX18" fmla="*/ 3670355 w 5019431"/>
                  <a:gd name="connsiteY18" fmla="*/ 4396059 h 686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019431" h="6860738">
                    <a:moveTo>
                      <a:pt x="3670355" y="4396059"/>
                    </a:moveTo>
                    <a:cubicBezTo>
                      <a:pt x="3515774" y="4215133"/>
                      <a:pt x="3371306" y="4026729"/>
                      <a:pt x="3279866" y="3810452"/>
                    </a:cubicBezTo>
                    <a:cubicBezTo>
                      <a:pt x="3164291" y="3537152"/>
                      <a:pt x="3147890" y="3231728"/>
                      <a:pt x="3166331" y="2935483"/>
                    </a:cubicBezTo>
                    <a:cubicBezTo>
                      <a:pt x="3190720" y="2543209"/>
                      <a:pt x="3291423" y="2144561"/>
                      <a:pt x="3234061" y="1751522"/>
                    </a:cubicBezTo>
                    <a:cubicBezTo>
                      <a:pt x="3181797" y="1393750"/>
                      <a:pt x="3014724" y="1066487"/>
                      <a:pt x="2782130" y="792337"/>
                    </a:cubicBezTo>
                    <a:cubicBezTo>
                      <a:pt x="2473817" y="429381"/>
                      <a:pt x="2106528" y="99823"/>
                      <a:pt x="1621199" y="19431"/>
                    </a:cubicBezTo>
                    <a:cubicBezTo>
                      <a:pt x="824668" y="-112545"/>
                      <a:pt x="-3051" y="440684"/>
                      <a:pt x="8" y="1286504"/>
                    </a:cubicBezTo>
                    <a:cubicBezTo>
                      <a:pt x="1963" y="1834294"/>
                      <a:pt x="223680" y="2375031"/>
                      <a:pt x="582471" y="2791015"/>
                    </a:cubicBezTo>
                    <a:cubicBezTo>
                      <a:pt x="766881" y="3004913"/>
                      <a:pt x="987832" y="3187878"/>
                      <a:pt x="1234278" y="3326058"/>
                    </a:cubicBezTo>
                    <a:cubicBezTo>
                      <a:pt x="1505539" y="3478174"/>
                      <a:pt x="1815296" y="3542590"/>
                      <a:pt x="2109587" y="3634455"/>
                    </a:cubicBezTo>
                    <a:cubicBezTo>
                      <a:pt x="2367420" y="3714933"/>
                      <a:pt x="2625509" y="3821075"/>
                      <a:pt x="2820031" y="4008458"/>
                    </a:cubicBezTo>
                    <a:cubicBezTo>
                      <a:pt x="3038179" y="4218618"/>
                      <a:pt x="3155623" y="4506025"/>
                      <a:pt x="3307230" y="4762669"/>
                    </a:cubicBezTo>
                    <a:cubicBezTo>
                      <a:pt x="3473709" y="5044552"/>
                      <a:pt x="3625400" y="5335018"/>
                      <a:pt x="3792134" y="5616817"/>
                    </a:cubicBezTo>
                    <a:cubicBezTo>
                      <a:pt x="3932013" y="5853235"/>
                      <a:pt x="4080391" y="6085064"/>
                      <a:pt x="4246275" y="6304232"/>
                    </a:cubicBezTo>
                    <a:cubicBezTo>
                      <a:pt x="4371622" y="6469945"/>
                      <a:pt x="4636934" y="6917967"/>
                      <a:pt x="4898507" y="6854656"/>
                    </a:cubicBezTo>
                    <a:cubicBezTo>
                      <a:pt x="4974395" y="6836300"/>
                      <a:pt x="5016886" y="6751488"/>
                      <a:pt x="5019180" y="6673475"/>
                    </a:cubicBezTo>
                    <a:cubicBezTo>
                      <a:pt x="5026234" y="6430259"/>
                      <a:pt x="4883295" y="6158149"/>
                      <a:pt x="4774264" y="5949264"/>
                    </a:cubicBezTo>
                    <a:cubicBezTo>
                      <a:pt x="4568099" y="5554525"/>
                      <a:pt x="4318849" y="5183156"/>
                      <a:pt x="4044274" y="4833033"/>
                    </a:cubicBezTo>
                    <a:cubicBezTo>
                      <a:pt x="3928274" y="4685166"/>
                      <a:pt x="3795958" y="4543076"/>
                      <a:pt x="3670355" y="4396059"/>
                    </a:cubicBezTo>
                    <a:close/>
                  </a:path>
                </a:pathLst>
              </a:custGeom>
              <a:solidFill>
                <a:srgbClr val="04040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Graphic 5"/>
              <p:cNvSpPr/>
              <p:nvPr/>
            </p:nvSpPr>
            <p:spPr>
              <a:xfrm>
                <a:off x="5350250" y="2526022"/>
                <a:ext cx="3202452" cy="4280751"/>
              </a:xfrm>
              <a:custGeom>
                <a:avLst/>
                <a:gdLst>
                  <a:gd name="connsiteX0" fmla="*/ 1343338 w 3202452"/>
                  <a:gd name="connsiteY0" fmla="*/ 21635 h 4280751"/>
                  <a:gd name="connsiteX1" fmla="*/ 1372062 w 3202452"/>
                  <a:gd name="connsiteY1" fmla="*/ 53503 h 4280751"/>
                  <a:gd name="connsiteX2" fmla="*/ 1367473 w 3202452"/>
                  <a:gd name="connsiteY2" fmla="*/ 949377 h 4280751"/>
                  <a:gd name="connsiteX3" fmla="*/ 1569899 w 3202452"/>
                  <a:gd name="connsiteY3" fmla="*/ 1511614 h 4280751"/>
                  <a:gd name="connsiteX4" fmla="*/ 2643639 w 3202452"/>
                  <a:gd name="connsiteY4" fmla="*/ 2902420 h 4280751"/>
                  <a:gd name="connsiteX5" fmla="*/ 3163130 w 3202452"/>
                  <a:gd name="connsiteY5" fmla="*/ 3909450 h 4280751"/>
                  <a:gd name="connsiteX6" fmla="*/ 3191004 w 3202452"/>
                  <a:gd name="connsiteY6" fmla="*/ 4201021 h 4280751"/>
                  <a:gd name="connsiteX7" fmla="*/ 3040417 w 3202452"/>
                  <a:gd name="connsiteY7" fmla="*/ 4277505 h 4280751"/>
                  <a:gd name="connsiteX8" fmla="*/ 2858727 w 3202452"/>
                  <a:gd name="connsiteY8" fmla="*/ 4153177 h 4280751"/>
                  <a:gd name="connsiteX9" fmla="*/ 2546420 w 3202452"/>
                  <a:gd name="connsiteY9" fmla="*/ 3778748 h 4280751"/>
                  <a:gd name="connsiteX10" fmla="*/ 1827817 w 3202452"/>
                  <a:gd name="connsiteY10" fmla="*/ 2649006 h 4280751"/>
                  <a:gd name="connsiteX11" fmla="*/ 1257337 w 3202452"/>
                  <a:gd name="connsiteY11" fmla="*/ 1651493 h 4280751"/>
                  <a:gd name="connsiteX12" fmla="*/ 814924 w 3202452"/>
                  <a:gd name="connsiteY12" fmla="*/ 1242988 h 4280751"/>
                  <a:gd name="connsiteX13" fmla="*/ 19243 w 3202452"/>
                  <a:gd name="connsiteY13" fmla="*/ 948357 h 4280751"/>
                  <a:gd name="connsiteX14" fmla="*/ 122 w 3202452"/>
                  <a:gd name="connsiteY14" fmla="*/ 919549 h 4280751"/>
                  <a:gd name="connsiteX15" fmla="*/ 165156 w 3202452"/>
                  <a:gd name="connsiteY15" fmla="*/ 497616 h 4280751"/>
                  <a:gd name="connsiteX16" fmla="*/ 478143 w 3202452"/>
                  <a:gd name="connsiteY16" fmla="*/ 219642 h 4280751"/>
                  <a:gd name="connsiteX17" fmla="*/ 901010 w 3202452"/>
                  <a:gd name="connsiteY17" fmla="*/ 26394 h 4280751"/>
                  <a:gd name="connsiteX18" fmla="*/ 1343338 w 3202452"/>
                  <a:gd name="connsiteY18" fmla="*/ 21635 h 4280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02452" h="4280751">
                    <a:moveTo>
                      <a:pt x="1343338" y="21635"/>
                    </a:moveTo>
                    <a:cubicBezTo>
                      <a:pt x="1364839" y="29708"/>
                      <a:pt x="1374526" y="30813"/>
                      <a:pt x="1372062" y="53503"/>
                    </a:cubicBezTo>
                    <a:cubicBezTo>
                      <a:pt x="1349712" y="257458"/>
                      <a:pt x="1341809" y="765732"/>
                      <a:pt x="1367473" y="949377"/>
                    </a:cubicBezTo>
                    <a:cubicBezTo>
                      <a:pt x="1415147" y="1238994"/>
                      <a:pt x="1474040" y="1345730"/>
                      <a:pt x="1569899" y="1511614"/>
                    </a:cubicBezTo>
                    <a:cubicBezTo>
                      <a:pt x="1805552" y="1855619"/>
                      <a:pt x="2251705" y="2298542"/>
                      <a:pt x="2643639" y="2902420"/>
                    </a:cubicBezTo>
                    <a:cubicBezTo>
                      <a:pt x="2770346" y="3101022"/>
                      <a:pt x="3098034" y="3681614"/>
                      <a:pt x="3163130" y="3909450"/>
                    </a:cubicBezTo>
                    <a:cubicBezTo>
                      <a:pt x="3209360" y="4052898"/>
                      <a:pt x="3209360" y="4154876"/>
                      <a:pt x="3191004" y="4201021"/>
                    </a:cubicBezTo>
                    <a:cubicBezTo>
                      <a:pt x="3170778" y="4251840"/>
                      <a:pt x="3096760" y="4292801"/>
                      <a:pt x="3040417" y="4277505"/>
                    </a:cubicBezTo>
                    <a:cubicBezTo>
                      <a:pt x="2961979" y="4256174"/>
                      <a:pt x="2915665" y="4207140"/>
                      <a:pt x="2858727" y="4153177"/>
                    </a:cubicBezTo>
                    <a:cubicBezTo>
                      <a:pt x="2713664" y="4015592"/>
                      <a:pt x="2669388" y="3935454"/>
                      <a:pt x="2546420" y="3778748"/>
                    </a:cubicBezTo>
                    <a:cubicBezTo>
                      <a:pt x="2357592" y="3520575"/>
                      <a:pt x="2024634" y="3009667"/>
                      <a:pt x="1827817" y="2649006"/>
                    </a:cubicBezTo>
                    <a:cubicBezTo>
                      <a:pt x="1643068" y="2310524"/>
                      <a:pt x="1459593" y="1980032"/>
                      <a:pt x="1257337" y="1651493"/>
                    </a:cubicBezTo>
                    <a:cubicBezTo>
                      <a:pt x="1153745" y="1474647"/>
                      <a:pt x="957863" y="1325420"/>
                      <a:pt x="814924" y="1242988"/>
                    </a:cubicBezTo>
                    <a:cubicBezTo>
                      <a:pt x="584879" y="1130388"/>
                      <a:pt x="46437" y="955836"/>
                      <a:pt x="19243" y="948357"/>
                    </a:cubicBezTo>
                    <a:cubicBezTo>
                      <a:pt x="3436" y="944023"/>
                      <a:pt x="-813" y="936630"/>
                      <a:pt x="122" y="919549"/>
                    </a:cubicBezTo>
                    <a:cubicBezTo>
                      <a:pt x="9470" y="760803"/>
                      <a:pt x="72356" y="623388"/>
                      <a:pt x="165156" y="497616"/>
                    </a:cubicBezTo>
                    <a:cubicBezTo>
                      <a:pt x="249882" y="382891"/>
                      <a:pt x="361888" y="298504"/>
                      <a:pt x="478143" y="219642"/>
                    </a:cubicBezTo>
                    <a:cubicBezTo>
                      <a:pt x="607994" y="131516"/>
                      <a:pt x="747024" y="62171"/>
                      <a:pt x="901010" y="26394"/>
                    </a:cubicBezTo>
                    <a:cubicBezTo>
                      <a:pt x="1102756" y="-8618"/>
                      <a:pt x="1266515" y="-7344"/>
                      <a:pt x="1343338" y="216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Graphic 5"/>
              <p:cNvSpPr/>
              <p:nvPr/>
            </p:nvSpPr>
            <p:spPr>
              <a:xfrm>
                <a:off x="4049052" y="964362"/>
                <a:ext cx="2729703" cy="2486647"/>
              </a:xfrm>
              <a:custGeom>
                <a:avLst/>
                <a:gdLst>
                  <a:gd name="connsiteX0" fmla="*/ 1218463 w 2729703"/>
                  <a:gd name="connsiteY0" fmla="*/ 2486648 h 2486647"/>
                  <a:gd name="connsiteX1" fmla="*/ 507679 w 2729703"/>
                  <a:gd name="connsiteY1" fmla="*/ 2117914 h 2486647"/>
                  <a:gd name="connsiteX2" fmla="*/ 0 w 2729703"/>
                  <a:gd name="connsiteY2" fmla="*/ 1592899 h 2486647"/>
                  <a:gd name="connsiteX3" fmla="*/ 464848 w 2729703"/>
                  <a:gd name="connsiteY3" fmla="*/ 535135 h 2486647"/>
                  <a:gd name="connsiteX4" fmla="*/ 1332169 w 2729703"/>
                  <a:gd name="connsiteY4" fmla="*/ 23887 h 2486647"/>
                  <a:gd name="connsiteX5" fmla="*/ 1875455 w 2729703"/>
                  <a:gd name="connsiteY5" fmla="*/ 8080 h 2486647"/>
                  <a:gd name="connsiteX6" fmla="*/ 2443216 w 2729703"/>
                  <a:gd name="connsiteY6" fmla="*/ 97311 h 2486647"/>
                  <a:gd name="connsiteX7" fmla="*/ 2668331 w 2729703"/>
                  <a:gd name="connsiteY7" fmla="*/ 571932 h 2486647"/>
                  <a:gd name="connsiteX8" fmla="*/ 2727903 w 2729703"/>
                  <a:gd name="connsiteY8" fmla="*/ 915936 h 2486647"/>
                  <a:gd name="connsiteX9" fmla="*/ 2683798 w 2729703"/>
                  <a:gd name="connsiteY9" fmla="*/ 1538680 h 2486647"/>
                  <a:gd name="connsiteX10" fmla="*/ 2111788 w 2729703"/>
                  <a:gd name="connsiteY10" fmla="*/ 1539870 h 2486647"/>
                  <a:gd name="connsiteX11" fmla="*/ 1442474 w 2729703"/>
                  <a:gd name="connsiteY11" fmla="*/ 1966562 h 2486647"/>
                  <a:gd name="connsiteX12" fmla="*/ 1218463 w 2729703"/>
                  <a:gd name="connsiteY12" fmla="*/ 2486648 h 248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703" h="2486647">
                    <a:moveTo>
                      <a:pt x="1218463" y="2486648"/>
                    </a:moveTo>
                    <a:cubicBezTo>
                      <a:pt x="1024026" y="2429880"/>
                      <a:pt x="662855" y="2255669"/>
                      <a:pt x="507679" y="2117914"/>
                    </a:cubicBezTo>
                    <a:cubicBezTo>
                      <a:pt x="365760" y="1991886"/>
                      <a:pt x="135970" y="1784107"/>
                      <a:pt x="0" y="1592899"/>
                    </a:cubicBezTo>
                    <a:cubicBezTo>
                      <a:pt x="72234" y="1243370"/>
                      <a:pt x="174212" y="879055"/>
                      <a:pt x="464848" y="535135"/>
                    </a:cubicBezTo>
                    <a:cubicBezTo>
                      <a:pt x="688519" y="256736"/>
                      <a:pt x="978986" y="83459"/>
                      <a:pt x="1332169" y="23887"/>
                    </a:cubicBezTo>
                    <a:cubicBezTo>
                      <a:pt x="1511819" y="-6452"/>
                      <a:pt x="1693764" y="-3223"/>
                      <a:pt x="1875455" y="8080"/>
                    </a:cubicBezTo>
                    <a:cubicBezTo>
                      <a:pt x="2012700" y="16578"/>
                      <a:pt x="2335544" y="63828"/>
                      <a:pt x="2443216" y="97311"/>
                    </a:cubicBezTo>
                    <a:cubicBezTo>
                      <a:pt x="2540944" y="246028"/>
                      <a:pt x="2618192" y="412676"/>
                      <a:pt x="2668331" y="571932"/>
                    </a:cubicBezTo>
                    <a:cubicBezTo>
                      <a:pt x="2703514" y="683937"/>
                      <a:pt x="2723229" y="798492"/>
                      <a:pt x="2727903" y="915936"/>
                    </a:cubicBezTo>
                    <a:cubicBezTo>
                      <a:pt x="2736146" y="1120997"/>
                      <a:pt x="2715156" y="1367783"/>
                      <a:pt x="2683798" y="1538680"/>
                    </a:cubicBezTo>
                    <a:cubicBezTo>
                      <a:pt x="2566439" y="1503668"/>
                      <a:pt x="2309540" y="1484802"/>
                      <a:pt x="2111788" y="1539870"/>
                    </a:cubicBezTo>
                    <a:cubicBezTo>
                      <a:pt x="1847836" y="1629610"/>
                      <a:pt x="1628924" y="1757932"/>
                      <a:pt x="1442474" y="1966562"/>
                    </a:cubicBezTo>
                    <a:cubicBezTo>
                      <a:pt x="1340497" y="2080437"/>
                      <a:pt x="1245063" y="2308782"/>
                      <a:pt x="1218463" y="248664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Graphic 5"/>
              <p:cNvSpPr/>
              <p:nvPr/>
            </p:nvSpPr>
            <p:spPr>
              <a:xfrm>
                <a:off x="3652553" y="66787"/>
                <a:ext cx="2790935" cy="2401072"/>
              </a:xfrm>
              <a:custGeom>
                <a:avLst/>
                <a:gdLst>
                  <a:gd name="connsiteX0" fmla="*/ 352734 w 2790935"/>
                  <a:gd name="connsiteY0" fmla="*/ 2401072 h 2401072"/>
                  <a:gd name="connsiteX1" fmla="*/ 247696 w 2790935"/>
                  <a:gd name="connsiteY1" fmla="*/ 2206125 h 2401072"/>
                  <a:gd name="connsiteX2" fmla="*/ 3290 w 2790935"/>
                  <a:gd name="connsiteY2" fmla="*/ 1312290 h 2401072"/>
                  <a:gd name="connsiteX3" fmla="*/ 265883 w 2790935"/>
                  <a:gd name="connsiteY3" fmla="*/ 449474 h 2401072"/>
                  <a:gd name="connsiteX4" fmla="*/ 1347186 w 2790935"/>
                  <a:gd name="connsiteY4" fmla="*/ 602 h 2401072"/>
                  <a:gd name="connsiteX5" fmla="*/ 2010296 w 2790935"/>
                  <a:gd name="connsiteY5" fmla="*/ 187646 h 2401072"/>
                  <a:gd name="connsiteX6" fmla="*/ 2460527 w 2790935"/>
                  <a:gd name="connsiteY6" fmla="*/ 543379 h 2401072"/>
                  <a:gd name="connsiteX7" fmla="*/ 2659979 w 2790935"/>
                  <a:gd name="connsiteY7" fmla="*/ 756087 h 2401072"/>
                  <a:gd name="connsiteX8" fmla="*/ 2790935 w 2790935"/>
                  <a:gd name="connsiteY8" fmla="*/ 919251 h 2401072"/>
                  <a:gd name="connsiteX9" fmla="*/ 2202949 w 2790935"/>
                  <a:gd name="connsiteY9" fmla="*/ 822033 h 2401072"/>
                  <a:gd name="connsiteX10" fmla="*/ 935791 w 2790935"/>
                  <a:gd name="connsiteY10" fmla="*/ 1235977 h 2401072"/>
                  <a:gd name="connsiteX11" fmla="*/ 550825 w 2790935"/>
                  <a:gd name="connsiteY11" fmla="*/ 1777054 h 2401072"/>
                  <a:gd name="connsiteX12" fmla="*/ 352734 w 2790935"/>
                  <a:gd name="connsiteY12" fmla="*/ 2401072 h 240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90935" h="2401072">
                    <a:moveTo>
                      <a:pt x="352734" y="2401072"/>
                    </a:moveTo>
                    <a:cubicBezTo>
                      <a:pt x="313727" y="2342010"/>
                      <a:pt x="265713" y="2240458"/>
                      <a:pt x="247696" y="2206125"/>
                    </a:cubicBezTo>
                    <a:cubicBezTo>
                      <a:pt x="105863" y="1935629"/>
                      <a:pt x="24365" y="1616524"/>
                      <a:pt x="3290" y="1312290"/>
                    </a:cubicBezTo>
                    <a:cubicBezTo>
                      <a:pt x="-18295" y="999984"/>
                      <a:pt x="66006" y="693116"/>
                      <a:pt x="265883" y="449474"/>
                    </a:cubicBezTo>
                    <a:cubicBezTo>
                      <a:pt x="522356" y="136997"/>
                      <a:pt x="950663" y="-10700"/>
                      <a:pt x="1347186" y="602"/>
                    </a:cubicBezTo>
                    <a:cubicBezTo>
                      <a:pt x="1584624" y="7401"/>
                      <a:pt x="1805491" y="64678"/>
                      <a:pt x="2010296" y="187646"/>
                    </a:cubicBezTo>
                    <a:cubicBezTo>
                      <a:pt x="2174820" y="286395"/>
                      <a:pt x="2323877" y="409108"/>
                      <a:pt x="2460527" y="543379"/>
                    </a:cubicBezTo>
                    <a:cubicBezTo>
                      <a:pt x="2529872" y="611534"/>
                      <a:pt x="2596073" y="682833"/>
                      <a:pt x="2659979" y="756087"/>
                    </a:cubicBezTo>
                    <a:cubicBezTo>
                      <a:pt x="2674001" y="772234"/>
                      <a:pt x="2763911" y="873531"/>
                      <a:pt x="2790935" y="919251"/>
                    </a:cubicBezTo>
                    <a:cubicBezTo>
                      <a:pt x="2668222" y="882115"/>
                      <a:pt x="2485682" y="846932"/>
                      <a:pt x="2202949" y="822033"/>
                    </a:cubicBezTo>
                    <a:cubicBezTo>
                      <a:pt x="1739120" y="801637"/>
                      <a:pt x="1276566" y="906249"/>
                      <a:pt x="935791" y="1235977"/>
                    </a:cubicBezTo>
                    <a:cubicBezTo>
                      <a:pt x="776451" y="1390133"/>
                      <a:pt x="647109" y="1577857"/>
                      <a:pt x="550825" y="1777054"/>
                    </a:cubicBezTo>
                    <a:cubicBezTo>
                      <a:pt x="437545" y="2001490"/>
                      <a:pt x="389870" y="2208335"/>
                      <a:pt x="352734" y="24010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13" name="Group 312"/>
          <p:cNvGrpSpPr/>
          <p:nvPr/>
        </p:nvGrpSpPr>
        <p:grpSpPr>
          <a:xfrm rot="1628714">
            <a:off x="7789696" y="308969"/>
            <a:ext cx="825158" cy="1194513"/>
            <a:chOff x="5293990" y="1900827"/>
            <a:chExt cx="825158" cy="1194513"/>
          </a:xfrm>
        </p:grpSpPr>
        <p:sp>
          <p:nvSpPr>
            <p:cNvPr id="314" name="Freeform: Shape 313"/>
            <p:cNvSpPr/>
            <p:nvPr/>
          </p:nvSpPr>
          <p:spPr>
            <a:xfrm>
              <a:off x="5293990" y="1900827"/>
              <a:ext cx="825158" cy="1194513"/>
            </a:xfrm>
            <a:custGeom>
              <a:avLst/>
              <a:gdLst>
                <a:gd name="connsiteX0" fmla="*/ 9525 w 2703851"/>
                <a:gd name="connsiteY0" fmla="*/ 3460433 h 3914141"/>
                <a:gd name="connsiteX1" fmla="*/ 785812 w 2703851"/>
                <a:gd name="connsiteY1" fmla="*/ 3909060 h 3914141"/>
                <a:gd name="connsiteX2" fmla="*/ 9525 w 2703851"/>
                <a:gd name="connsiteY2" fmla="*/ 3460433 h 3914141"/>
                <a:gd name="connsiteX3" fmla="*/ 35242 w 2703851"/>
                <a:gd name="connsiteY3" fmla="*/ 3149918 h 3914141"/>
                <a:gd name="connsiteX4" fmla="*/ 1148715 w 2703851"/>
                <a:gd name="connsiteY4" fmla="*/ 3792855 h 3914141"/>
                <a:gd name="connsiteX5" fmla="*/ 998220 w 2703851"/>
                <a:gd name="connsiteY5" fmla="*/ 3861435 h 3914141"/>
                <a:gd name="connsiteX6" fmla="*/ 0 w 2703851"/>
                <a:gd name="connsiteY6" fmla="*/ 3285173 h 3914141"/>
                <a:gd name="connsiteX7" fmla="*/ 35242 w 2703851"/>
                <a:gd name="connsiteY7" fmla="*/ 3149918 h 3914141"/>
                <a:gd name="connsiteX8" fmla="*/ 200025 w 2703851"/>
                <a:gd name="connsiteY8" fmla="*/ 2911793 h 3914141"/>
                <a:gd name="connsiteX9" fmla="*/ 1379220 w 2703851"/>
                <a:gd name="connsiteY9" fmla="*/ 3592830 h 3914141"/>
                <a:gd name="connsiteX10" fmla="*/ 1280160 w 2703851"/>
                <a:gd name="connsiteY10" fmla="*/ 3698558 h 3914141"/>
                <a:gd name="connsiteX11" fmla="*/ 105728 w 2703851"/>
                <a:gd name="connsiteY11" fmla="*/ 3020378 h 3914141"/>
                <a:gd name="connsiteX12" fmla="*/ 200025 w 2703851"/>
                <a:gd name="connsiteY12" fmla="*/ 2911793 h 3914141"/>
                <a:gd name="connsiteX13" fmla="*/ 471488 w 2703851"/>
                <a:gd name="connsiteY13" fmla="*/ 2743200 h 3914141"/>
                <a:gd name="connsiteX14" fmla="*/ 1494473 w 2703851"/>
                <a:gd name="connsiteY14" fmla="*/ 3332797 h 3914141"/>
                <a:gd name="connsiteX15" fmla="*/ 1454468 w 2703851"/>
                <a:gd name="connsiteY15" fmla="*/ 3465195 h 3914141"/>
                <a:gd name="connsiteX16" fmla="*/ 326708 w 2703851"/>
                <a:gd name="connsiteY16" fmla="*/ 2814637 h 3914141"/>
                <a:gd name="connsiteX17" fmla="*/ 471488 w 2703851"/>
                <a:gd name="connsiteY17" fmla="*/ 2743200 h 3914141"/>
                <a:gd name="connsiteX18" fmla="*/ 820519 w 2703851"/>
                <a:gd name="connsiteY18" fmla="*/ 2680623 h 3914141"/>
                <a:gd name="connsiteX19" fmla="*/ 1493520 w 2703851"/>
                <a:gd name="connsiteY19" fmla="*/ 3154680 h 3914141"/>
                <a:gd name="connsiteX20" fmla="*/ 1495425 w 2703851"/>
                <a:gd name="connsiteY20" fmla="*/ 3164205 h 3914141"/>
                <a:gd name="connsiteX21" fmla="*/ 674370 w 2703851"/>
                <a:gd name="connsiteY21" fmla="*/ 2690813 h 3914141"/>
                <a:gd name="connsiteX22" fmla="*/ 820519 w 2703851"/>
                <a:gd name="connsiteY22" fmla="*/ 2680623 h 3914141"/>
                <a:gd name="connsiteX23" fmla="*/ 1444943 w 2703851"/>
                <a:gd name="connsiteY23" fmla="*/ 0 h 3914141"/>
                <a:gd name="connsiteX24" fmla="*/ 1608773 w 2703851"/>
                <a:gd name="connsiteY24" fmla="*/ 211455 h 3914141"/>
                <a:gd name="connsiteX25" fmla="*/ 1608733 w 2703851"/>
                <a:gd name="connsiteY25" fmla="*/ 212483 h 3914141"/>
                <a:gd name="connsiteX26" fmla="*/ 1669256 w 2703851"/>
                <a:gd name="connsiteY26" fmla="*/ 283964 h 3914141"/>
                <a:gd name="connsiteX27" fmla="*/ 2286952 w 2703851"/>
                <a:gd name="connsiteY27" fmla="*/ 841057 h 3914141"/>
                <a:gd name="connsiteX28" fmla="*/ 2697480 w 2703851"/>
                <a:gd name="connsiteY28" fmla="*/ 1579245 h 3914141"/>
                <a:gd name="connsiteX29" fmla="*/ 1983105 w 2703851"/>
                <a:gd name="connsiteY29" fmla="*/ 2023110 h 3914141"/>
                <a:gd name="connsiteX30" fmla="*/ 2404110 w 2703851"/>
                <a:gd name="connsiteY30" fmla="*/ 1567815 h 3914141"/>
                <a:gd name="connsiteX31" fmla="*/ 1903095 w 2703851"/>
                <a:gd name="connsiteY31" fmla="*/ 674370 h 3914141"/>
                <a:gd name="connsiteX32" fmla="*/ 1630069 w 2703851"/>
                <a:gd name="connsiteY32" fmla="*/ 345106 h 3914141"/>
                <a:gd name="connsiteX33" fmla="*/ 1605031 w 2703851"/>
                <a:gd name="connsiteY33" fmla="*/ 307221 h 3914141"/>
                <a:gd name="connsiteX34" fmla="*/ 1496378 w 2703851"/>
                <a:gd name="connsiteY34" fmla="*/ 3088005 h 3914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03851" h="3914141">
                  <a:moveTo>
                    <a:pt x="9525" y="3460433"/>
                  </a:moveTo>
                  <a:lnTo>
                    <a:pt x="785812" y="3909060"/>
                  </a:lnTo>
                  <a:cubicBezTo>
                    <a:pt x="414337" y="3948113"/>
                    <a:pt x="80010" y="3758565"/>
                    <a:pt x="9525" y="3460433"/>
                  </a:cubicBezTo>
                  <a:close/>
                  <a:moveTo>
                    <a:pt x="35242" y="3149918"/>
                  </a:moveTo>
                  <a:lnTo>
                    <a:pt x="1148715" y="3792855"/>
                  </a:lnTo>
                  <a:cubicBezTo>
                    <a:pt x="1102042" y="3819525"/>
                    <a:pt x="1051560" y="3842385"/>
                    <a:pt x="998220" y="3861435"/>
                  </a:cubicBezTo>
                  <a:lnTo>
                    <a:pt x="0" y="3285173"/>
                  </a:lnTo>
                  <a:cubicBezTo>
                    <a:pt x="5715" y="3239453"/>
                    <a:pt x="18097" y="3193733"/>
                    <a:pt x="35242" y="3149918"/>
                  </a:cubicBezTo>
                  <a:close/>
                  <a:moveTo>
                    <a:pt x="200025" y="2911793"/>
                  </a:moveTo>
                  <a:lnTo>
                    <a:pt x="1379220" y="3592830"/>
                  </a:lnTo>
                  <a:cubicBezTo>
                    <a:pt x="1350645" y="3630930"/>
                    <a:pt x="1317308" y="3666173"/>
                    <a:pt x="1280160" y="3698558"/>
                  </a:cubicBezTo>
                  <a:lnTo>
                    <a:pt x="105728" y="3020378"/>
                  </a:lnTo>
                  <a:cubicBezTo>
                    <a:pt x="132398" y="2981325"/>
                    <a:pt x="163830" y="2945130"/>
                    <a:pt x="200025" y="2911793"/>
                  </a:cubicBezTo>
                  <a:close/>
                  <a:moveTo>
                    <a:pt x="471488" y="2743200"/>
                  </a:moveTo>
                  <a:lnTo>
                    <a:pt x="1494473" y="3332797"/>
                  </a:lnTo>
                  <a:cubicBezTo>
                    <a:pt x="1486853" y="3378517"/>
                    <a:pt x="1473518" y="3422332"/>
                    <a:pt x="1454468" y="3465195"/>
                  </a:cubicBezTo>
                  <a:lnTo>
                    <a:pt x="326708" y="2814637"/>
                  </a:lnTo>
                  <a:cubicBezTo>
                    <a:pt x="371475" y="2787015"/>
                    <a:pt x="420053" y="2763202"/>
                    <a:pt x="471488" y="2743200"/>
                  </a:cubicBezTo>
                  <a:close/>
                  <a:moveTo>
                    <a:pt x="820519" y="2680623"/>
                  </a:moveTo>
                  <a:cubicBezTo>
                    <a:pt x="1155457" y="2684100"/>
                    <a:pt x="1439346" y="2873812"/>
                    <a:pt x="1493520" y="3154680"/>
                  </a:cubicBezTo>
                  <a:cubicBezTo>
                    <a:pt x="1494472" y="3157538"/>
                    <a:pt x="1494472" y="3161347"/>
                    <a:pt x="1495425" y="3164205"/>
                  </a:cubicBezTo>
                  <a:lnTo>
                    <a:pt x="674370" y="2690813"/>
                  </a:lnTo>
                  <a:cubicBezTo>
                    <a:pt x="723781" y="2683431"/>
                    <a:pt x="772671" y="2680127"/>
                    <a:pt x="820519" y="2680623"/>
                  </a:cubicBezTo>
                  <a:close/>
                  <a:moveTo>
                    <a:pt x="1444943" y="0"/>
                  </a:moveTo>
                  <a:lnTo>
                    <a:pt x="1608773" y="211455"/>
                  </a:lnTo>
                  <a:lnTo>
                    <a:pt x="1608733" y="212483"/>
                  </a:lnTo>
                  <a:lnTo>
                    <a:pt x="1669256" y="283964"/>
                  </a:lnTo>
                  <a:cubicBezTo>
                    <a:pt x="1813798" y="447913"/>
                    <a:pt x="2024062" y="657701"/>
                    <a:pt x="2286952" y="841057"/>
                  </a:cubicBezTo>
                  <a:cubicBezTo>
                    <a:pt x="2787967" y="1190625"/>
                    <a:pt x="2697480" y="1579245"/>
                    <a:pt x="2697480" y="1579245"/>
                  </a:cubicBezTo>
                  <a:cubicBezTo>
                    <a:pt x="2697480" y="1579245"/>
                    <a:pt x="2640330" y="1983105"/>
                    <a:pt x="1983105" y="2023110"/>
                  </a:cubicBezTo>
                  <a:cubicBezTo>
                    <a:pt x="1983105" y="2023110"/>
                    <a:pt x="2359342" y="1830705"/>
                    <a:pt x="2404110" y="1567815"/>
                  </a:cubicBezTo>
                  <a:cubicBezTo>
                    <a:pt x="2448877" y="1304925"/>
                    <a:pt x="2045970" y="814387"/>
                    <a:pt x="1903095" y="674370"/>
                  </a:cubicBezTo>
                  <a:cubicBezTo>
                    <a:pt x="1902499" y="674965"/>
                    <a:pt x="1759401" y="527848"/>
                    <a:pt x="1630069" y="345106"/>
                  </a:cubicBezTo>
                  <a:lnTo>
                    <a:pt x="1605031" y="307221"/>
                  </a:lnTo>
                  <a:lnTo>
                    <a:pt x="1496378" y="3088005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/>
            <p:cNvSpPr/>
            <p:nvPr/>
          </p:nvSpPr>
          <p:spPr>
            <a:xfrm>
              <a:off x="5294717" y="2718808"/>
              <a:ext cx="455645" cy="372655"/>
            </a:xfrm>
            <a:custGeom>
              <a:avLst/>
              <a:gdLst>
                <a:gd name="connsiteX0" fmla="*/ 0 w 1493044"/>
                <a:gd name="connsiteY0" fmla="*/ 597217 h 1221104"/>
                <a:gd name="connsiteX1" fmla="*/ 384810 w 1493044"/>
                <a:gd name="connsiteY1" fmla="*/ 818197 h 1221104"/>
                <a:gd name="connsiteX2" fmla="*/ 786765 w 1493044"/>
                <a:gd name="connsiteY2" fmla="*/ 1221104 h 1221104"/>
                <a:gd name="connsiteX3" fmla="*/ 432435 w 1493044"/>
                <a:gd name="connsiteY3" fmla="*/ 1018222 h 1221104"/>
                <a:gd name="connsiteX4" fmla="*/ 103347 w 1493044"/>
                <a:gd name="connsiteY4" fmla="*/ 330517 h 1221104"/>
                <a:gd name="connsiteX5" fmla="*/ 580549 w 1493044"/>
                <a:gd name="connsiteY5" fmla="*/ 605789 h 1221104"/>
                <a:gd name="connsiteX6" fmla="*/ 1146334 w 1493044"/>
                <a:gd name="connsiteY6" fmla="*/ 1102994 h 1221104"/>
                <a:gd name="connsiteX7" fmla="*/ 687756 w 1493044"/>
                <a:gd name="connsiteY7" fmla="*/ 842535 h 1221104"/>
                <a:gd name="connsiteX8" fmla="*/ 325279 w 1493044"/>
                <a:gd name="connsiteY8" fmla="*/ 125730 h 1221104"/>
                <a:gd name="connsiteX9" fmla="*/ 804386 w 1493044"/>
                <a:gd name="connsiteY9" fmla="*/ 400050 h 1221104"/>
                <a:gd name="connsiteX10" fmla="*/ 1376839 w 1493044"/>
                <a:gd name="connsiteY10" fmla="*/ 902970 h 1221104"/>
                <a:gd name="connsiteX11" fmla="*/ 944404 w 1493044"/>
                <a:gd name="connsiteY11" fmla="*/ 655320 h 1221104"/>
                <a:gd name="connsiteX12" fmla="*/ 671989 w 1493044"/>
                <a:gd name="connsiteY12" fmla="*/ 0 h 1221104"/>
                <a:gd name="connsiteX13" fmla="*/ 1040606 w 1493044"/>
                <a:gd name="connsiteY13" fmla="*/ 212407 h 1221104"/>
                <a:gd name="connsiteX14" fmla="*/ 1493044 w 1493044"/>
                <a:gd name="connsiteY14" fmla="*/ 643890 h 1221104"/>
                <a:gd name="connsiteX15" fmla="*/ 1161574 w 1493044"/>
                <a:gd name="connsiteY15" fmla="*/ 457200 h 122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3044" h="1221104">
                  <a:moveTo>
                    <a:pt x="0" y="597217"/>
                  </a:moveTo>
                  <a:lnTo>
                    <a:pt x="384810" y="818197"/>
                  </a:lnTo>
                  <a:lnTo>
                    <a:pt x="786765" y="1221104"/>
                  </a:lnTo>
                  <a:lnTo>
                    <a:pt x="432435" y="1018222"/>
                  </a:lnTo>
                  <a:close/>
                  <a:moveTo>
                    <a:pt x="103347" y="330517"/>
                  </a:moveTo>
                  <a:lnTo>
                    <a:pt x="580549" y="605789"/>
                  </a:lnTo>
                  <a:lnTo>
                    <a:pt x="1146334" y="1102994"/>
                  </a:lnTo>
                  <a:lnTo>
                    <a:pt x="687756" y="842535"/>
                  </a:lnTo>
                  <a:close/>
                  <a:moveTo>
                    <a:pt x="325279" y="125730"/>
                  </a:moveTo>
                  <a:lnTo>
                    <a:pt x="804386" y="400050"/>
                  </a:lnTo>
                  <a:lnTo>
                    <a:pt x="1376839" y="902970"/>
                  </a:lnTo>
                  <a:lnTo>
                    <a:pt x="944404" y="655320"/>
                  </a:lnTo>
                  <a:close/>
                  <a:moveTo>
                    <a:pt x="671989" y="0"/>
                  </a:moveTo>
                  <a:lnTo>
                    <a:pt x="1040606" y="212407"/>
                  </a:lnTo>
                  <a:lnTo>
                    <a:pt x="1493044" y="643890"/>
                  </a:lnTo>
                  <a:lnTo>
                    <a:pt x="1161574" y="45720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/>
            </a:p>
          </p:txBody>
        </p:sp>
      </p:grpSp>
      <p:sp>
        <p:nvSpPr>
          <p:cNvPr id="316" name="Freeform: Shape 315"/>
          <p:cNvSpPr/>
          <p:nvPr/>
        </p:nvSpPr>
        <p:spPr>
          <a:xfrm rot="19943111">
            <a:off x="5807419" y="876409"/>
            <a:ext cx="424327" cy="683916"/>
          </a:xfrm>
          <a:custGeom>
            <a:avLst/>
            <a:gdLst>
              <a:gd name="connsiteX0" fmla="*/ 657701 w 809625"/>
              <a:gd name="connsiteY0" fmla="*/ 150019 h 1304925"/>
              <a:gd name="connsiteX1" fmla="*/ 392906 w 809625"/>
              <a:gd name="connsiteY1" fmla="*/ 322421 h 1304925"/>
              <a:gd name="connsiteX2" fmla="*/ 403384 w 809625"/>
              <a:gd name="connsiteY2" fmla="*/ 260509 h 1304925"/>
              <a:gd name="connsiteX3" fmla="*/ 205264 w 809625"/>
              <a:gd name="connsiteY3" fmla="*/ 62389 h 1304925"/>
              <a:gd name="connsiteX4" fmla="*/ 7144 w 809625"/>
              <a:gd name="connsiteY4" fmla="*/ 260509 h 1304925"/>
              <a:gd name="connsiteX5" fmla="*/ 8096 w 809625"/>
              <a:gd name="connsiteY5" fmla="*/ 282416 h 1304925"/>
              <a:gd name="connsiteX6" fmla="*/ 28099 w 809625"/>
              <a:gd name="connsiteY6" fmla="*/ 369094 h 1304925"/>
              <a:gd name="connsiteX7" fmla="*/ 251936 w 809625"/>
              <a:gd name="connsiteY7" fmla="*/ 466249 h 1304925"/>
              <a:gd name="connsiteX8" fmla="*/ 593884 w 809625"/>
              <a:gd name="connsiteY8" fmla="*/ 334804 h 1304925"/>
              <a:gd name="connsiteX9" fmla="*/ 353854 w 809625"/>
              <a:gd name="connsiteY9" fmla="*/ 1273016 h 1304925"/>
              <a:gd name="connsiteX10" fmla="*/ 457676 w 809625"/>
              <a:gd name="connsiteY10" fmla="*/ 1300639 h 1304925"/>
              <a:gd name="connsiteX11" fmla="*/ 804386 w 809625"/>
              <a:gd name="connsiteY11" fmla="*/ 7144 h 1304925"/>
              <a:gd name="connsiteX12" fmla="*/ 657701 w 809625"/>
              <a:gd name="connsiteY12" fmla="*/ 150019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09625" h="1304925">
                <a:moveTo>
                  <a:pt x="657701" y="150019"/>
                </a:moveTo>
                <a:cubicBezTo>
                  <a:pt x="656749" y="150971"/>
                  <a:pt x="568167" y="260509"/>
                  <a:pt x="392906" y="322421"/>
                </a:cubicBezTo>
                <a:cubicBezTo>
                  <a:pt x="399574" y="302419"/>
                  <a:pt x="403384" y="282416"/>
                  <a:pt x="403384" y="260509"/>
                </a:cubicBezTo>
                <a:cubicBezTo>
                  <a:pt x="403384" y="150971"/>
                  <a:pt x="314801" y="62389"/>
                  <a:pt x="205264" y="62389"/>
                </a:cubicBezTo>
                <a:cubicBezTo>
                  <a:pt x="95726" y="62389"/>
                  <a:pt x="7144" y="150971"/>
                  <a:pt x="7144" y="260509"/>
                </a:cubicBezTo>
                <a:cubicBezTo>
                  <a:pt x="7144" y="268129"/>
                  <a:pt x="8096" y="275749"/>
                  <a:pt x="8096" y="282416"/>
                </a:cubicBezTo>
                <a:cubicBezTo>
                  <a:pt x="8096" y="311944"/>
                  <a:pt x="14764" y="342424"/>
                  <a:pt x="28099" y="369094"/>
                </a:cubicBezTo>
                <a:cubicBezTo>
                  <a:pt x="46196" y="404336"/>
                  <a:pt x="104299" y="484346"/>
                  <a:pt x="251936" y="466249"/>
                </a:cubicBezTo>
                <a:cubicBezTo>
                  <a:pt x="403384" y="447199"/>
                  <a:pt x="507206" y="389096"/>
                  <a:pt x="593884" y="334804"/>
                </a:cubicBezTo>
                <a:lnTo>
                  <a:pt x="353854" y="1273016"/>
                </a:lnTo>
                <a:lnTo>
                  <a:pt x="457676" y="1300639"/>
                </a:lnTo>
                <a:lnTo>
                  <a:pt x="804386" y="7144"/>
                </a:lnTo>
                <a:lnTo>
                  <a:pt x="657701" y="15001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317" name="Freeform: Shape 316"/>
          <p:cNvSpPr/>
          <p:nvPr/>
        </p:nvSpPr>
        <p:spPr>
          <a:xfrm rot="20504529">
            <a:off x="7332249" y="4980420"/>
            <a:ext cx="560879" cy="524012"/>
          </a:xfrm>
          <a:custGeom>
            <a:avLst/>
            <a:gdLst>
              <a:gd name="connsiteX0" fmla="*/ 718203 w 785745"/>
              <a:gd name="connsiteY0" fmla="*/ 378654 h 734097"/>
              <a:gd name="connsiteX1" fmla="*/ 785745 w 785745"/>
              <a:gd name="connsiteY1" fmla="*/ 446195 h 734097"/>
              <a:gd name="connsiteX2" fmla="*/ 718203 w 785745"/>
              <a:gd name="connsiteY2" fmla="*/ 513737 h 734097"/>
              <a:gd name="connsiteX3" fmla="*/ 650662 w 785745"/>
              <a:gd name="connsiteY3" fmla="*/ 446195 h 734097"/>
              <a:gd name="connsiteX4" fmla="*/ 718203 w 785745"/>
              <a:gd name="connsiteY4" fmla="*/ 378654 h 734097"/>
              <a:gd name="connsiteX5" fmla="*/ 718203 w 785745"/>
              <a:gd name="connsiteY5" fmla="*/ 158906 h 734097"/>
              <a:gd name="connsiteX6" fmla="*/ 785745 w 785745"/>
              <a:gd name="connsiteY6" fmla="*/ 226448 h 734097"/>
              <a:gd name="connsiteX7" fmla="*/ 718203 w 785745"/>
              <a:gd name="connsiteY7" fmla="*/ 293989 h 734097"/>
              <a:gd name="connsiteX8" fmla="*/ 650662 w 785745"/>
              <a:gd name="connsiteY8" fmla="*/ 226448 h 734097"/>
              <a:gd name="connsiteX9" fmla="*/ 718203 w 785745"/>
              <a:gd name="connsiteY9" fmla="*/ 158906 h 734097"/>
              <a:gd name="connsiteX10" fmla="*/ 303461 w 785745"/>
              <a:gd name="connsiteY10" fmla="*/ 1486 h 734097"/>
              <a:gd name="connsiteX11" fmla="*/ 366721 w 785745"/>
              <a:gd name="connsiteY11" fmla="*/ 2913 h 734097"/>
              <a:gd name="connsiteX12" fmla="*/ 383369 w 785745"/>
              <a:gd name="connsiteY12" fmla="*/ 6243 h 734097"/>
              <a:gd name="connsiteX13" fmla="*/ 391930 w 785745"/>
              <a:gd name="connsiteY13" fmla="*/ 8145 h 734097"/>
              <a:gd name="connsiteX14" fmla="*/ 399065 w 785745"/>
              <a:gd name="connsiteY14" fmla="*/ 10048 h 734097"/>
              <a:gd name="connsiteX15" fmla="*/ 402394 w 785745"/>
              <a:gd name="connsiteY15" fmla="*/ 10999 h 734097"/>
              <a:gd name="connsiteX16" fmla="*/ 407151 w 785745"/>
              <a:gd name="connsiteY16" fmla="*/ 12426 h 734097"/>
              <a:gd name="connsiteX17" fmla="*/ 415237 w 785745"/>
              <a:gd name="connsiteY17" fmla="*/ 15280 h 734097"/>
              <a:gd name="connsiteX18" fmla="*/ 430933 w 785745"/>
              <a:gd name="connsiteY18" fmla="*/ 21463 h 734097"/>
              <a:gd name="connsiteX19" fmla="*/ 546039 w 785745"/>
              <a:gd name="connsiteY19" fmla="*/ 107079 h 734097"/>
              <a:gd name="connsiteX20" fmla="*/ 610726 w 785745"/>
              <a:gd name="connsiteY20" fmla="*/ 243113 h 734097"/>
              <a:gd name="connsiteX21" fmla="*/ 615007 w 785745"/>
              <a:gd name="connsiteY21" fmla="*/ 395795 h 734097"/>
              <a:gd name="connsiteX22" fmla="*/ 596457 w 785745"/>
              <a:gd name="connsiteY22" fmla="*/ 469995 h 734097"/>
              <a:gd name="connsiteX23" fmla="*/ 565540 w 785745"/>
              <a:gd name="connsiteY23" fmla="*/ 539439 h 734097"/>
              <a:gd name="connsiteX24" fmla="*/ 466606 w 785745"/>
              <a:gd name="connsiteY24" fmla="*/ 647886 h 734097"/>
              <a:gd name="connsiteX25" fmla="*/ 438068 w 785745"/>
              <a:gd name="connsiteY25" fmla="*/ 667863 h 734097"/>
              <a:gd name="connsiteX26" fmla="*/ 408578 w 785745"/>
              <a:gd name="connsiteY26" fmla="*/ 684510 h 734097"/>
              <a:gd name="connsiteX27" fmla="*/ 348647 w 785745"/>
              <a:gd name="connsiteY27" fmla="*/ 710671 h 734097"/>
              <a:gd name="connsiteX28" fmla="*/ 232114 w 785745"/>
              <a:gd name="connsiteY28" fmla="*/ 733502 h 734097"/>
              <a:gd name="connsiteX29" fmla="*/ 133180 w 785745"/>
              <a:gd name="connsiteY29" fmla="*/ 727794 h 734097"/>
              <a:gd name="connsiteX30" fmla="*/ 59931 w 785745"/>
              <a:gd name="connsiteY30" fmla="*/ 709720 h 734097"/>
              <a:gd name="connsiteX31" fmla="*/ 15221 w 785745"/>
              <a:gd name="connsiteY31" fmla="*/ 691645 h 734097"/>
              <a:gd name="connsiteX32" fmla="*/ 0 w 785745"/>
              <a:gd name="connsiteY32" fmla="*/ 684035 h 734097"/>
              <a:gd name="connsiteX33" fmla="*/ 16172 w 785745"/>
              <a:gd name="connsiteY33" fmla="*/ 688791 h 734097"/>
              <a:gd name="connsiteX34" fmla="*/ 62309 w 785745"/>
              <a:gd name="connsiteY34" fmla="*/ 699731 h 734097"/>
              <a:gd name="connsiteX35" fmla="*/ 135083 w 785745"/>
              <a:gd name="connsiteY35" fmla="*/ 707341 h 734097"/>
              <a:gd name="connsiteX36" fmla="*/ 228785 w 785745"/>
              <a:gd name="connsiteY36" fmla="*/ 701634 h 734097"/>
              <a:gd name="connsiteX37" fmla="*/ 332475 w 785745"/>
              <a:gd name="connsiteY37" fmla="*/ 670241 h 734097"/>
              <a:gd name="connsiteX38" fmla="*/ 433311 w 785745"/>
              <a:gd name="connsiteY38" fmla="*/ 606029 h 734097"/>
              <a:gd name="connsiteX39" fmla="*/ 476595 w 785745"/>
              <a:gd name="connsiteY39" fmla="*/ 561319 h 734097"/>
              <a:gd name="connsiteX40" fmla="*/ 510365 w 785745"/>
              <a:gd name="connsiteY40" fmla="*/ 509474 h 734097"/>
              <a:gd name="connsiteX41" fmla="*/ 533672 w 785745"/>
              <a:gd name="connsiteY41" fmla="*/ 450018 h 734097"/>
              <a:gd name="connsiteX42" fmla="*/ 546039 w 785745"/>
              <a:gd name="connsiteY42" fmla="*/ 386758 h 734097"/>
              <a:gd name="connsiteX43" fmla="*/ 538428 w 785745"/>
              <a:gd name="connsiteY43" fmla="*/ 260712 h 734097"/>
              <a:gd name="connsiteX44" fmla="*/ 517976 w 785745"/>
              <a:gd name="connsiteY44" fmla="*/ 203635 h 734097"/>
              <a:gd name="connsiteX45" fmla="*/ 487059 w 785745"/>
              <a:gd name="connsiteY45" fmla="*/ 154644 h 734097"/>
              <a:gd name="connsiteX46" fmla="*/ 402394 w 785745"/>
              <a:gd name="connsiteY46" fmla="*/ 86627 h 734097"/>
              <a:gd name="connsiteX47" fmla="*/ 308217 w 785745"/>
              <a:gd name="connsiteY47" fmla="*/ 64271 h 734097"/>
              <a:gd name="connsiteX48" fmla="*/ 227358 w 785745"/>
              <a:gd name="connsiteY48" fmla="*/ 83773 h 734097"/>
              <a:gd name="connsiteX49" fmla="*/ 219272 w 785745"/>
              <a:gd name="connsiteY49" fmla="*/ 87578 h 734097"/>
              <a:gd name="connsiteX50" fmla="*/ 313925 w 785745"/>
              <a:gd name="connsiteY50" fmla="*/ 195549 h 734097"/>
              <a:gd name="connsiteX51" fmla="*/ 205478 w 785745"/>
              <a:gd name="connsiteY51" fmla="*/ 294483 h 734097"/>
              <a:gd name="connsiteX52" fmla="*/ 102263 w 785745"/>
              <a:gd name="connsiteY52" fmla="*/ 191268 h 734097"/>
              <a:gd name="connsiteX53" fmla="*/ 107020 w 785745"/>
              <a:gd name="connsiteY53" fmla="*/ 149412 h 734097"/>
              <a:gd name="connsiteX54" fmla="*/ 107495 w 785745"/>
              <a:gd name="connsiteY54" fmla="*/ 147033 h 734097"/>
              <a:gd name="connsiteX55" fmla="*/ 111776 w 785745"/>
              <a:gd name="connsiteY55" fmla="*/ 134191 h 734097"/>
              <a:gd name="connsiteX56" fmla="*/ 136510 w 785745"/>
              <a:gd name="connsiteY56" fmla="*/ 89480 h 734097"/>
              <a:gd name="connsiteX57" fmla="*/ 201197 w 785745"/>
              <a:gd name="connsiteY57" fmla="*/ 35733 h 734097"/>
              <a:gd name="connsiteX58" fmla="*/ 303461 w 785745"/>
              <a:gd name="connsiteY58" fmla="*/ 1486 h 73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785745" h="734097">
                <a:moveTo>
                  <a:pt x="718203" y="378654"/>
                </a:moveTo>
                <a:cubicBezTo>
                  <a:pt x="755779" y="378654"/>
                  <a:pt x="785745" y="409095"/>
                  <a:pt x="785745" y="446195"/>
                </a:cubicBezTo>
                <a:cubicBezTo>
                  <a:pt x="785745" y="483771"/>
                  <a:pt x="755779" y="513737"/>
                  <a:pt x="718203" y="513737"/>
                </a:cubicBezTo>
                <a:cubicBezTo>
                  <a:pt x="680627" y="513737"/>
                  <a:pt x="650662" y="483296"/>
                  <a:pt x="650662" y="446195"/>
                </a:cubicBezTo>
                <a:cubicBezTo>
                  <a:pt x="650662" y="408619"/>
                  <a:pt x="681103" y="378654"/>
                  <a:pt x="718203" y="378654"/>
                </a:cubicBezTo>
                <a:close/>
                <a:moveTo>
                  <a:pt x="718203" y="158906"/>
                </a:moveTo>
                <a:cubicBezTo>
                  <a:pt x="755779" y="158906"/>
                  <a:pt x="785745" y="189348"/>
                  <a:pt x="785745" y="226448"/>
                </a:cubicBezTo>
                <a:cubicBezTo>
                  <a:pt x="785745" y="264024"/>
                  <a:pt x="755303" y="293989"/>
                  <a:pt x="718203" y="293989"/>
                </a:cubicBezTo>
                <a:cubicBezTo>
                  <a:pt x="681103" y="293989"/>
                  <a:pt x="651137" y="263548"/>
                  <a:pt x="650662" y="226448"/>
                </a:cubicBezTo>
                <a:cubicBezTo>
                  <a:pt x="650662" y="188872"/>
                  <a:pt x="680627" y="158906"/>
                  <a:pt x="718203" y="158906"/>
                </a:cubicBezTo>
                <a:close/>
                <a:moveTo>
                  <a:pt x="303461" y="1486"/>
                </a:moveTo>
                <a:cubicBezTo>
                  <a:pt x="323913" y="-892"/>
                  <a:pt x="345317" y="-416"/>
                  <a:pt x="366721" y="2913"/>
                </a:cubicBezTo>
                <a:cubicBezTo>
                  <a:pt x="372429" y="3865"/>
                  <a:pt x="377661" y="4816"/>
                  <a:pt x="383369" y="6243"/>
                </a:cubicBezTo>
                <a:lnTo>
                  <a:pt x="391930" y="8145"/>
                </a:lnTo>
                <a:lnTo>
                  <a:pt x="399065" y="10048"/>
                </a:lnTo>
                <a:lnTo>
                  <a:pt x="402394" y="10999"/>
                </a:lnTo>
                <a:lnTo>
                  <a:pt x="407151" y="12426"/>
                </a:lnTo>
                <a:lnTo>
                  <a:pt x="415237" y="15280"/>
                </a:lnTo>
                <a:cubicBezTo>
                  <a:pt x="420469" y="17183"/>
                  <a:pt x="425701" y="19085"/>
                  <a:pt x="430933" y="21463"/>
                </a:cubicBezTo>
                <a:cubicBezTo>
                  <a:pt x="473265" y="39062"/>
                  <a:pt x="514171" y="68076"/>
                  <a:pt x="546039" y="107079"/>
                </a:cubicBezTo>
                <a:cubicBezTo>
                  <a:pt x="578383" y="145606"/>
                  <a:pt x="600738" y="193646"/>
                  <a:pt x="610726" y="243113"/>
                </a:cubicBezTo>
                <a:cubicBezTo>
                  <a:pt x="621666" y="293056"/>
                  <a:pt x="623093" y="345377"/>
                  <a:pt x="615007" y="395795"/>
                </a:cubicBezTo>
                <a:cubicBezTo>
                  <a:pt x="610726" y="421004"/>
                  <a:pt x="604543" y="445737"/>
                  <a:pt x="596457" y="469995"/>
                </a:cubicBezTo>
                <a:cubicBezTo>
                  <a:pt x="588371" y="493777"/>
                  <a:pt x="578383" y="518035"/>
                  <a:pt x="565540" y="539439"/>
                </a:cubicBezTo>
                <a:cubicBezTo>
                  <a:pt x="540331" y="583198"/>
                  <a:pt x="504182" y="619823"/>
                  <a:pt x="466606" y="647886"/>
                </a:cubicBezTo>
                <a:cubicBezTo>
                  <a:pt x="457569" y="655021"/>
                  <a:pt x="447581" y="661680"/>
                  <a:pt x="438068" y="667863"/>
                </a:cubicBezTo>
                <a:cubicBezTo>
                  <a:pt x="428555" y="673571"/>
                  <a:pt x="418566" y="679278"/>
                  <a:pt x="408578" y="684510"/>
                </a:cubicBezTo>
                <a:cubicBezTo>
                  <a:pt x="388601" y="694975"/>
                  <a:pt x="368624" y="703536"/>
                  <a:pt x="348647" y="710671"/>
                </a:cubicBezTo>
                <a:cubicBezTo>
                  <a:pt x="308693" y="724940"/>
                  <a:pt x="268263" y="731599"/>
                  <a:pt x="232114" y="733502"/>
                </a:cubicBezTo>
                <a:cubicBezTo>
                  <a:pt x="195489" y="735404"/>
                  <a:pt x="162194" y="732550"/>
                  <a:pt x="133180" y="727794"/>
                </a:cubicBezTo>
                <a:cubicBezTo>
                  <a:pt x="104166" y="723038"/>
                  <a:pt x="79908" y="716379"/>
                  <a:pt x="59931" y="709720"/>
                </a:cubicBezTo>
                <a:cubicBezTo>
                  <a:pt x="40430" y="703061"/>
                  <a:pt x="25209" y="696402"/>
                  <a:pt x="15221" y="691645"/>
                </a:cubicBezTo>
                <a:cubicBezTo>
                  <a:pt x="5232" y="686413"/>
                  <a:pt x="0" y="684035"/>
                  <a:pt x="0" y="684035"/>
                </a:cubicBezTo>
                <a:cubicBezTo>
                  <a:pt x="0" y="684035"/>
                  <a:pt x="5708" y="685462"/>
                  <a:pt x="16172" y="688791"/>
                </a:cubicBezTo>
                <a:cubicBezTo>
                  <a:pt x="26636" y="692121"/>
                  <a:pt x="42332" y="695926"/>
                  <a:pt x="62309" y="699731"/>
                </a:cubicBezTo>
                <a:cubicBezTo>
                  <a:pt x="82286" y="703536"/>
                  <a:pt x="107020" y="706390"/>
                  <a:pt x="135083" y="707341"/>
                </a:cubicBezTo>
                <a:cubicBezTo>
                  <a:pt x="163146" y="708293"/>
                  <a:pt x="195014" y="706866"/>
                  <a:pt x="228785" y="701634"/>
                </a:cubicBezTo>
                <a:cubicBezTo>
                  <a:pt x="262555" y="695926"/>
                  <a:pt x="297277" y="686413"/>
                  <a:pt x="332475" y="670241"/>
                </a:cubicBezTo>
                <a:cubicBezTo>
                  <a:pt x="367672" y="654545"/>
                  <a:pt x="402394" y="632665"/>
                  <a:pt x="433311" y="606029"/>
                </a:cubicBezTo>
                <a:cubicBezTo>
                  <a:pt x="448532" y="592236"/>
                  <a:pt x="463277" y="577491"/>
                  <a:pt x="476595" y="561319"/>
                </a:cubicBezTo>
                <a:cubicBezTo>
                  <a:pt x="489437" y="545147"/>
                  <a:pt x="500853" y="528024"/>
                  <a:pt x="510365" y="509474"/>
                </a:cubicBezTo>
                <a:cubicBezTo>
                  <a:pt x="520354" y="490448"/>
                  <a:pt x="527489" y="471422"/>
                  <a:pt x="533672" y="450018"/>
                </a:cubicBezTo>
                <a:cubicBezTo>
                  <a:pt x="539855" y="429090"/>
                  <a:pt x="543661" y="408162"/>
                  <a:pt x="546039" y="386758"/>
                </a:cubicBezTo>
                <a:cubicBezTo>
                  <a:pt x="550795" y="343950"/>
                  <a:pt x="548893" y="300666"/>
                  <a:pt x="538428" y="260712"/>
                </a:cubicBezTo>
                <a:cubicBezTo>
                  <a:pt x="533672" y="240735"/>
                  <a:pt x="526537" y="221709"/>
                  <a:pt x="517976" y="203635"/>
                </a:cubicBezTo>
                <a:cubicBezTo>
                  <a:pt x="509414" y="186036"/>
                  <a:pt x="498950" y="169389"/>
                  <a:pt x="487059" y="154644"/>
                </a:cubicBezTo>
                <a:cubicBezTo>
                  <a:pt x="463752" y="124678"/>
                  <a:pt x="434263" y="101847"/>
                  <a:pt x="402394" y="86627"/>
                </a:cubicBezTo>
                <a:cubicBezTo>
                  <a:pt x="370526" y="70930"/>
                  <a:pt x="338183" y="63796"/>
                  <a:pt x="308217" y="64271"/>
                </a:cubicBezTo>
                <a:cubicBezTo>
                  <a:pt x="278251" y="64747"/>
                  <a:pt x="250664" y="72833"/>
                  <a:pt x="227358" y="83773"/>
                </a:cubicBezTo>
                <a:cubicBezTo>
                  <a:pt x="224504" y="84724"/>
                  <a:pt x="222126" y="86151"/>
                  <a:pt x="219272" y="87578"/>
                </a:cubicBezTo>
                <a:cubicBezTo>
                  <a:pt x="273495" y="93761"/>
                  <a:pt x="315352" y="139899"/>
                  <a:pt x="313925" y="195549"/>
                </a:cubicBezTo>
                <a:cubicBezTo>
                  <a:pt x="312498" y="254053"/>
                  <a:pt x="260177" y="294483"/>
                  <a:pt x="205478" y="294483"/>
                </a:cubicBezTo>
                <a:cubicBezTo>
                  <a:pt x="155060" y="294483"/>
                  <a:pt x="100361" y="249297"/>
                  <a:pt x="102263" y="191268"/>
                </a:cubicBezTo>
                <a:cubicBezTo>
                  <a:pt x="102263" y="176523"/>
                  <a:pt x="101312" y="162254"/>
                  <a:pt x="107020" y="149412"/>
                </a:cubicBezTo>
                <a:cubicBezTo>
                  <a:pt x="107020" y="148936"/>
                  <a:pt x="107020" y="147985"/>
                  <a:pt x="107495" y="147033"/>
                </a:cubicBezTo>
                <a:cubicBezTo>
                  <a:pt x="108447" y="144179"/>
                  <a:pt x="109874" y="139899"/>
                  <a:pt x="111776" y="134191"/>
                </a:cubicBezTo>
                <a:cubicBezTo>
                  <a:pt x="116057" y="123251"/>
                  <a:pt x="123192" y="107079"/>
                  <a:pt x="136510" y="89480"/>
                </a:cubicBezTo>
                <a:cubicBezTo>
                  <a:pt x="149352" y="71406"/>
                  <a:pt x="173610" y="51905"/>
                  <a:pt x="201197" y="35733"/>
                </a:cubicBezTo>
                <a:cubicBezTo>
                  <a:pt x="228785" y="19561"/>
                  <a:pt x="263031" y="5767"/>
                  <a:pt x="303461" y="148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18" name="Graphic 78"/>
          <p:cNvSpPr/>
          <p:nvPr/>
        </p:nvSpPr>
        <p:spPr>
          <a:xfrm rot="20729476">
            <a:off x="1847273" y="4372953"/>
            <a:ext cx="390192" cy="1097050"/>
          </a:xfrm>
          <a:custGeom>
            <a:avLst/>
            <a:gdLst>
              <a:gd name="connsiteX0" fmla="*/ 215203 w 555659"/>
              <a:gd name="connsiteY0" fmla="*/ 1560878 h 1562272"/>
              <a:gd name="connsiteX1" fmla="*/ 197906 w 555659"/>
              <a:gd name="connsiteY1" fmla="*/ 1558367 h 1562272"/>
              <a:gd name="connsiteX2" fmla="*/ 168893 w 555659"/>
              <a:gd name="connsiteY2" fmla="*/ 1548882 h 1562272"/>
              <a:gd name="connsiteX3" fmla="*/ 142669 w 555659"/>
              <a:gd name="connsiteY3" fmla="*/ 1533817 h 1562272"/>
              <a:gd name="connsiteX4" fmla="*/ 104449 w 555659"/>
              <a:gd name="connsiteY4" fmla="*/ 1489739 h 1562272"/>
              <a:gd name="connsiteX5" fmla="*/ 88547 w 555659"/>
              <a:gd name="connsiteY5" fmla="*/ 1438407 h 1562272"/>
              <a:gd name="connsiteX6" fmla="*/ 88268 w 555659"/>
              <a:gd name="connsiteY6" fmla="*/ 1412183 h 1562272"/>
              <a:gd name="connsiteX7" fmla="*/ 91895 w 555659"/>
              <a:gd name="connsiteY7" fmla="*/ 1387912 h 1562272"/>
              <a:gd name="connsiteX8" fmla="*/ 139321 w 555659"/>
              <a:gd name="connsiteY8" fmla="*/ 1309520 h 1562272"/>
              <a:gd name="connsiteX9" fmla="*/ 219108 w 555659"/>
              <a:gd name="connsiteY9" fmla="*/ 1283296 h 1562272"/>
              <a:gd name="connsiteX10" fmla="*/ 221619 w 555659"/>
              <a:gd name="connsiteY10" fmla="*/ 1283575 h 1562272"/>
              <a:gd name="connsiteX11" fmla="*/ 282994 w 555659"/>
              <a:gd name="connsiteY11" fmla="*/ 1360294 h 1562272"/>
              <a:gd name="connsiteX12" fmla="*/ 207949 w 555659"/>
              <a:gd name="connsiteY12" fmla="*/ 1422505 h 1562272"/>
              <a:gd name="connsiteX13" fmla="*/ 170845 w 555659"/>
              <a:gd name="connsiteY13" fmla="*/ 1407162 h 1562272"/>
              <a:gd name="connsiteX14" fmla="*/ 163871 w 555659"/>
              <a:gd name="connsiteY14" fmla="*/ 1414973 h 1562272"/>
              <a:gd name="connsiteX15" fmla="*/ 157734 w 555659"/>
              <a:gd name="connsiteY15" fmla="*/ 1425853 h 1562272"/>
              <a:gd name="connsiteX16" fmla="*/ 154107 w 555659"/>
              <a:gd name="connsiteY16" fmla="*/ 1436733 h 1562272"/>
              <a:gd name="connsiteX17" fmla="*/ 153549 w 555659"/>
              <a:gd name="connsiteY17" fmla="*/ 1438407 h 1562272"/>
              <a:gd name="connsiteX18" fmla="*/ 152991 w 555659"/>
              <a:gd name="connsiteY18" fmla="*/ 1442592 h 1562272"/>
              <a:gd name="connsiteX19" fmla="*/ 152712 w 555659"/>
              <a:gd name="connsiteY19" fmla="*/ 1443987 h 1562272"/>
              <a:gd name="connsiteX20" fmla="*/ 152154 w 555659"/>
              <a:gd name="connsiteY20" fmla="*/ 1446497 h 1562272"/>
              <a:gd name="connsiteX21" fmla="*/ 151317 w 555659"/>
              <a:gd name="connsiteY21" fmla="*/ 1454309 h 1562272"/>
              <a:gd name="connsiteX22" fmla="*/ 152433 w 555659"/>
              <a:gd name="connsiteY22" fmla="*/ 1470768 h 1562272"/>
              <a:gd name="connsiteX23" fmla="*/ 169172 w 555659"/>
              <a:gd name="connsiteY23" fmla="*/ 1503130 h 1562272"/>
              <a:gd name="connsiteX24" fmla="*/ 185352 w 555659"/>
              <a:gd name="connsiteY24" fmla="*/ 1516242 h 1562272"/>
              <a:gd name="connsiteX25" fmla="*/ 205997 w 555659"/>
              <a:gd name="connsiteY25" fmla="*/ 1525448 h 1562272"/>
              <a:gd name="connsiteX26" fmla="*/ 227478 w 555659"/>
              <a:gd name="connsiteY26" fmla="*/ 1529633 h 1562272"/>
              <a:gd name="connsiteX27" fmla="*/ 229989 w 555659"/>
              <a:gd name="connsiteY27" fmla="*/ 1529912 h 1562272"/>
              <a:gd name="connsiteX28" fmla="*/ 242543 w 555659"/>
              <a:gd name="connsiteY28" fmla="*/ 1530191 h 1562272"/>
              <a:gd name="connsiteX29" fmla="*/ 247006 w 555659"/>
              <a:gd name="connsiteY29" fmla="*/ 1529912 h 1562272"/>
              <a:gd name="connsiteX30" fmla="*/ 255654 w 555659"/>
              <a:gd name="connsiteY30" fmla="*/ 1528796 h 1562272"/>
              <a:gd name="connsiteX31" fmla="*/ 309776 w 555659"/>
              <a:gd name="connsiteY31" fmla="*/ 1502293 h 1562272"/>
              <a:gd name="connsiteX32" fmla="*/ 341579 w 555659"/>
              <a:gd name="connsiteY32" fmla="*/ 1453193 h 1562272"/>
              <a:gd name="connsiteX33" fmla="*/ 345485 w 555659"/>
              <a:gd name="connsiteY33" fmla="*/ 1440918 h 1562272"/>
              <a:gd name="connsiteX34" fmla="*/ 346043 w 555659"/>
              <a:gd name="connsiteY34" fmla="*/ 1438407 h 1562272"/>
              <a:gd name="connsiteX35" fmla="*/ 347717 w 555659"/>
              <a:gd name="connsiteY35" fmla="*/ 1430317 h 1562272"/>
              <a:gd name="connsiteX36" fmla="*/ 348554 w 555659"/>
              <a:gd name="connsiteY36" fmla="*/ 1425574 h 1562272"/>
              <a:gd name="connsiteX37" fmla="*/ 349112 w 555659"/>
              <a:gd name="connsiteY37" fmla="*/ 1422505 h 1562272"/>
              <a:gd name="connsiteX38" fmla="*/ 351901 w 555659"/>
              <a:gd name="connsiteY38" fmla="*/ 1389028 h 1562272"/>
              <a:gd name="connsiteX39" fmla="*/ 349112 w 555659"/>
              <a:gd name="connsiteY39" fmla="*/ 1317889 h 1562272"/>
              <a:gd name="connsiteX40" fmla="*/ 340463 w 555659"/>
              <a:gd name="connsiteY40" fmla="*/ 1243123 h 1562272"/>
              <a:gd name="connsiteX41" fmla="*/ 334326 w 555659"/>
              <a:gd name="connsiteY41" fmla="*/ 1202671 h 1562272"/>
              <a:gd name="connsiteX42" fmla="*/ 282157 w 555659"/>
              <a:gd name="connsiteY42" fmla="*/ 1207135 h 1562272"/>
              <a:gd name="connsiteX43" fmla="*/ 272393 w 555659"/>
              <a:gd name="connsiteY43" fmla="*/ 1206856 h 1562272"/>
              <a:gd name="connsiteX44" fmla="*/ 178657 w 555659"/>
              <a:gd name="connsiteY44" fmla="*/ 1189838 h 1562272"/>
              <a:gd name="connsiteX45" fmla="*/ 167219 w 555659"/>
              <a:gd name="connsiteY45" fmla="*/ 1185933 h 1562272"/>
              <a:gd name="connsiteX46" fmla="*/ 156060 w 555659"/>
              <a:gd name="connsiteY46" fmla="*/ 1181469 h 1562272"/>
              <a:gd name="connsiteX47" fmla="*/ 150480 w 555659"/>
              <a:gd name="connsiteY47" fmla="*/ 1179237 h 1562272"/>
              <a:gd name="connsiteX48" fmla="*/ 144622 w 555659"/>
              <a:gd name="connsiteY48" fmla="*/ 1176447 h 1562272"/>
              <a:gd name="connsiteX49" fmla="*/ 134021 w 555659"/>
              <a:gd name="connsiteY49" fmla="*/ 1171426 h 1562272"/>
              <a:gd name="connsiteX50" fmla="*/ 127604 w 555659"/>
              <a:gd name="connsiteY50" fmla="*/ 1167799 h 1562272"/>
              <a:gd name="connsiteX51" fmla="*/ 111702 w 555659"/>
              <a:gd name="connsiteY51" fmla="*/ 1158314 h 1562272"/>
              <a:gd name="connsiteX52" fmla="*/ 101380 w 555659"/>
              <a:gd name="connsiteY52" fmla="*/ 1151339 h 1562272"/>
              <a:gd name="connsiteX53" fmla="*/ 91337 w 555659"/>
              <a:gd name="connsiteY53" fmla="*/ 1143528 h 1562272"/>
              <a:gd name="connsiteX54" fmla="*/ 26893 w 555659"/>
              <a:gd name="connsiteY54" fmla="*/ 1061509 h 1562272"/>
              <a:gd name="connsiteX55" fmla="*/ 8760 w 555659"/>
              <a:gd name="connsiteY55" fmla="*/ 1011014 h 1562272"/>
              <a:gd name="connsiteX56" fmla="*/ 4854 w 555659"/>
              <a:gd name="connsiteY56" fmla="*/ 992043 h 1562272"/>
              <a:gd name="connsiteX57" fmla="*/ 3459 w 555659"/>
              <a:gd name="connsiteY57" fmla="*/ 984790 h 1562272"/>
              <a:gd name="connsiteX58" fmla="*/ 2622 w 555659"/>
              <a:gd name="connsiteY58" fmla="*/ 977537 h 1562272"/>
              <a:gd name="connsiteX59" fmla="*/ 670 w 555659"/>
              <a:gd name="connsiteY59" fmla="*/ 957729 h 1562272"/>
              <a:gd name="connsiteX60" fmla="*/ 10713 w 555659"/>
              <a:gd name="connsiteY60" fmla="*/ 850323 h 1562272"/>
              <a:gd name="connsiteX61" fmla="*/ 49212 w 555659"/>
              <a:gd name="connsiteY61" fmla="*/ 748775 h 1562272"/>
              <a:gd name="connsiteX62" fmla="*/ 108913 w 555659"/>
              <a:gd name="connsiteY62" fmla="*/ 657550 h 1562272"/>
              <a:gd name="connsiteX63" fmla="*/ 145180 w 555659"/>
              <a:gd name="connsiteY63" fmla="*/ 616819 h 1562272"/>
              <a:gd name="connsiteX64" fmla="*/ 167498 w 555659"/>
              <a:gd name="connsiteY64" fmla="*/ 593943 h 1562272"/>
              <a:gd name="connsiteX65" fmla="*/ 180889 w 555659"/>
              <a:gd name="connsiteY65" fmla="*/ 580273 h 1562272"/>
              <a:gd name="connsiteX66" fmla="*/ 194280 w 555659"/>
              <a:gd name="connsiteY66" fmla="*/ 566324 h 1562272"/>
              <a:gd name="connsiteX67" fmla="*/ 241706 w 555659"/>
              <a:gd name="connsiteY67" fmla="*/ 517224 h 1562272"/>
              <a:gd name="connsiteX68" fmla="*/ 233336 w 555659"/>
              <a:gd name="connsiteY68" fmla="*/ 343979 h 1562272"/>
              <a:gd name="connsiteX69" fmla="*/ 240590 w 555659"/>
              <a:gd name="connsiteY69" fmla="*/ 138652 h 1562272"/>
              <a:gd name="connsiteX70" fmla="*/ 250633 w 555659"/>
              <a:gd name="connsiteY70" fmla="*/ 85367 h 1562272"/>
              <a:gd name="connsiteX71" fmla="*/ 274904 w 555659"/>
              <a:gd name="connsiteY71" fmla="*/ 26503 h 1562272"/>
              <a:gd name="connsiteX72" fmla="*/ 288853 w 555659"/>
              <a:gd name="connsiteY72" fmla="*/ 11996 h 1562272"/>
              <a:gd name="connsiteX73" fmla="*/ 311450 w 555659"/>
              <a:gd name="connsiteY73" fmla="*/ 1116 h 1562272"/>
              <a:gd name="connsiteX74" fmla="*/ 319261 w 555659"/>
              <a:gd name="connsiteY74" fmla="*/ 0 h 1562272"/>
              <a:gd name="connsiteX75" fmla="*/ 320935 w 555659"/>
              <a:gd name="connsiteY75" fmla="*/ 0 h 1562272"/>
              <a:gd name="connsiteX76" fmla="*/ 322888 w 555659"/>
              <a:gd name="connsiteY76" fmla="*/ 0 h 1562272"/>
              <a:gd name="connsiteX77" fmla="*/ 324004 w 555659"/>
              <a:gd name="connsiteY77" fmla="*/ 0 h 1562272"/>
              <a:gd name="connsiteX78" fmla="*/ 324841 w 555659"/>
              <a:gd name="connsiteY78" fmla="*/ 0 h 1562272"/>
              <a:gd name="connsiteX79" fmla="*/ 336558 w 555659"/>
              <a:gd name="connsiteY79" fmla="*/ 1395 h 1562272"/>
              <a:gd name="connsiteX80" fmla="*/ 356086 w 555659"/>
              <a:gd name="connsiteY80" fmla="*/ 8369 h 1562272"/>
              <a:gd name="connsiteX81" fmla="*/ 383984 w 555659"/>
              <a:gd name="connsiteY81" fmla="*/ 29293 h 1562272"/>
              <a:gd name="connsiteX82" fmla="*/ 406860 w 555659"/>
              <a:gd name="connsiteY82" fmla="*/ 56074 h 1562272"/>
              <a:gd name="connsiteX83" fmla="*/ 449822 w 555659"/>
              <a:gd name="connsiteY83" fmla="*/ 162365 h 1562272"/>
              <a:gd name="connsiteX84" fmla="*/ 462655 w 555659"/>
              <a:gd name="connsiteY84" fmla="*/ 273956 h 1562272"/>
              <a:gd name="connsiteX85" fmla="*/ 462376 w 555659"/>
              <a:gd name="connsiteY85" fmla="*/ 288184 h 1562272"/>
              <a:gd name="connsiteX86" fmla="*/ 461818 w 555659"/>
              <a:gd name="connsiteY86" fmla="*/ 301296 h 1562272"/>
              <a:gd name="connsiteX87" fmla="*/ 459308 w 555659"/>
              <a:gd name="connsiteY87" fmla="*/ 330588 h 1562272"/>
              <a:gd name="connsiteX88" fmla="*/ 446754 w 555659"/>
              <a:gd name="connsiteY88" fmla="*/ 388894 h 1562272"/>
              <a:gd name="connsiteX89" fmla="*/ 394864 w 555659"/>
              <a:gd name="connsiteY89" fmla="*/ 493511 h 1562272"/>
              <a:gd name="connsiteX90" fmla="*/ 290248 w 555659"/>
              <a:gd name="connsiteY90" fmla="*/ 617656 h 1562272"/>
              <a:gd name="connsiteX91" fmla="*/ 300291 w 555659"/>
              <a:gd name="connsiteY91" fmla="*/ 735942 h 1562272"/>
              <a:gd name="connsiteX92" fmla="*/ 307544 w 555659"/>
              <a:gd name="connsiteY92" fmla="*/ 734826 h 1562272"/>
              <a:gd name="connsiteX93" fmla="*/ 334326 w 555659"/>
              <a:gd name="connsiteY93" fmla="*/ 732873 h 1562272"/>
              <a:gd name="connsiteX94" fmla="*/ 346601 w 555659"/>
              <a:gd name="connsiteY94" fmla="*/ 733152 h 1562272"/>
              <a:gd name="connsiteX95" fmla="*/ 386216 w 555659"/>
              <a:gd name="connsiteY95" fmla="*/ 740127 h 1562272"/>
              <a:gd name="connsiteX96" fmla="*/ 515940 w 555659"/>
              <a:gd name="connsiteY96" fmla="*/ 837490 h 1562272"/>
              <a:gd name="connsiteX97" fmla="*/ 536305 w 555659"/>
              <a:gd name="connsiteY97" fmla="*/ 875431 h 1562272"/>
              <a:gd name="connsiteX98" fmla="*/ 549975 w 555659"/>
              <a:gd name="connsiteY98" fmla="*/ 917556 h 1562272"/>
              <a:gd name="connsiteX99" fmla="*/ 555555 w 555659"/>
              <a:gd name="connsiteY99" fmla="*/ 962751 h 1562272"/>
              <a:gd name="connsiteX100" fmla="*/ 554718 w 555659"/>
              <a:gd name="connsiteY100" fmla="*/ 986185 h 1562272"/>
              <a:gd name="connsiteX101" fmla="*/ 553323 w 555659"/>
              <a:gd name="connsiteY101" fmla="*/ 999018 h 1562272"/>
              <a:gd name="connsiteX102" fmla="*/ 551370 w 555659"/>
              <a:gd name="connsiteY102" fmla="*/ 1008782 h 1562272"/>
              <a:gd name="connsiteX103" fmla="*/ 548859 w 555659"/>
              <a:gd name="connsiteY103" fmla="*/ 1019941 h 1562272"/>
              <a:gd name="connsiteX104" fmla="*/ 548022 w 555659"/>
              <a:gd name="connsiteY104" fmla="*/ 1023847 h 1562272"/>
              <a:gd name="connsiteX105" fmla="*/ 545790 w 555659"/>
              <a:gd name="connsiteY105" fmla="*/ 1031937 h 1562272"/>
              <a:gd name="connsiteX106" fmla="*/ 537700 w 555659"/>
              <a:gd name="connsiteY106" fmla="*/ 1053697 h 1562272"/>
              <a:gd name="connsiteX107" fmla="*/ 515103 w 555659"/>
              <a:gd name="connsiteY107" fmla="*/ 1094149 h 1562272"/>
              <a:gd name="connsiteX108" fmla="*/ 448985 w 555659"/>
              <a:gd name="connsiteY108" fmla="*/ 1158314 h 1562272"/>
              <a:gd name="connsiteX109" fmla="*/ 356644 w 555659"/>
              <a:gd name="connsiteY109" fmla="*/ 1198208 h 1562272"/>
              <a:gd name="connsiteX110" fmla="*/ 362224 w 555659"/>
              <a:gd name="connsiteY110" fmla="*/ 1240333 h 1562272"/>
              <a:gd name="connsiteX111" fmla="*/ 373941 w 555659"/>
              <a:gd name="connsiteY111" fmla="*/ 1389865 h 1562272"/>
              <a:gd name="connsiteX112" fmla="*/ 371709 w 555659"/>
              <a:gd name="connsiteY112" fmla="*/ 1425853 h 1562272"/>
              <a:gd name="connsiteX113" fmla="*/ 371430 w 555659"/>
              <a:gd name="connsiteY113" fmla="*/ 1428922 h 1562272"/>
              <a:gd name="connsiteX114" fmla="*/ 370593 w 555659"/>
              <a:gd name="connsiteY114" fmla="*/ 1435059 h 1562272"/>
              <a:gd name="connsiteX115" fmla="*/ 369198 w 555659"/>
              <a:gd name="connsiteY115" fmla="*/ 1443429 h 1562272"/>
              <a:gd name="connsiteX116" fmla="*/ 368919 w 555659"/>
              <a:gd name="connsiteY116" fmla="*/ 1444545 h 1562272"/>
              <a:gd name="connsiteX117" fmla="*/ 364455 w 555659"/>
              <a:gd name="connsiteY117" fmla="*/ 1461562 h 1562272"/>
              <a:gd name="connsiteX118" fmla="*/ 328467 w 555659"/>
              <a:gd name="connsiteY118" fmla="*/ 1521821 h 1562272"/>
              <a:gd name="connsiteX119" fmla="*/ 301686 w 555659"/>
              <a:gd name="connsiteY119" fmla="*/ 1543303 h 1562272"/>
              <a:gd name="connsiteX120" fmla="*/ 261513 w 555659"/>
              <a:gd name="connsiteY120" fmla="*/ 1558646 h 1562272"/>
              <a:gd name="connsiteX121" fmla="*/ 251470 w 555659"/>
              <a:gd name="connsiteY121" fmla="*/ 1560599 h 1562272"/>
              <a:gd name="connsiteX122" fmla="*/ 249238 w 555659"/>
              <a:gd name="connsiteY122" fmla="*/ 1560878 h 1562272"/>
              <a:gd name="connsiteX123" fmla="*/ 245611 w 555659"/>
              <a:gd name="connsiteY123" fmla="*/ 1561436 h 1562272"/>
              <a:gd name="connsiteX124" fmla="*/ 229431 w 555659"/>
              <a:gd name="connsiteY124" fmla="*/ 1562273 h 1562272"/>
              <a:gd name="connsiteX125" fmla="*/ 215203 w 555659"/>
              <a:gd name="connsiteY125" fmla="*/ 1560878 h 1562272"/>
              <a:gd name="connsiteX126" fmla="*/ 215203 w 555659"/>
              <a:gd name="connsiteY126" fmla="*/ 1560878 h 1562272"/>
              <a:gd name="connsiteX127" fmla="*/ 253423 w 555659"/>
              <a:gd name="connsiteY127" fmla="*/ 653923 h 1562272"/>
              <a:gd name="connsiteX128" fmla="*/ 216598 w 555659"/>
              <a:gd name="connsiteY128" fmla="*/ 688516 h 1562272"/>
              <a:gd name="connsiteX129" fmla="*/ 183678 w 555659"/>
              <a:gd name="connsiteY129" fmla="*/ 721435 h 1562272"/>
              <a:gd name="connsiteX130" fmla="*/ 126488 w 555659"/>
              <a:gd name="connsiteY130" fmla="*/ 793412 h 1562272"/>
              <a:gd name="connsiteX131" fmla="*/ 64834 w 555659"/>
              <a:gd name="connsiteY131" fmla="*/ 957729 h 1562272"/>
              <a:gd name="connsiteX132" fmla="*/ 64276 w 555659"/>
              <a:gd name="connsiteY132" fmla="*/ 972236 h 1562272"/>
              <a:gd name="connsiteX133" fmla="*/ 64276 w 555659"/>
              <a:gd name="connsiteY133" fmla="*/ 979210 h 1562272"/>
              <a:gd name="connsiteX134" fmla="*/ 64555 w 555659"/>
              <a:gd name="connsiteY134" fmla="*/ 985906 h 1562272"/>
              <a:gd name="connsiteX135" fmla="*/ 65671 w 555659"/>
              <a:gd name="connsiteY135" fmla="*/ 1000134 h 1562272"/>
              <a:gd name="connsiteX136" fmla="*/ 74598 w 555659"/>
              <a:gd name="connsiteY136" fmla="*/ 1041422 h 1562272"/>
              <a:gd name="connsiteX137" fmla="*/ 92732 w 555659"/>
              <a:gd name="connsiteY137" fmla="*/ 1079084 h 1562272"/>
              <a:gd name="connsiteX138" fmla="*/ 118956 w 555659"/>
              <a:gd name="connsiteY138" fmla="*/ 1111446 h 1562272"/>
              <a:gd name="connsiteX139" fmla="*/ 151875 w 555659"/>
              <a:gd name="connsiteY139" fmla="*/ 1136833 h 1562272"/>
              <a:gd name="connsiteX140" fmla="*/ 166382 w 555659"/>
              <a:gd name="connsiteY140" fmla="*/ 1144644 h 1562272"/>
              <a:gd name="connsiteX141" fmla="*/ 171124 w 555659"/>
              <a:gd name="connsiteY141" fmla="*/ 1146876 h 1562272"/>
              <a:gd name="connsiteX142" fmla="*/ 180889 w 555659"/>
              <a:gd name="connsiteY142" fmla="*/ 1151339 h 1562272"/>
              <a:gd name="connsiteX143" fmla="*/ 190932 w 555659"/>
              <a:gd name="connsiteY143" fmla="*/ 1155245 h 1562272"/>
              <a:gd name="connsiteX144" fmla="*/ 231662 w 555659"/>
              <a:gd name="connsiteY144" fmla="*/ 1167241 h 1562272"/>
              <a:gd name="connsiteX145" fmla="*/ 273230 w 555659"/>
              <a:gd name="connsiteY145" fmla="*/ 1172263 h 1562272"/>
              <a:gd name="connsiteX146" fmla="*/ 280762 w 555659"/>
              <a:gd name="connsiteY146" fmla="*/ 1172263 h 1562272"/>
              <a:gd name="connsiteX147" fmla="*/ 328467 w 555659"/>
              <a:gd name="connsiteY147" fmla="*/ 1166962 h 1562272"/>
              <a:gd name="connsiteX148" fmla="*/ 328188 w 555659"/>
              <a:gd name="connsiteY148" fmla="*/ 1165009 h 1562272"/>
              <a:gd name="connsiteX149" fmla="*/ 314240 w 555659"/>
              <a:gd name="connsiteY149" fmla="*/ 1084106 h 1562272"/>
              <a:gd name="connsiteX150" fmla="*/ 286342 w 555659"/>
              <a:gd name="connsiteY150" fmla="*/ 913372 h 1562272"/>
              <a:gd name="connsiteX151" fmla="*/ 274904 w 555659"/>
              <a:gd name="connsiteY151" fmla="*/ 834142 h 1562272"/>
              <a:gd name="connsiteX152" fmla="*/ 214366 w 555659"/>
              <a:gd name="connsiteY152" fmla="*/ 879895 h 1562272"/>
              <a:gd name="connsiteX153" fmla="*/ 186747 w 555659"/>
              <a:gd name="connsiteY153" fmla="*/ 939038 h 1562272"/>
              <a:gd name="connsiteX154" fmla="*/ 189816 w 555659"/>
              <a:gd name="connsiteY154" fmla="*/ 988417 h 1562272"/>
              <a:gd name="connsiteX155" fmla="*/ 208228 w 555659"/>
              <a:gd name="connsiteY155" fmla="*/ 1016035 h 1562272"/>
              <a:gd name="connsiteX156" fmla="*/ 215203 w 555659"/>
              <a:gd name="connsiteY156" fmla="*/ 1021894 h 1562272"/>
              <a:gd name="connsiteX157" fmla="*/ 217993 w 555659"/>
              <a:gd name="connsiteY157" fmla="*/ 1023847 h 1562272"/>
              <a:gd name="connsiteX158" fmla="*/ 215761 w 555659"/>
              <a:gd name="connsiteY158" fmla="*/ 1028868 h 1562272"/>
              <a:gd name="connsiteX159" fmla="*/ 208228 w 555659"/>
              <a:gd name="connsiteY159" fmla="*/ 1027752 h 1562272"/>
              <a:gd name="connsiteX160" fmla="*/ 202370 w 555659"/>
              <a:gd name="connsiteY160" fmla="*/ 1026079 h 1562272"/>
              <a:gd name="connsiteX161" fmla="*/ 167498 w 555659"/>
              <a:gd name="connsiteY161" fmla="*/ 1003481 h 1562272"/>
              <a:gd name="connsiteX162" fmla="*/ 139879 w 555659"/>
              <a:gd name="connsiteY162" fmla="*/ 939317 h 1562272"/>
              <a:gd name="connsiteX163" fmla="*/ 156897 w 555659"/>
              <a:gd name="connsiteY163" fmla="*/ 845859 h 1562272"/>
              <a:gd name="connsiteX164" fmla="*/ 239474 w 555659"/>
              <a:gd name="connsiteY164" fmla="*/ 758818 h 1562272"/>
              <a:gd name="connsiteX165" fmla="*/ 249796 w 555659"/>
              <a:gd name="connsiteY165" fmla="*/ 753518 h 1562272"/>
              <a:gd name="connsiteX166" fmla="*/ 254539 w 555659"/>
              <a:gd name="connsiteY166" fmla="*/ 751286 h 1562272"/>
              <a:gd name="connsiteX167" fmla="*/ 263745 w 555659"/>
              <a:gd name="connsiteY167" fmla="*/ 747380 h 1562272"/>
              <a:gd name="connsiteX168" fmla="*/ 253702 w 555659"/>
              <a:gd name="connsiteY168" fmla="*/ 654202 h 1562272"/>
              <a:gd name="connsiteX169" fmla="*/ 253423 w 555659"/>
              <a:gd name="connsiteY169" fmla="*/ 653923 h 1562272"/>
              <a:gd name="connsiteX170" fmla="*/ 309218 w 555659"/>
              <a:gd name="connsiteY170" fmla="*/ 824657 h 1562272"/>
              <a:gd name="connsiteX171" fmla="*/ 318703 w 555659"/>
              <a:gd name="connsiteY171" fmla="*/ 909187 h 1562272"/>
              <a:gd name="connsiteX172" fmla="*/ 349391 w 555659"/>
              <a:gd name="connsiteY172" fmla="*/ 1146597 h 1562272"/>
              <a:gd name="connsiteX173" fmla="*/ 351344 w 555659"/>
              <a:gd name="connsiteY173" fmla="*/ 1160825 h 1562272"/>
              <a:gd name="connsiteX174" fmla="*/ 420251 w 555659"/>
              <a:gd name="connsiteY174" fmla="*/ 1120931 h 1562272"/>
              <a:gd name="connsiteX175" fmla="*/ 477999 w 555659"/>
              <a:gd name="connsiteY175" fmla="*/ 1000413 h 1562272"/>
              <a:gd name="connsiteX176" fmla="*/ 478278 w 555659"/>
              <a:gd name="connsiteY176" fmla="*/ 992043 h 1562272"/>
              <a:gd name="connsiteX177" fmla="*/ 478278 w 555659"/>
              <a:gd name="connsiteY177" fmla="*/ 990927 h 1562272"/>
              <a:gd name="connsiteX178" fmla="*/ 477720 w 555659"/>
              <a:gd name="connsiteY178" fmla="*/ 984511 h 1562272"/>
              <a:gd name="connsiteX179" fmla="*/ 477441 w 555659"/>
              <a:gd name="connsiteY179" fmla="*/ 981442 h 1562272"/>
              <a:gd name="connsiteX180" fmla="*/ 475767 w 555659"/>
              <a:gd name="connsiteY180" fmla="*/ 969725 h 1562272"/>
              <a:gd name="connsiteX181" fmla="*/ 467956 w 555659"/>
              <a:gd name="connsiteY181" fmla="*/ 940991 h 1562272"/>
              <a:gd name="connsiteX182" fmla="*/ 440058 w 555659"/>
              <a:gd name="connsiteY182" fmla="*/ 890496 h 1562272"/>
              <a:gd name="connsiteX183" fmla="*/ 359434 w 555659"/>
              <a:gd name="connsiteY183" fmla="*/ 829679 h 1562272"/>
              <a:gd name="connsiteX184" fmla="*/ 323446 w 555659"/>
              <a:gd name="connsiteY184" fmla="*/ 823541 h 1562272"/>
              <a:gd name="connsiteX185" fmla="*/ 317587 w 555659"/>
              <a:gd name="connsiteY185" fmla="*/ 823820 h 1562272"/>
              <a:gd name="connsiteX186" fmla="*/ 310613 w 555659"/>
              <a:gd name="connsiteY186" fmla="*/ 824378 h 1562272"/>
              <a:gd name="connsiteX187" fmla="*/ 309218 w 555659"/>
              <a:gd name="connsiteY187" fmla="*/ 824657 h 1562272"/>
              <a:gd name="connsiteX188" fmla="*/ 322888 w 555659"/>
              <a:gd name="connsiteY188" fmla="*/ 59422 h 1562272"/>
              <a:gd name="connsiteX189" fmla="*/ 319261 w 555659"/>
              <a:gd name="connsiteY189" fmla="*/ 63049 h 1562272"/>
              <a:gd name="connsiteX190" fmla="*/ 302244 w 555659"/>
              <a:gd name="connsiteY190" fmla="*/ 99874 h 1562272"/>
              <a:gd name="connsiteX191" fmla="*/ 291363 w 555659"/>
              <a:gd name="connsiteY191" fmla="*/ 146463 h 1562272"/>
              <a:gd name="connsiteX192" fmla="*/ 280762 w 555659"/>
              <a:gd name="connsiteY192" fmla="*/ 244663 h 1562272"/>
              <a:gd name="connsiteX193" fmla="*/ 277973 w 555659"/>
              <a:gd name="connsiteY193" fmla="*/ 343700 h 1562272"/>
              <a:gd name="connsiteX194" fmla="*/ 281320 w 555659"/>
              <a:gd name="connsiteY194" fmla="*/ 474540 h 1562272"/>
              <a:gd name="connsiteX195" fmla="*/ 313682 w 555659"/>
              <a:gd name="connsiteY195" fmla="*/ 435763 h 1562272"/>
              <a:gd name="connsiteX196" fmla="*/ 358597 w 555659"/>
              <a:gd name="connsiteY196" fmla="*/ 359044 h 1562272"/>
              <a:gd name="connsiteX197" fmla="*/ 370593 w 555659"/>
              <a:gd name="connsiteY197" fmla="*/ 316918 h 1562272"/>
              <a:gd name="connsiteX198" fmla="*/ 373662 w 555659"/>
              <a:gd name="connsiteY198" fmla="*/ 297390 h 1562272"/>
              <a:gd name="connsiteX199" fmla="*/ 373941 w 555659"/>
              <a:gd name="connsiteY199" fmla="*/ 294600 h 1562272"/>
              <a:gd name="connsiteX200" fmla="*/ 375336 w 555659"/>
              <a:gd name="connsiteY200" fmla="*/ 281767 h 1562272"/>
              <a:gd name="connsiteX201" fmla="*/ 376730 w 555659"/>
              <a:gd name="connsiteY201" fmla="*/ 270329 h 1562272"/>
              <a:gd name="connsiteX202" fmla="*/ 376172 w 555659"/>
              <a:gd name="connsiteY202" fmla="*/ 176035 h 1562272"/>
              <a:gd name="connsiteX203" fmla="*/ 351344 w 555659"/>
              <a:gd name="connsiteY203" fmla="*/ 89552 h 1562272"/>
              <a:gd name="connsiteX204" fmla="*/ 327909 w 555659"/>
              <a:gd name="connsiteY204" fmla="*/ 61933 h 1562272"/>
              <a:gd name="connsiteX205" fmla="*/ 323167 w 555659"/>
              <a:gd name="connsiteY205" fmla="*/ 59701 h 1562272"/>
              <a:gd name="connsiteX206" fmla="*/ 322888 w 555659"/>
              <a:gd name="connsiteY206" fmla="*/ 59422 h 156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555659" h="1562272">
                <a:moveTo>
                  <a:pt x="215203" y="1560878"/>
                </a:moveTo>
                <a:cubicBezTo>
                  <a:pt x="209623" y="1560320"/>
                  <a:pt x="203765" y="1559483"/>
                  <a:pt x="197906" y="1558367"/>
                </a:cubicBezTo>
                <a:cubicBezTo>
                  <a:pt x="187863" y="1556415"/>
                  <a:pt x="178099" y="1553067"/>
                  <a:pt x="168893" y="1548882"/>
                </a:cubicBezTo>
                <a:cubicBezTo>
                  <a:pt x="159686" y="1544977"/>
                  <a:pt x="151038" y="1539955"/>
                  <a:pt x="142669" y="1533817"/>
                </a:cubicBezTo>
                <a:cubicBezTo>
                  <a:pt x="127046" y="1522658"/>
                  <a:pt x="113655" y="1507315"/>
                  <a:pt x="104449" y="1489739"/>
                </a:cubicBezTo>
                <a:cubicBezTo>
                  <a:pt x="96359" y="1474674"/>
                  <a:pt x="90779" y="1456262"/>
                  <a:pt x="88547" y="1438407"/>
                </a:cubicBezTo>
                <a:cubicBezTo>
                  <a:pt x="87710" y="1429480"/>
                  <a:pt x="87710" y="1421947"/>
                  <a:pt x="88268" y="1412183"/>
                </a:cubicBezTo>
                <a:cubicBezTo>
                  <a:pt x="88826" y="1404093"/>
                  <a:pt x="89942" y="1395724"/>
                  <a:pt x="91895" y="1387912"/>
                </a:cubicBezTo>
                <a:cubicBezTo>
                  <a:pt x="98590" y="1358620"/>
                  <a:pt x="115887" y="1329885"/>
                  <a:pt x="139321" y="1309520"/>
                </a:cubicBezTo>
                <a:cubicBezTo>
                  <a:pt x="163034" y="1289154"/>
                  <a:pt x="188979" y="1280506"/>
                  <a:pt x="219108" y="1283296"/>
                </a:cubicBezTo>
                <a:cubicBezTo>
                  <a:pt x="219945" y="1283296"/>
                  <a:pt x="220782" y="1283575"/>
                  <a:pt x="221619" y="1283575"/>
                </a:cubicBezTo>
                <a:cubicBezTo>
                  <a:pt x="259002" y="1287759"/>
                  <a:pt x="286342" y="1322353"/>
                  <a:pt x="282994" y="1360294"/>
                </a:cubicBezTo>
                <a:cubicBezTo>
                  <a:pt x="279367" y="1397955"/>
                  <a:pt x="245890" y="1425853"/>
                  <a:pt x="207949" y="1422505"/>
                </a:cubicBezTo>
                <a:cubicBezTo>
                  <a:pt x="194280" y="1421111"/>
                  <a:pt x="181447" y="1415810"/>
                  <a:pt x="170845" y="1407162"/>
                </a:cubicBezTo>
                <a:cubicBezTo>
                  <a:pt x="168335" y="1409393"/>
                  <a:pt x="165824" y="1412183"/>
                  <a:pt x="163871" y="1414973"/>
                </a:cubicBezTo>
                <a:cubicBezTo>
                  <a:pt x="161639" y="1418321"/>
                  <a:pt x="159686" y="1421947"/>
                  <a:pt x="157734" y="1425853"/>
                </a:cubicBezTo>
                <a:cubicBezTo>
                  <a:pt x="156060" y="1429201"/>
                  <a:pt x="154944" y="1433386"/>
                  <a:pt x="154107" y="1436733"/>
                </a:cubicBezTo>
                <a:lnTo>
                  <a:pt x="153549" y="1438407"/>
                </a:lnTo>
                <a:lnTo>
                  <a:pt x="152991" y="1442592"/>
                </a:lnTo>
                <a:cubicBezTo>
                  <a:pt x="152991" y="1442871"/>
                  <a:pt x="152991" y="1443429"/>
                  <a:pt x="152712" y="1443987"/>
                </a:cubicBezTo>
                <a:lnTo>
                  <a:pt x="152154" y="1446497"/>
                </a:lnTo>
                <a:cubicBezTo>
                  <a:pt x="151596" y="1449287"/>
                  <a:pt x="151596" y="1451798"/>
                  <a:pt x="151317" y="1454309"/>
                </a:cubicBezTo>
                <a:cubicBezTo>
                  <a:pt x="151038" y="1460725"/>
                  <a:pt x="151317" y="1466026"/>
                  <a:pt x="152433" y="1470768"/>
                </a:cubicBezTo>
                <a:cubicBezTo>
                  <a:pt x="154665" y="1482486"/>
                  <a:pt x="160523" y="1493645"/>
                  <a:pt x="169172" y="1503130"/>
                </a:cubicBezTo>
                <a:cubicBezTo>
                  <a:pt x="174193" y="1508151"/>
                  <a:pt x="179494" y="1512615"/>
                  <a:pt x="185352" y="1516242"/>
                </a:cubicBezTo>
                <a:cubicBezTo>
                  <a:pt x="191769" y="1519869"/>
                  <a:pt x="198743" y="1522937"/>
                  <a:pt x="205997" y="1525448"/>
                </a:cubicBezTo>
                <a:cubicBezTo>
                  <a:pt x="212413" y="1527401"/>
                  <a:pt x="219387" y="1528796"/>
                  <a:pt x="227478" y="1529633"/>
                </a:cubicBezTo>
                <a:cubicBezTo>
                  <a:pt x="228315" y="1529633"/>
                  <a:pt x="229152" y="1529912"/>
                  <a:pt x="229989" y="1529912"/>
                </a:cubicBezTo>
                <a:cubicBezTo>
                  <a:pt x="234452" y="1530191"/>
                  <a:pt x="238079" y="1530191"/>
                  <a:pt x="242543" y="1530191"/>
                </a:cubicBezTo>
                <a:lnTo>
                  <a:pt x="247006" y="1529912"/>
                </a:lnTo>
                <a:lnTo>
                  <a:pt x="255654" y="1528796"/>
                </a:lnTo>
                <a:cubicBezTo>
                  <a:pt x="272951" y="1526006"/>
                  <a:pt x="295827" y="1514847"/>
                  <a:pt x="309776" y="1502293"/>
                </a:cubicBezTo>
                <a:cubicBezTo>
                  <a:pt x="324004" y="1488902"/>
                  <a:pt x="334884" y="1471884"/>
                  <a:pt x="341579" y="1453193"/>
                </a:cubicBezTo>
                <a:cubicBezTo>
                  <a:pt x="343253" y="1449008"/>
                  <a:pt x="344369" y="1445103"/>
                  <a:pt x="345485" y="1440918"/>
                </a:cubicBezTo>
                <a:lnTo>
                  <a:pt x="346043" y="1438407"/>
                </a:lnTo>
                <a:lnTo>
                  <a:pt x="347717" y="1430317"/>
                </a:lnTo>
                <a:cubicBezTo>
                  <a:pt x="347996" y="1428922"/>
                  <a:pt x="348275" y="1427248"/>
                  <a:pt x="348554" y="1425574"/>
                </a:cubicBezTo>
                <a:cubicBezTo>
                  <a:pt x="348554" y="1424458"/>
                  <a:pt x="348833" y="1423621"/>
                  <a:pt x="349112" y="1422505"/>
                </a:cubicBezTo>
                <a:cubicBezTo>
                  <a:pt x="350507" y="1412462"/>
                  <a:pt x="351344" y="1401582"/>
                  <a:pt x="351901" y="1389028"/>
                </a:cubicBezTo>
                <a:cubicBezTo>
                  <a:pt x="352738" y="1364199"/>
                  <a:pt x="351065" y="1339091"/>
                  <a:pt x="349112" y="1317889"/>
                </a:cubicBezTo>
                <a:cubicBezTo>
                  <a:pt x="346601" y="1290549"/>
                  <a:pt x="343811" y="1265999"/>
                  <a:pt x="340463" y="1243123"/>
                </a:cubicBezTo>
                <a:cubicBezTo>
                  <a:pt x="338790" y="1231127"/>
                  <a:pt x="336837" y="1218294"/>
                  <a:pt x="334326" y="1202671"/>
                </a:cubicBezTo>
                <a:cubicBezTo>
                  <a:pt x="316750" y="1205461"/>
                  <a:pt x="299175" y="1207135"/>
                  <a:pt x="282157" y="1207135"/>
                </a:cubicBezTo>
                <a:cubicBezTo>
                  <a:pt x="278810" y="1207135"/>
                  <a:pt x="275741" y="1207135"/>
                  <a:pt x="272393" y="1206856"/>
                </a:cubicBezTo>
                <a:cubicBezTo>
                  <a:pt x="240869" y="1206019"/>
                  <a:pt x="209344" y="1200160"/>
                  <a:pt x="178657" y="1189838"/>
                </a:cubicBezTo>
                <a:lnTo>
                  <a:pt x="167219" y="1185933"/>
                </a:lnTo>
                <a:lnTo>
                  <a:pt x="156060" y="1181469"/>
                </a:lnTo>
                <a:lnTo>
                  <a:pt x="150480" y="1179237"/>
                </a:lnTo>
                <a:lnTo>
                  <a:pt x="144622" y="1176447"/>
                </a:lnTo>
                <a:lnTo>
                  <a:pt x="134021" y="1171426"/>
                </a:lnTo>
                <a:cubicBezTo>
                  <a:pt x="131789" y="1170031"/>
                  <a:pt x="129557" y="1168915"/>
                  <a:pt x="127604" y="1167799"/>
                </a:cubicBezTo>
                <a:cubicBezTo>
                  <a:pt x="122303" y="1164730"/>
                  <a:pt x="116724" y="1161662"/>
                  <a:pt x="111702" y="1158314"/>
                </a:cubicBezTo>
                <a:lnTo>
                  <a:pt x="101380" y="1151339"/>
                </a:lnTo>
                <a:lnTo>
                  <a:pt x="91337" y="1143528"/>
                </a:lnTo>
                <a:cubicBezTo>
                  <a:pt x="63439" y="1120931"/>
                  <a:pt x="41400" y="1092475"/>
                  <a:pt x="26893" y="1061509"/>
                </a:cubicBezTo>
                <a:cubicBezTo>
                  <a:pt x="18524" y="1043375"/>
                  <a:pt x="12666" y="1026916"/>
                  <a:pt x="8760" y="1011014"/>
                </a:cubicBezTo>
                <a:cubicBezTo>
                  <a:pt x="7086" y="1004876"/>
                  <a:pt x="5970" y="998181"/>
                  <a:pt x="4854" y="992043"/>
                </a:cubicBezTo>
                <a:cubicBezTo>
                  <a:pt x="4296" y="989533"/>
                  <a:pt x="4017" y="987301"/>
                  <a:pt x="3459" y="984790"/>
                </a:cubicBezTo>
                <a:cubicBezTo>
                  <a:pt x="3180" y="982279"/>
                  <a:pt x="2901" y="979768"/>
                  <a:pt x="2622" y="977537"/>
                </a:cubicBezTo>
                <a:cubicBezTo>
                  <a:pt x="1785" y="971120"/>
                  <a:pt x="949" y="964425"/>
                  <a:pt x="670" y="957729"/>
                </a:cubicBezTo>
                <a:cubicBezTo>
                  <a:pt x="-1562" y="923136"/>
                  <a:pt x="1785" y="886869"/>
                  <a:pt x="10713" y="850323"/>
                </a:cubicBezTo>
                <a:cubicBezTo>
                  <a:pt x="19082" y="815730"/>
                  <a:pt x="31915" y="781694"/>
                  <a:pt x="49212" y="748775"/>
                </a:cubicBezTo>
                <a:cubicBezTo>
                  <a:pt x="65950" y="716693"/>
                  <a:pt x="86036" y="686005"/>
                  <a:pt x="108913" y="657550"/>
                </a:cubicBezTo>
                <a:cubicBezTo>
                  <a:pt x="119514" y="644438"/>
                  <a:pt x="131510" y="631047"/>
                  <a:pt x="145180" y="616819"/>
                </a:cubicBezTo>
                <a:cubicBezTo>
                  <a:pt x="152712" y="609008"/>
                  <a:pt x="160244" y="601475"/>
                  <a:pt x="167498" y="593943"/>
                </a:cubicBezTo>
                <a:cubicBezTo>
                  <a:pt x="171961" y="589479"/>
                  <a:pt x="176425" y="584736"/>
                  <a:pt x="180889" y="580273"/>
                </a:cubicBezTo>
                <a:lnTo>
                  <a:pt x="194280" y="566324"/>
                </a:lnTo>
                <a:cubicBezTo>
                  <a:pt x="209902" y="550143"/>
                  <a:pt x="226083" y="533684"/>
                  <a:pt x="241706" y="517224"/>
                </a:cubicBezTo>
                <a:cubicBezTo>
                  <a:pt x="237242" y="454454"/>
                  <a:pt x="234452" y="397822"/>
                  <a:pt x="233336" y="343979"/>
                </a:cubicBezTo>
                <a:cubicBezTo>
                  <a:pt x="231941" y="284278"/>
                  <a:pt x="231662" y="213139"/>
                  <a:pt x="240590" y="138652"/>
                </a:cubicBezTo>
                <a:cubicBezTo>
                  <a:pt x="243379" y="118007"/>
                  <a:pt x="246448" y="100990"/>
                  <a:pt x="250633" y="85367"/>
                </a:cubicBezTo>
                <a:cubicBezTo>
                  <a:pt x="255096" y="69186"/>
                  <a:pt x="260676" y="46589"/>
                  <a:pt x="274904" y="26503"/>
                </a:cubicBezTo>
                <a:cubicBezTo>
                  <a:pt x="279367" y="20644"/>
                  <a:pt x="283831" y="15902"/>
                  <a:pt x="288853" y="11996"/>
                </a:cubicBezTo>
                <a:cubicBezTo>
                  <a:pt x="295827" y="6695"/>
                  <a:pt x="303638" y="2790"/>
                  <a:pt x="311450" y="1116"/>
                </a:cubicBezTo>
                <a:cubicBezTo>
                  <a:pt x="313403" y="558"/>
                  <a:pt x="317587" y="0"/>
                  <a:pt x="319261" y="0"/>
                </a:cubicBezTo>
                <a:lnTo>
                  <a:pt x="320935" y="0"/>
                </a:lnTo>
                <a:cubicBezTo>
                  <a:pt x="321772" y="0"/>
                  <a:pt x="322330" y="0"/>
                  <a:pt x="322888" y="0"/>
                </a:cubicBezTo>
                <a:cubicBezTo>
                  <a:pt x="323446" y="0"/>
                  <a:pt x="323725" y="0"/>
                  <a:pt x="324004" y="0"/>
                </a:cubicBezTo>
                <a:cubicBezTo>
                  <a:pt x="324283" y="0"/>
                  <a:pt x="324562" y="0"/>
                  <a:pt x="324841" y="0"/>
                </a:cubicBezTo>
                <a:cubicBezTo>
                  <a:pt x="328467" y="0"/>
                  <a:pt x="332373" y="558"/>
                  <a:pt x="336558" y="1395"/>
                </a:cubicBezTo>
                <a:cubicBezTo>
                  <a:pt x="343532" y="2790"/>
                  <a:pt x="349949" y="5301"/>
                  <a:pt x="356086" y="8369"/>
                </a:cubicBezTo>
                <a:cubicBezTo>
                  <a:pt x="365850" y="13391"/>
                  <a:pt x="374499" y="19807"/>
                  <a:pt x="383984" y="29293"/>
                </a:cubicBezTo>
                <a:cubicBezTo>
                  <a:pt x="390958" y="36267"/>
                  <a:pt x="400164" y="46868"/>
                  <a:pt x="406860" y="56074"/>
                </a:cubicBezTo>
                <a:cubicBezTo>
                  <a:pt x="427225" y="85367"/>
                  <a:pt x="439221" y="119960"/>
                  <a:pt x="449822" y="162365"/>
                </a:cubicBezTo>
                <a:cubicBezTo>
                  <a:pt x="458750" y="198074"/>
                  <a:pt x="462934" y="235736"/>
                  <a:pt x="462655" y="273956"/>
                </a:cubicBezTo>
                <a:lnTo>
                  <a:pt x="462376" y="288184"/>
                </a:lnTo>
                <a:lnTo>
                  <a:pt x="461818" y="301296"/>
                </a:lnTo>
                <a:cubicBezTo>
                  <a:pt x="460981" y="311897"/>
                  <a:pt x="460423" y="321103"/>
                  <a:pt x="459308" y="330588"/>
                </a:cubicBezTo>
                <a:cubicBezTo>
                  <a:pt x="456518" y="352069"/>
                  <a:pt x="452333" y="371040"/>
                  <a:pt x="446754" y="388894"/>
                </a:cubicBezTo>
                <a:cubicBezTo>
                  <a:pt x="436710" y="422372"/>
                  <a:pt x="420251" y="455570"/>
                  <a:pt x="394864" y="493511"/>
                </a:cubicBezTo>
                <a:cubicBezTo>
                  <a:pt x="367524" y="533963"/>
                  <a:pt x="335163" y="572183"/>
                  <a:pt x="290248" y="617656"/>
                </a:cubicBezTo>
                <a:cubicBezTo>
                  <a:pt x="293316" y="656434"/>
                  <a:pt x="296664" y="696327"/>
                  <a:pt x="300291" y="735942"/>
                </a:cubicBezTo>
                <a:cubicBezTo>
                  <a:pt x="302802" y="735384"/>
                  <a:pt x="305312" y="735105"/>
                  <a:pt x="307544" y="734826"/>
                </a:cubicBezTo>
                <a:cubicBezTo>
                  <a:pt x="315634" y="733431"/>
                  <a:pt x="324283" y="732873"/>
                  <a:pt x="334326" y="732873"/>
                </a:cubicBezTo>
                <a:cubicBezTo>
                  <a:pt x="338232" y="732873"/>
                  <a:pt x="342137" y="732873"/>
                  <a:pt x="346601" y="733152"/>
                </a:cubicBezTo>
                <a:cubicBezTo>
                  <a:pt x="359992" y="733989"/>
                  <a:pt x="373104" y="736500"/>
                  <a:pt x="386216" y="740127"/>
                </a:cubicBezTo>
                <a:cubicBezTo>
                  <a:pt x="437826" y="754355"/>
                  <a:pt x="483858" y="789227"/>
                  <a:pt x="515940" y="837490"/>
                </a:cubicBezTo>
                <a:cubicBezTo>
                  <a:pt x="523193" y="848370"/>
                  <a:pt x="529889" y="860645"/>
                  <a:pt x="536305" y="875431"/>
                </a:cubicBezTo>
                <a:cubicBezTo>
                  <a:pt x="541885" y="887985"/>
                  <a:pt x="546627" y="902213"/>
                  <a:pt x="549975" y="917556"/>
                </a:cubicBezTo>
                <a:cubicBezTo>
                  <a:pt x="553602" y="932342"/>
                  <a:pt x="555276" y="947686"/>
                  <a:pt x="555555" y="962751"/>
                </a:cubicBezTo>
                <a:cubicBezTo>
                  <a:pt x="555834" y="969446"/>
                  <a:pt x="555555" y="976979"/>
                  <a:pt x="554718" y="986185"/>
                </a:cubicBezTo>
                <a:lnTo>
                  <a:pt x="553323" y="999018"/>
                </a:lnTo>
                <a:lnTo>
                  <a:pt x="551370" y="1008782"/>
                </a:lnTo>
                <a:cubicBezTo>
                  <a:pt x="550812" y="1011851"/>
                  <a:pt x="549696" y="1016314"/>
                  <a:pt x="548859" y="1019941"/>
                </a:cubicBezTo>
                <a:cubicBezTo>
                  <a:pt x="548580" y="1021336"/>
                  <a:pt x="548301" y="1022452"/>
                  <a:pt x="548022" y="1023847"/>
                </a:cubicBezTo>
                <a:cubicBezTo>
                  <a:pt x="547464" y="1026637"/>
                  <a:pt x="546627" y="1029426"/>
                  <a:pt x="545790" y="1031937"/>
                </a:cubicBezTo>
                <a:cubicBezTo>
                  <a:pt x="543838" y="1038354"/>
                  <a:pt x="541048" y="1046165"/>
                  <a:pt x="537700" y="1053697"/>
                </a:cubicBezTo>
                <a:cubicBezTo>
                  <a:pt x="531284" y="1068762"/>
                  <a:pt x="523472" y="1082432"/>
                  <a:pt x="515103" y="1094149"/>
                </a:cubicBezTo>
                <a:cubicBezTo>
                  <a:pt x="498085" y="1118699"/>
                  <a:pt x="475767" y="1140180"/>
                  <a:pt x="448985" y="1158314"/>
                </a:cubicBezTo>
                <a:cubicBezTo>
                  <a:pt x="421646" y="1176726"/>
                  <a:pt x="390679" y="1190117"/>
                  <a:pt x="356644" y="1198208"/>
                </a:cubicBezTo>
                <a:cubicBezTo>
                  <a:pt x="358597" y="1212436"/>
                  <a:pt x="360550" y="1226384"/>
                  <a:pt x="362224" y="1240333"/>
                </a:cubicBezTo>
                <a:cubicBezTo>
                  <a:pt x="368361" y="1289712"/>
                  <a:pt x="374778" y="1341044"/>
                  <a:pt x="373941" y="1389865"/>
                </a:cubicBezTo>
                <a:cubicBezTo>
                  <a:pt x="373941" y="1403256"/>
                  <a:pt x="373104" y="1414973"/>
                  <a:pt x="371709" y="1425853"/>
                </a:cubicBezTo>
                <a:cubicBezTo>
                  <a:pt x="371430" y="1426969"/>
                  <a:pt x="371430" y="1428085"/>
                  <a:pt x="371430" y="1428922"/>
                </a:cubicBezTo>
                <a:cubicBezTo>
                  <a:pt x="371151" y="1430875"/>
                  <a:pt x="370872" y="1432828"/>
                  <a:pt x="370593" y="1435059"/>
                </a:cubicBezTo>
                <a:lnTo>
                  <a:pt x="369198" y="1443429"/>
                </a:lnTo>
                <a:lnTo>
                  <a:pt x="368919" y="1444545"/>
                </a:lnTo>
                <a:cubicBezTo>
                  <a:pt x="367524" y="1450124"/>
                  <a:pt x="366129" y="1455983"/>
                  <a:pt x="364455" y="1461562"/>
                </a:cubicBezTo>
                <a:cubicBezTo>
                  <a:pt x="357481" y="1483602"/>
                  <a:pt x="344927" y="1504525"/>
                  <a:pt x="328467" y="1521821"/>
                </a:cubicBezTo>
                <a:cubicBezTo>
                  <a:pt x="320377" y="1529912"/>
                  <a:pt x="311450" y="1537165"/>
                  <a:pt x="301686" y="1543303"/>
                </a:cubicBezTo>
                <a:cubicBezTo>
                  <a:pt x="292758" y="1548882"/>
                  <a:pt x="273230" y="1555578"/>
                  <a:pt x="261513" y="1558646"/>
                </a:cubicBezTo>
                <a:lnTo>
                  <a:pt x="251470" y="1560599"/>
                </a:lnTo>
                <a:lnTo>
                  <a:pt x="249238" y="1560878"/>
                </a:lnTo>
                <a:lnTo>
                  <a:pt x="245611" y="1561436"/>
                </a:lnTo>
                <a:cubicBezTo>
                  <a:pt x="240311" y="1561994"/>
                  <a:pt x="234452" y="1562273"/>
                  <a:pt x="229431" y="1562273"/>
                </a:cubicBezTo>
                <a:cubicBezTo>
                  <a:pt x="224688" y="1561715"/>
                  <a:pt x="219945" y="1561436"/>
                  <a:pt x="215203" y="1560878"/>
                </a:cubicBezTo>
                <a:cubicBezTo>
                  <a:pt x="215203" y="1560878"/>
                  <a:pt x="215203" y="1560878"/>
                  <a:pt x="215203" y="1560878"/>
                </a:cubicBezTo>
                <a:close/>
                <a:moveTo>
                  <a:pt x="253423" y="653923"/>
                </a:moveTo>
                <a:lnTo>
                  <a:pt x="216598" y="688516"/>
                </a:lnTo>
                <a:cubicBezTo>
                  <a:pt x="205718" y="698559"/>
                  <a:pt x="195116" y="709160"/>
                  <a:pt x="183678" y="721435"/>
                </a:cubicBezTo>
                <a:cubicBezTo>
                  <a:pt x="161639" y="745427"/>
                  <a:pt x="142390" y="769419"/>
                  <a:pt x="126488" y="793412"/>
                </a:cubicBezTo>
                <a:cubicBezTo>
                  <a:pt x="89663" y="849207"/>
                  <a:pt x="69019" y="904723"/>
                  <a:pt x="64834" y="957729"/>
                </a:cubicBezTo>
                <a:cubicBezTo>
                  <a:pt x="64276" y="962751"/>
                  <a:pt x="64276" y="967214"/>
                  <a:pt x="64276" y="972236"/>
                </a:cubicBezTo>
                <a:cubicBezTo>
                  <a:pt x="64276" y="974468"/>
                  <a:pt x="64276" y="976979"/>
                  <a:pt x="64276" y="979210"/>
                </a:cubicBezTo>
                <a:cubicBezTo>
                  <a:pt x="64555" y="981163"/>
                  <a:pt x="64555" y="983674"/>
                  <a:pt x="64555" y="985906"/>
                </a:cubicBezTo>
                <a:cubicBezTo>
                  <a:pt x="64834" y="990649"/>
                  <a:pt x="64834" y="995670"/>
                  <a:pt x="65671" y="1000134"/>
                </a:cubicBezTo>
                <a:cubicBezTo>
                  <a:pt x="67066" y="1014362"/>
                  <a:pt x="70135" y="1028031"/>
                  <a:pt x="74598" y="1041422"/>
                </a:cubicBezTo>
                <a:cubicBezTo>
                  <a:pt x="78504" y="1053697"/>
                  <a:pt x="84363" y="1065972"/>
                  <a:pt x="92732" y="1079084"/>
                </a:cubicBezTo>
                <a:cubicBezTo>
                  <a:pt x="99148" y="1089964"/>
                  <a:pt x="107797" y="1100566"/>
                  <a:pt x="118956" y="1111446"/>
                </a:cubicBezTo>
                <a:cubicBezTo>
                  <a:pt x="129278" y="1121768"/>
                  <a:pt x="141274" y="1129858"/>
                  <a:pt x="151875" y="1136833"/>
                </a:cubicBezTo>
                <a:lnTo>
                  <a:pt x="166382" y="1144644"/>
                </a:lnTo>
                <a:lnTo>
                  <a:pt x="171124" y="1146876"/>
                </a:lnTo>
                <a:lnTo>
                  <a:pt x="180889" y="1151339"/>
                </a:lnTo>
                <a:lnTo>
                  <a:pt x="190932" y="1155245"/>
                </a:lnTo>
                <a:cubicBezTo>
                  <a:pt x="205439" y="1160825"/>
                  <a:pt x="218829" y="1164730"/>
                  <a:pt x="231662" y="1167241"/>
                </a:cubicBezTo>
                <a:cubicBezTo>
                  <a:pt x="245053" y="1170031"/>
                  <a:pt x="259002" y="1171705"/>
                  <a:pt x="273230" y="1172263"/>
                </a:cubicBezTo>
                <a:cubicBezTo>
                  <a:pt x="275741" y="1172263"/>
                  <a:pt x="278252" y="1172263"/>
                  <a:pt x="280762" y="1172263"/>
                </a:cubicBezTo>
                <a:cubicBezTo>
                  <a:pt x="296664" y="1172263"/>
                  <a:pt x="312566" y="1170589"/>
                  <a:pt x="328467" y="1166962"/>
                </a:cubicBezTo>
                <a:lnTo>
                  <a:pt x="328188" y="1165009"/>
                </a:lnTo>
                <a:lnTo>
                  <a:pt x="314240" y="1084106"/>
                </a:lnTo>
                <a:cubicBezTo>
                  <a:pt x="305033" y="1030263"/>
                  <a:pt x="295269" y="973073"/>
                  <a:pt x="286342" y="913372"/>
                </a:cubicBezTo>
                <a:cubicBezTo>
                  <a:pt x="282436" y="888543"/>
                  <a:pt x="278531" y="861761"/>
                  <a:pt x="274904" y="834142"/>
                </a:cubicBezTo>
                <a:cubicBezTo>
                  <a:pt x="250912" y="844185"/>
                  <a:pt x="230268" y="859808"/>
                  <a:pt x="214366" y="879895"/>
                </a:cubicBezTo>
                <a:cubicBezTo>
                  <a:pt x="196511" y="903050"/>
                  <a:pt x="188979" y="923973"/>
                  <a:pt x="186747" y="939038"/>
                </a:cubicBezTo>
                <a:cubicBezTo>
                  <a:pt x="182841" y="961914"/>
                  <a:pt x="185631" y="978095"/>
                  <a:pt x="189816" y="988417"/>
                </a:cubicBezTo>
                <a:cubicBezTo>
                  <a:pt x="195395" y="1001808"/>
                  <a:pt x="202928" y="1011014"/>
                  <a:pt x="208228" y="1016035"/>
                </a:cubicBezTo>
                <a:cubicBezTo>
                  <a:pt x="211018" y="1018825"/>
                  <a:pt x="213529" y="1020778"/>
                  <a:pt x="215203" y="1021894"/>
                </a:cubicBezTo>
                <a:lnTo>
                  <a:pt x="217993" y="1023847"/>
                </a:lnTo>
                <a:lnTo>
                  <a:pt x="215761" y="1028868"/>
                </a:lnTo>
                <a:lnTo>
                  <a:pt x="208228" y="1027752"/>
                </a:lnTo>
                <a:lnTo>
                  <a:pt x="202370" y="1026079"/>
                </a:lnTo>
                <a:cubicBezTo>
                  <a:pt x="189258" y="1021894"/>
                  <a:pt x="177541" y="1014083"/>
                  <a:pt x="167498" y="1003481"/>
                </a:cubicBezTo>
                <a:cubicBezTo>
                  <a:pt x="153270" y="988696"/>
                  <a:pt x="143506" y="964146"/>
                  <a:pt x="139879" y="939317"/>
                </a:cubicBezTo>
                <a:cubicBezTo>
                  <a:pt x="137089" y="917835"/>
                  <a:pt x="139321" y="882405"/>
                  <a:pt x="156897" y="845859"/>
                </a:cubicBezTo>
                <a:cubicBezTo>
                  <a:pt x="173356" y="810708"/>
                  <a:pt x="202649" y="779742"/>
                  <a:pt x="239474" y="758818"/>
                </a:cubicBezTo>
                <a:cubicBezTo>
                  <a:pt x="242821" y="756865"/>
                  <a:pt x="246448" y="755192"/>
                  <a:pt x="249796" y="753518"/>
                </a:cubicBezTo>
                <a:cubicBezTo>
                  <a:pt x="251191" y="752681"/>
                  <a:pt x="252865" y="752123"/>
                  <a:pt x="254539" y="751286"/>
                </a:cubicBezTo>
                <a:cubicBezTo>
                  <a:pt x="254539" y="751286"/>
                  <a:pt x="263466" y="747380"/>
                  <a:pt x="263745" y="747380"/>
                </a:cubicBezTo>
                <a:cubicBezTo>
                  <a:pt x="260118" y="716693"/>
                  <a:pt x="256770" y="685168"/>
                  <a:pt x="253702" y="654202"/>
                </a:cubicBezTo>
                <a:lnTo>
                  <a:pt x="253423" y="653923"/>
                </a:lnTo>
                <a:close/>
                <a:moveTo>
                  <a:pt x="309218" y="824657"/>
                </a:moveTo>
                <a:cubicBezTo>
                  <a:pt x="312008" y="851718"/>
                  <a:pt x="315077" y="879337"/>
                  <a:pt x="318703" y="909187"/>
                </a:cubicBezTo>
                <a:cubicBezTo>
                  <a:pt x="328467" y="991764"/>
                  <a:pt x="339069" y="1070436"/>
                  <a:pt x="349391" y="1146597"/>
                </a:cubicBezTo>
                <a:lnTo>
                  <a:pt x="351344" y="1160825"/>
                </a:lnTo>
                <a:cubicBezTo>
                  <a:pt x="377288" y="1151897"/>
                  <a:pt x="401001" y="1138228"/>
                  <a:pt x="420251" y="1120931"/>
                </a:cubicBezTo>
                <a:cubicBezTo>
                  <a:pt x="455123" y="1090243"/>
                  <a:pt x="477441" y="1043933"/>
                  <a:pt x="477999" y="1000413"/>
                </a:cubicBezTo>
                <a:lnTo>
                  <a:pt x="478278" y="992043"/>
                </a:lnTo>
                <a:cubicBezTo>
                  <a:pt x="478278" y="991485"/>
                  <a:pt x="478278" y="991206"/>
                  <a:pt x="478278" y="990927"/>
                </a:cubicBezTo>
                <a:lnTo>
                  <a:pt x="477720" y="984511"/>
                </a:lnTo>
                <a:lnTo>
                  <a:pt x="477441" y="981442"/>
                </a:lnTo>
                <a:cubicBezTo>
                  <a:pt x="477162" y="977537"/>
                  <a:pt x="476604" y="973631"/>
                  <a:pt x="475767" y="969725"/>
                </a:cubicBezTo>
                <a:cubicBezTo>
                  <a:pt x="474093" y="960519"/>
                  <a:pt x="471583" y="950755"/>
                  <a:pt x="467956" y="940991"/>
                </a:cubicBezTo>
                <a:cubicBezTo>
                  <a:pt x="461539" y="923415"/>
                  <a:pt x="452054" y="906397"/>
                  <a:pt x="440058" y="890496"/>
                </a:cubicBezTo>
                <a:cubicBezTo>
                  <a:pt x="418298" y="861761"/>
                  <a:pt x="389005" y="839722"/>
                  <a:pt x="359434" y="829679"/>
                </a:cubicBezTo>
                <a:cubicBezTo>
                  <a:pt x="346880" y="825773"/>
                  <a:pt x="334605" y="823541"/>
                  <a:pt x="323446" y="823541"/>
                </a:cubicBezTo>
                <a:cubicBezTo>
                  <a:pt x="321493" y="823541"/>
                  <a:pt x="319540" y="823541"/>
                  <a:pt x="317587" y="823820"/>
                </a:cubicBezTo>
                <a:cubicBezTo>
                  <a:pt x="315077" y="823820"/>
                  <a:pt x="312845" y="824099"/>
                  <a:pt x="310613" y="824378"/>
                </a:cubicBezTo>
                <a:cubicBezTo>
                  <a:pt x="310055" y="824378"/>
                  <a:pt x="309776" y="824657"/>
                  <a:pt x="309218" y="824657"/>
                </a:cubicBezTo>
                <a:close/>
                <a:moveTo>
                  <a:pt x="322888" y="59422"/>
                </a:moveTo>
                <a:cubicBezTo>
                  <a:pt x="322051" y="59980"/>
                  <a:pt x="320656" y="61096"/>
                  <a:pt x="319261" y="63049"/>
                </a:cubicBezTo>
                <a:cubicBezTo>
                  <a:pt x="313403" y="70302"/>
                  <a:pt x="307265" y="83414"/>
                  <a:pt x="302244" y="99874"/>
                </a:cubicBezTo>
                <a:cubicBezTo>
                  <a:pt x="298059" y="112986"/>
                  <a:pt x="294711" y="128330"/>
                  <a:pt x="291363" y="146463"/>
                </a:cubicBezTo>
                <a:cubicBezTo>
                  <a:pt x="286342" y="175198"/>
                  <a:pt x="282994" y="207280"/>
                  <a:pt x="280762" y="244663"/>
                </a:cubicBezTo>
                <a:cubicBezTo>
                  <a:pt x="279088" y="275630"/>
                  <a:pt x="278252" y="308270"/>
                  <a:pt x="277973" y="343700"/>
                </a:cubicBezTo>
                <a:cubicBezTo>
                  <a:pt x="277973" y="383594"/>
                  <a:pt x="279088" y="426277"/>
                  <a:pt x="281320" y="474540"/>
                </a:cubicBezTo>
                <a:cubicBezTo>
                  <a:pt x="293595" y="460592"/>
                  <a:pt x="304196" y="447759"/>
                  <a:pt x="313682" y="435763"/>
                </a:cubicBezTo>
                <a:cubicBezTo>
                  <a:pt x="335163" y="407586"/>
                  <a:pt x="349391" y="383036"/>
                  <a:pt x="358597" y="359044"/>
                </a:cubicBezTo>
                <a:cubicBezTo>
                  <a:pt x="363340" y="346769"/>
                  <a:pt x="367524" y="332820"/>
                  <a:pt x="370593" y="316918"/>
                </a:cubicBezTo>
                <a:cubicBezTo>
                  <a:pt x="371709" y="310781"/>
                  <a:pt x="372825" y="303527"/>
                  <a:pt x="373662" y="297390"/>
                </a:cubicBezTo>
                <a:lnTo>
                  <a:pt x="373941" y="294600"/>
                </a:lnTo>
                <a:lnTo>
                  <a:pt x="375336" y="281767"/>
                </a:lnTo>
                <a:lnTo>
                  <a:pt x="376730" y="270329"/>
                </a:lnTo>
                <a:cubicBezTo>
                  <a:pt x="379520" y="234341"/>
                  <a:pt x="379241" y="203374"/>
                  <a:pt x="376172" y="176035"/>
                </a:cubicBezTo>
                <a:cubicBezTo>
                  <a:pt x="372267" y="141442"/>
                  <a:pt x="363897" y="112149"/>
                  <a:pt x="351344" y="89552"/>
                </a:cubicBezTo>
                <a:cubicBezTo>
                  <a:pt x="344369" y="76998"/>
                  <a:pt x="335442" y="66397"/>
                  <a:pt x="327909" y="61933"/>
                </a:cubicBezTo>
                <a:cubicBezTo>
                  <a:pt x="325957" y="60817"/>
                  <a:pt x="324562" y="59980"/>
                  <a:pt x="323167" y="59701"/>
                </a:cubicBezTo>
                <a:cubicBezTo>
                  <a:pt x="323446" y="59422"/>
                  <a:pt x="323167" y="59422"/>
                  <a:pt x="322888" y="59422"/>
                </a:cubicBezTo>
                <a:close/>
              </a:path>
            </a:pathLst>
          </a:custGeom>
          <a:solidFill>
            <a:schemeClr val="accent5"/>
          </a:solidFill>
          <a:ln w="2776" cap="flat">
            <a:noFill/>
            <a:prstDash val="solid"/>
            <a:miter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319" name="Group 318"/>
          <p:cNvGrpSpPr/>
          <p:nvPr/>
        </p:nvGrpSpPr>
        <p:grpSpPr>
          <a:xfrm rot="19800000">
            <a:off x="3251533" y="5486490"/>
            <a:ext cx="1618836" cy="1004552"/>
            <a:chOff x="4474952" y="485299"/>
            <a:chExt cx="1195324" cy="741746"/>
          </a:xfrm>
        </p:grpSpPr>
        <p:sp>
          <p:nvSpPr>
            <p:cNvPr id="320" name="Graphic 12"/>
            <p:cNvSpPr/>
            <p:nvPr/>
          </p:nvSpPr>
          <p:spPr>
            <a:xfrm>
              <a:off x="4612327" y="485299"/>
              <a:ext cx="1057949" cy="729380"/>
            </a:xfrm>
            <a:custGeom>
              <a:avLst/>
              <a:gdLst>
                <a:gd name="connsiteX0" fmla="*/ 2090928 w 2095441"/>
                <a:gd name="connsiteY0" fmla="*/ 475268 h 1444656"/>
                <a:gd name="connsiteX1" fmla="*/ 1847183 w 2095441"/>
                <a:gd name="connsiteY1" fmla="*/ 16734 h 1444656"/>
                <a:gd name="connsiteX2" fmla="*/ 1826514 w 2095441"/>
                <a:gd name="connsiteY2" fmla="*/ 1780 h 1444656"/>
                <a:gd name="connsiteX3" fmla="*/ 1785271 w 2095441"/>
                <a:gd name="connsiteY3" fmla="*/ 49024 h 1444656"/>
                <a:gd name="connsiteX4" fmla="*/ 1711928 w 2095441"/>
                <a:gd name="connsiteY4" fmla="*/ 221522 h 1444656"/>
                <a:gd name="connsiteX5" fmla="*/ 1445228 w 2095441"/>
                <a:gd name="connsiteY5" fmla="*/ 405831 h 1444656"/>
                <a:gd name="connsiteX6" fmla="*/ 979456 w 2095441"/>
                <a:gd name="connsiteY6" fmla="*/ 660720 h 1444656"/>
                <a:gd name="connsiteX7" fmla="*/ 944785 w 2095441"/>
                <a:gd name="connsiteY7" fmla="*/ 624906 h 1444656"/>
                <a:gd name="connsiteX8" fmla="*/ 934974 w 2095441"/>
                <a:gd name="connsiteY8" fmla="*/ 567470 h 1444656"/>
                <a:gd name="connsiteX9" fmla="*/ 905065 w 2095441"/>
                <a:gd name="connsiteY9" fmla="*/ 534037 h 1444656"/>
                <a:gd name="connsiteX10" fmla="*/ 813340 w 2095441"/>
                <a:gd name="connsiteY10" fmla="*/ 582710 h 1444656"/>
                <a:gd name="connsiteX11" fmla="*/ 837819 w 2095441"/>
                <a:gd name="connsiteY11" fmla="*/ 644622 h 1444656"/>
                <a:gd name="connsiteX12" fmla="*/ 873538 w 2095441"/>
                <a:gd name="connsiteY12" fmla="*/ 716250 h 1444656"/>
                <a:gd name="connsiteX13" fmla="*/ 821531 w 2095441"/>
                <a:gd name="connsiteY13" fmla="*/ 743397 h 1444656"/>
                <a:gd name="connsiteX14" fmla="*/ 766477 w 2095441"/>
                <a:gd name="connsiteY14" fmla="*/ 719013 h 1444656"/>
                <a:gd name="connsiteX15" fmla="*/ 756666 w 2095441"/>
                <a:gd name="connsiteY15" fmla="*/ 661577 h 1444656"/>
                <a:gd name="connsiteX16" fmla="*/ 726758 w 2095441"/>
                <a:gd name="connsiteY16" fmla="*/ 628144 h 1444656"/>
                <a:gd name="connsiteX17" fmla="*/ 635032 w 2095441"/>
                <a:gd name="connsiteY17" fmla="*/ 676817 h 1444656"/>
                <a:gd name="connsiteX18" fmla="*/ 659511 w 2095441"/>
                <a:gd name="connsiteY18" fmla="*/ 738729 h 1444656"/>
                <a:gd name="connsiteX19" fmla="*/ 643700 w 2095441"/>
                <a:gd name="connsiteY19" fmla="*/ 840837 h 1444656"/>
                <a:gd name="connsiteX20" fmla="*/ 638556 w 2095441"/>
                <a:gd name="connsiteY20" fmla="*/ 843409 h 1444656"/>
                <a:gd name="connsiteX21" fmla="*/ 638556 w 2095441"/>
                <a:gd name="connsiteY21" fmla="*/ 843409 h 1444656"/>
                <a:gd name="connsiteX22" fmla="*/ 585026 w 2095441"/>
                <a:gd name="connsiteY22" fmla="*/ 814167 h 1444656"/>
                <a:gd name="connsiteX23" fmla="*/ 575215 w 2095441"/>
                <a:gd name="connsiteY23" fmla="*/ 756732 h 1444656"/>
                <a:gd name="connsiteX24" fmla="*/ 545306 w 2095441"/>
                <a:gd name="connsiteY24" fmla="*/ 723299 h 1444656"/>
                <a:gd name="connsiteX25" fmla="*/ 453581 w 2095441"/>
                <a:gd name="connsiteY25" fmla="*/ 771972 h 1444656"/>
                <a:gd name="connsiteX26" fmla="*/ 478060 w 2095441"/>
                <a:gd name="connsiteY26" fmla="*/ 833884 h 1444656"/>
                <a:gd name="connsiteX27" fmla="*/ 504920 w 2095441"/>
                <a:gd name="connsiteY27" fmla="*/ 913037 h 1444656"/>
                <a:gd name="connsiteX28" fmla="*/ 0 w 2095441"/>
                <a:gd name="connsiteY28" fmla="*/ 1180594 h 1444656"/>
                <a:gd name="connsiteX29" fmla="*/ 75628 w 2095441"/>
                <a:gd name="connsiteY29" fmla="*/ 1323660 h 1444656"/>
                <a:gd name="connsiteX30" fmla="*/ 229838 w 2095441"/>
                <a:gd name="connsiteY30" fmla="*/ 1234220 h 1444656"/>
                <a:gd name="connsiteX31" fmla="*/ 262033 w 2095441"/>
                <a:gd name="connsiteY31" fmla="*/ 1259842 h 1444656"/>
                <a:gd name="connsiteX32" fmla="*/ 392811 w 2095441"/>
                <a:gd name="connsiteY32" fmla="*/ 1415766 h 1444656"/>
                <a:gd name="connsiteX33" fmla="*/ 558737 w 2095441"/>
                <a:gd name="connsiteY33" fmla="*/ 1442246 h 1444656"/>
                <a:gd name="connsiteX34" fmla="*/ 728186 w 2095441"/>
                <a:gd name="connsiteY34" fmla="*/ 1372047 h 1444656"/>
                <a:gd name="connsiteX35" fmla="*/ 796195 w 2095441"/>
                <a:gd name="connsiteY35" fmla="*/ 1391001 h 1444656"/>
                <a:gd name="connsiteX36" fmla="*/ 844201 w 2095441"/>
                <a:gd name="connsiteY36" fmla="*/ 1404432 h 1444656"/>
                <a:gd name="connsiteX37" fmla="*/ 872014 w 2095441"/>
                <a:gd name="connsiteY37" fmla="*/ 1345091 h 1444656"/>
                <a:gd name="connsiteX38" fmla="*/ 862584 w 2095441"/>
                <a:gd name="connsiteY38" fmla="*/ 1314039 h 1444656"/>
                <a:gd name="connsiteX39" fmla="*/ 928116 w 2095441"/>
                <a:gd name="connsiteY39" fmla="*/ 1275177 h 1444656"/>
                <a:gd name="connsiteX40" fmla="*/ 962882 w 2095441"/>
                <a:gd name="connsiteY40" fmla="*/ 1297371 h 1444656"/>
                <a:gd name="connsiteX41" fmla="*/ 1022318 w 2095441"/>
                <a:gd name="connsiteY41" fmla="*/ 1311753 h 1444656"/>
                <a:gd name="connsiteX42" fmla="*/ 1040416 w 2095441"/>
                <a:gd name="connsiteY42" fmla="*/ 1259556 h 1444656"/>
                <a:gd name="connsiteX43" fmla="*/ 1041273 w 2095441"/>
                <a:gd name="connsiteY43" fmla="*/ 1219075 h 1444656"/>
                <a:gd name="connsiteX44" fmla="*/ 1087088 w 2095441"/>
                <a:gd name="connsiteY44" fmla="*/ 1192596 h 1444656"/>
                <a:gd name="connsiteX45" fmla="*/ 1128522 w 2095441"/>
                <a:gd name="connsiteY45" fmla="*/ 1207074 h 1444656"/>
                <a:gd name="connsiteX46" fmla="*/ 1189958 w 2095441"/>
                <a:gd name="connsiteY46" fmla="*/ 1225171 h 1444656"/>
                <a:gd name="connsiteX47" fmla="*/ 1216819 w 2095441"/>
                <a:gd name="connsiteY47" fmla="*/ 1178213 h 1444656"/>
                <a:gd name="connsiteX48" fmla="*/ 1199769 w 2095441"/>
                <a:gd name="connsiteY48" fmla="*/ 1141351 h 1444656"/>
                <a:gd name="connsiteX49" fmla="*/ 1364456 w 2095441"/>
                <a:gd name="connsiteY49" fmla="*/ 1044196 h 1444656"/>
                <a:gd name="connsiteX50" fmla="*/ 1462945 w 2095441"/>
                <a:gd name="connsiteY50" fmla="*/ 769209 h 1444656"/>
                <a:gd name="connsiteX51" fmla="*/ 1412462 w 2095441"/>
                <a:gd name="connsiteY51" fmla="*/ 656624 h 1444656"/>
                <a:gd name="connsiteX52" fmla="*/ 1811465 w 2095441"/>
                <a:gd name="connsiteY52" fmla="*/ 479554 h 1444656"/>
                <a:gd name="connsiteX53" fmla="*/ 2034064 w 2095441"/>
                <a:gd name="connsiteY53" fmla="*/ 516511 h 1444656"/>
                <a:gd name="connsiteX54" fmla="*/ 2089309 w 2095441"/>
                <a:gd name="connsiteY54" fmla="*/ 521940 h 1444656"/>
                <a:gd name="connsiteX55" fmla="*/ 2090928 w 2095441"/>
                <a:gd name="connsiteY55" fmla="*/ 475268 h 1444656"/>
                <a:gd name="connsiteX56" fmla="*/ 699516 w 2095441"/>
                <a:gd name="connsiteY56" fmla="*/ 1260890 h 1444656"/>
                <a:gd name="connsiteX57" fmla="*/ 559022 w 2095441"/>
                <a:gd name="connsiteY57" fmla="*/ 1327946 h 1444656"/>
                <a:gd name="connsiteX58" fmla="*/ 370046 w 2095441"/>
                <a:gd name="connsiteY58" fmla="*/ 1198882 h 1444656"/>
                <a:gd name="connsiteX59" fmla="*/ 377285 w 2095441"/>
                <a:gd name="connsiteY59" fmla="*/ 1170021 h 1444656"/>
                <a:gd name="connsiteX60" fmla="*/ 587121 w 2095441"/>
                <a:gd name="connsiteY60" fmla="*/ 1064675 h 1444656"/>
                <a:gd name="connsiteX61" fmla="*/ 632555 w 2095441"/>
                <a:gd name="connsiteY61" fmla="*/ 1077438 h 1444656"/>
                <a:gd name="connsiteX62" fmla="*/ 708374 w 2095441"/>
                <a:gd name="connsiteY62" fmla="*/ 1225647 h 1444656"/>
                <a:gd name="connsiteX63" fmla="*/ 699516 w 2095441"/>
                <a:gd name="connsiteY63" fmla="*/ 1260890 h 1444656"/>
                <a:gd name="connsiteX64" fmla="*/ 876205 w 2095441"/>
                <a:gd name="connsiteY64" fmla="*/ 1174974 h 1444656"/>
                <a:gd name="connsiteX65" fmla="*/ 845820 w 2095441"/>
                <a:gd name="connsiteY65" fmla="*/ 1190500 h 1444656"/>
                <a:gd name="connsiteX66" fmla="*/ 778955 w 2095441"/>
                <a:gd name="connsiteY66" fmla="*/ 1159544 h 1444656"/>
                <a:gd name="connsiteX67" fmla="*/ 714185 w 2095441"/>
                <a:gd name="connsiteY67" fmla="*/ 1037624 h 1444656"/>
                <a:gd name="connsiteX68" fmla="*/ 727805 w 2095441"/>
                <a:gd name="connsiteY68" fmla="*/ 994666 h 1444656"/>
                <a:gd name="connsiteX69" fmla="*/ 820388 w 2095441"/>
                <a:gd name="connsiteY69" fmla="*/ 1024194 h 1444656"/>
                <a:gd name="connsiteX70" fmla="*/ 885444 w 2095441"/>
                <a:gd name="connsiteY70" fmla="*/ 1150495 h 1444656"/>
                <a:gd name="connsiteX71" fmla="*/ 876205 w 2095441"/>
                <a:gd name="connsiteY71" fmla="*/ 1174974 h 1444656"/>
                <a:gd name="connsiteX72" fmla="*/ 1037749 w 2095441"/>
                <a:gd name="connsiteY72" fmla="*/ 1096869 h 1444656"/>
                <a:gd name="connsiteX73" fmla="*/ 943832 w 2095441"/>
                <a:gd name="connsiteY73" fmla="*/ 1067913 h 1444656"/>
                <a:gd name="connsiteX74" fmla="*/ 883539 w 2095441"/>
                <a:gd name="connsiteY74" fmla="*/ 951518 h 1444656"/>
                <a:gd name="connsiteX75" fmla="*/ 896017 w 2095441"/>
                <a:gd name="connsiteY75" fmla="*/ 912656 h 1444656"/>
                <a:gd name="connsiteX76" fmla="*/ 990695 w 2095441"/>
                <a:gd name="connsiteY76" fmla="*/ 941136 h 1444656"/>
                <a:gd name="connsiteX77" fmla="*/ 1055561 w 2095441"/>
                <a:gd name="connsiteY77" fmla="*/ 1068675 h 1444656"/>
                <a:gd name="connsiteX78" fmla="*/ 1037749 w 2095441"/>
                <a:gd name="connsiteY78" fmla="*/ 1096869 h 1444656"/>
                <a:gd name="connsiteX79" fmla="*/ 1273969 w 2095441"/>
                <a:gd name="connsiteY79" fmla="*/ 967329 h 1444656"/>
                <a:gd name="connsiteX80" fmla="*/ 1199007 w 2095441"/>
                <a:gd name="connsiteY80" fmla="*/ 1013049 h 1444656"/>
                <a:gd name="connsiteX81" fmla="*/ 1111472 w 2095441"/>
                <a:gd name="connsiteY81" fmla="*/ 978378 h 1444656"/>
                <a:gd name="connsiteX82" fmla="*/ 1051179 w 2095441"/>
                <a:gd name="connsiteY82" fmla="*/ 861888 h 1444656"/>
                <a:gd name="connsiteX83" fmla="*/ 1061561 w 2095441"/>
                <a:gd name="connsiteY83" fmla="*/ 827979 h 1444656"/>
                <a:gd name="connsiteX84" fmla="*/ 1284541 w 2095441"/>
                <a:gd name="connsiteY84" fmla="*/ 718536 h 1444656"/>
                <a:gd name="connsiteX85" fmla="*/ 1312164 w 2095441"/>
                <a:gd name="connsiteY85" fmla="*/ 715965 h 1444656"/>
                <a:gd name="connsiteX86" fmla="*/ 1273969 w 2095441"/>
                <a:gd name="connsiteY86" fmla="*/ 967329 h 144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95441" h="1444656">
                  <a:moveTo>
                    <a:pt x="2090928" y="475268"/>
                  </a:moveTo>
                  <a:cubicBezTo>
                    <a:pt x="2073593" y="404497"/>
                    <a:pt x="1913382" y="96078"/>
                    <a:pt x="1847183" y="16734"/>
                  </a:cubicBezTo>
                  <a:cubicBezTo>
                    <a:pt x="1840802" y="8543"/>
                    <a:pt x="1835372" y="4066"/>
                    <a:pt x="1826514" y="1780"/>
                  </a:cubicBezTo>
                  <a:cubicBezTo>
                    <a:pt x="1783461" y="-8221"/>
                    <a:pt x="1785747" y="26164"/>
                    <a:pt x="1785271" y="49024"/>
                  </a:cubicBezTo>
                  <a:cubicBezTo>
                    <a:pt x="1783842" y="117033"/>
                    <a:pt x="1752695" y="170563"/>
                    <a:pt x="1711928" y="221522"/>
                  </a:cubicBezTo>
                  <a:cubicBezTo>
                    <a:pt x="1643253" y="307437"/>
                    <a:pt x="1539335" y="353443"/>
                    <a:pt x="1445228" y="405831"/>
                  </a:cubicBezTo>
                  <a:cubicBezTo>
                    <a:pt x="1327976" y="471077"/>
                    <a:pt x="1028890" y="631764"/>
                    <a:pt x="979456" y="660720"/>
                  </a:cubicBezTo>
                  <a:cubicBezTo>
                    <a:pt x="962120" y="664339"/>
                    <a:pt x="951928" y="654624"/>
                    <a:pt x="944785" y="624906"/>
                  </a:cubicBezTo>
                  <a:cubicBezTo>
                    <a:pt x="939832" y="604617"/>
                    <a:pt x="937736" y="588330"/>
                    <a:pt x="934974" y="567470"/>
                  </a:cubicBezTo>
                  <a:cubicBezTo>
                    <a:pt x="933736" y="539752"/>
                    <a:pt x="923544" y="529560"/>
                    <a:pt x="905065" y="534037"/>
                  </a:cubicBezTo>
                  <a:cubicBezTo>
                    <a:pt x="884968" y="538895"/>
                    <a:pt x="824960" y="573471"/>
                    <a:pt x="813340" y="582710"/>
                  </a:cubicBezTo>
                  <a:cubicBezTo>
                    <a:pt x="784003" y="606141"/>
                    <a:pt x="820293" y="629573"/>
                    <a:pt x="837819" y="644622"/>
                  </a:cubicBezTo>
                  <a:cubicBezTo>
                    <a:pt x="879443" y="680246"/>
                    <a:pt x="889826" y="698915"/>
                    <a:pt x="873538" y="716250"/>
                  </a:cubicBezTo>
                  <a:cubicBezTo>
                    <a:pt x="848487" y="729300"/>
                    <a:pt x="827246" y="740349"/>
                    <a:pt x="821531" y="743397"/>
                  </a:cubicBezTo>
                  <a:cubicBezTo>
                    <a:pt x="789908" y="760351"/>
                    <a:pt x="776288" y="759494"/>
                    <a:pt x="766477" y="719013"/>
                  </a:cubicBezTo>
                  <a:cubicBezTo>
                    <a:pt x="761524" y="698724"/>
                    <a:pt x="759428" y="682437"/>
                    <a:pt x="756666" y="661577"/>
                  </a:cubicBezTo>
                  <a:cubicBezTo>
                    <a:pt x="755428" y="633859"/>
                    <a:pt x="745236" y="623667"/>
                    <a:pt x="726758" y="628144"/>
                  </a:cubicBezTo>
                  <a:cubicBezTo>
                    <a:pt x="706660" y="633002"/>
                    <a:pt x="646652" y="667578"/>
                    <a:pt x="635032" y="676817"/>
                  </a:cubicBezTo>
                  <a:cubicBezTo>
                    <a:pt x="605695" y="700248"/>
                    <a:pt x="641985" y="723680"/>
                    <a:pt x="659511" y="738729"/>
                  </a:cubicBezTo>
                  <a:cubicBezTo>
                    <a:pt x="724472" y="794260"/>
                    <a:pt x="713708" y="808548"/>
                    <a:pt x="643700" y="840837"/>
                  </a:cubicBezTo>
                  <a:cubicBezTo>
                    <a:pt x="642938" y="841218"/>
                    <a:pt x="641128" y="842076"/>
                    <a:pt x="638556" y="843409"/>
                  </a:cubicBezTo>
                  <a:lnTo>
                    <a:pt x="638556" y="843409"/>
                  </a:lnTo>
                  <a:cubicBezTo>
                    <a:pt x="608171" y="859316"/>
                    <a:pt x="594646" y="853887"/>
                    <a:pt x="585026" y="814167"/>
                  </a:cubicBezTo>
                  <a:cubicBezTo>
                    <a:pt x="580073" y="793879"/>
                    <a:pt x="577977" y="777591"/>
                    <a:pt x="575215" y="756732"/>
                  </a:cubicBezTo>
                  <a:cubicBezTo>
                    <a:pt x="573977" y="729014"/>
                    <a:pt x="563785" y="718822"/>
                    <a:pt x="545306" y="723299"/>
                  </a:cubicBezTo>
                  <a:cubicBezTo>
                    <a:pt x="525209" y="728157"/>
                    <a:pt x="465201" y="762732"/>
                    <a:pt x="453581" y="771972"/>
                  </a:cubicBezTo>
                  <a:cubicBezTo>
                    <a:pt x="424244" y="795403"/>
                    <a:pt x="460534" y="818835"/>
                    <a:pt x="478060" y="833884"/>
                  </a:cubicBezTo>
                  <a:cubicBezTo>
                    <a:pt x="525780" y="874746"/>
                    <a:pt x="532448" y="893320"/>
                    <a:pt x="504920" y="913037"/>
                  </a:cubicBezTo>
                  <a:cubicBezTo>
                    <a:pt x="338804" y="1000191"/>
                    <a:pt x="74200" y="1139922"/>
                    <a:pt x="0" y="1180594"/>
                  </a:cubicBezTo>
                  <a:cubicBezTo>
                    <a:pt x="22003" y="1224028"/>
                    <a:pt x="49435" y="1279464"/>
                    <a:pt x="75628" y="1323660"/>
                  </a:cubicBezTo>
                  <a:cubicBezTo>
                    <a:pt x="102965" y="1306134"/>
                    <a:pt x="184023" y="1261557"/>
                    <a:pt x="229838" y="1234220"/>
                  </a:cubicBezTo>
                  <a:cubicBezTo>
                    <a:pt x="247745" y="1225266"/>
                    <a:pt x="245078" y="1234220"/>
                    <a:pt x="262033" y="1259842"/>
                  </a:cubicBezTo>
                  <a:cubicBezTo>
                    <a:pt x="278321" y="1284607"/>
                    <a:pt x="338519" y="1387382"/>
                    <a:pt x="392811" y="1415766"/>
                  </a:cubicBezTo>
                  <a:cubicBezTo>
                    <a:pt x="440341" y="1441960"/>
                    <a:pt x="505778" y="1449009"/>
                    <a:pt x="558737" y="1442246"/>
                  </a:cubicBezTo>
                  <a:cubicBezTo>
                    <a:pt x="621697" y="1434150"/>
                    <a:pt x="674275" y="1401765"/>
                    <a:pt x="728186" y="1372047"/>
                  </a:cubicBezTo>
                  <a:cubicBezTo>
                    <a:pt x="770382" y="1348806"/>
                    <a:pt x="772001" y="1349377"/>
                    <a:pt x="796195" y="1391001"/>
                  </a:cubicBezTo>
                  <a:cubicBezTo>
                    <a:pt x="814483" y="1422339"/>
                    <a:pt x="820960" y="1416433"/>
                    <a:pt x="844201" y="1404432"/>
                  </a:cubicBezTo>
                  <a:cubicBezTo>
                    <a:pt x="885920" y="1383096"/>
                    <a:pt x="894779" y="1385477"/>
                    <a:pt x="872014" y="1345091"/>
                  </a:cubicBezTo>
                  <a:cubicBezTo>
                    <a:pt x="860393" y="1324422"/>
                    <a:pt x="853916" y="1320993"/>
                    <a:pt x="862584" y="1314039"/>
                  </a:cubicBezTo>
                  <a:cubicBezTo>
                    <a:pt x="885349" y="1296037"/>
                    <a:pt x="904875" y="1288989"/>
                    <a:pt x="928116" y="1275177"/>
                  </a:cubicBezTo>
                  <a:cubicBezTo>
                    <a:pt x="946690" y="1264128"/>
                    <a:pt x="951357" y="1277082"/>
                    <a:pt x="962882" y="1297371"/>
                  </a:cubicBezTo>
                  <a:cubicBezTo>
                    <a:pt x="980503" y="1328898"/>
                    <a:pt x="984695" y="1333089"/>
                    <a:pt x="1022318" y="1311753"/>
                  </a:cubicBezTo>
                  <a:cubicBezTo>
                    <a:pt x="1055941" y="1288989"/>
                    <a:pt x="1056037" y="1283750"/>
                    <a:pt x="1040416" y="1259556"/>
                  </a:cubicBezTo>
                  <a:cubicBezTo>
                    <a:pt x="1021937" y="1230886"/>
                    <a:pt x="1025081" y="1228029"/>
                    <a:pt x="1041273" y="1219075"/>
                  </a:cubicBezTo>
                  <a:cubicBezTo>
                    <a:pt x="1055941" y="1210979"/>
                    <a:pt x="1079087" y="1197358"/>
                    <a:pt x="1087088" y="1192596"/>
                  </a:cubicBezTo>
                  <a:cubicBezTo>
                    <a:pt x="1107091" y="1180880"/>
                    <a:pt x="1112044" y="1181261"/>
                    <a:pt x="1128522" y="1207074"/>
                  </a:cubicBezTo>
                  <a:cubicBezTo>
                    <a:pt x="1151001" y="1242126"/>
                    <a:pt x="1160431" y="1242602"/>
                    <a:pt x="1189958" y="1225171"/>
                  </a:cubicBezTo>
                  <a:cubicBezTo>
                    <a:pt x="1220343" y="1205645"/>
                    <a:pt x="1226344" y="1196691"/>
                    <a:pt x="1216819" y="1178213"/>
                  </a:cubicBezTo>
                  <a:cubicBezTo>
                    <a:pt x="1209580" y="1165735"/>
                    <a:pt x="1204151" y="1155162"/>
                    <a:pt x="1199769" y="1141351"/>
                  </a:cubicBezTo>
                  <a:cubicBezTo>
                    <a:pt x="1255586" y="1110585"/>
                    <a:pt x="1313021" y="1082296"/>
                    <a:pt x="1364456" y="1044196"/>
                  </a:cubicBezTo>
                  <a:cubicBezTo>
                    <a:pt x="1452467" y="979045"/>
                    <a:pt x="1497711" y="866269"/>
                    <a:pt x="1462945" y="769209"/>
                  </a:cubicBezTo>
                  <a:cubicBezTo>
                    <a:pt x="1453991" y="742730"/>
                    <a:pt x="1422273" y="675102"/>
                    <a:pt x="1412462" y="656624"/>
                  </a:cubicBezTo>
                  <a:cubicBezTo>
                    <a:pt x="1465707" y="618143"/>
                    <a:pt x="1740694" y="491746"/>
                    <a:pt x="1811465" y="479554"/>
                  </a:cubicBezTo>
                  <a:cubicBezTo>
                    <a:pt x="1899666" y="459075"/>
                    <a:pt x="1991868" y="490603"/>
                    <a:pt x="2034064" y="516511"/>
                  </a:cubicBezTo>
                  <a:cubicBezTo>
                    <a:pt x="2047399" y="524703"/>
                    <a:pt x="2069306" y="539371"/>
                    <a:pt x="2089309" y="521940"/>
                  </a:cubicBezTo>
                  <a:cubicBezTo>
                    <a:pt x="2098167" y="505367"/>
                    <a:pt x="2096262" y="495556"/>
                    <a:pt x="2090928" y="475268"/>
                  </a:cubicBezTo>
                  <a:close/>
                  <a:moveTo>
                    <a:pt x="699516" y="1260890"/>
                  </a:moveTo>
                  <a:cubicBezTo>
                    <a:pt x="653606" y="1285274"/>
                    <a:pt x="609410" y="1313468"/>
                    <a:pt x="559022" y="1327946"/>
                  </a:cubicBezTo>
                  <a:cubicBezTo>
                    <a:pt x="466915" y="1354235"/>
                    <a:pt x="378142" y="1292894"/>
                    <a:pt x="370046" y="1198882"/>
                  </a:cubicBezTo>
                  <a:cubicBezTo>
                    <a:pt x="369094" y="1188024"/>
                    <a:pt x="372237" y="1172974"/>
                    <a:pt x="377285" y="1170021"/>
                  </a:cubicBezTo>
                  <a:cubicBezTo>
                    <a:pt x="441769" y="1132017"/>
                    <a:pt x="558546" y="1076581"/>
                    <a:pt x="587121" y="1064675"/>
                  </a:cubicBezTo>
                  <a:cubicBezTo>
                    <a:pt x="608743" y="1055626"/>
                    <a:pt x="621506" y="1054959"/>
                    <a:pt x="632555" y="1077438"/>
                  </a:cubicBezTo>
                  <a:cubicBezTo>
                    <a:pt x="657130" y="1127254"/>
                    <a:pt x="682752" y="1176403"/>
                    <a:pt x="708374" y="1225647"/>
                  </a:cubicBezTo>
                  <a:cubicBezTo>
                    <a:pt x="716185" y="1240697"/>
                    <a:pt x="716090" y="1252127"/>
                    <a:pt x="699516" y="1260890"/>
                  </a:cubicBezTo>
                  <a:close/>
                  <a:moveTo>
                    <a:pt x="876205" y="1174974"/>
                  </a:moveTo>
                  <a:cubicBezTo>
                    <a:pt x="870014" y="1178308"/>
                    <a:pt x="852107" y="1187357"/>
                    <a:pt x="845820" y="1190500"/>
                  </a:cubicBezTo>
                  <a:cubicBezTo>
                    <a:pt x="801815" y="1212312"/>
                    <a:pt x="809244" y="1216789"/>
                    <a:pt x="778955" y="1159544"/>
                  </a:cubicBezTo>
                  <a:cubicBezTo>
                    <a:pt x="757428" y="1118872"/>
                    <a:pt x="735330" y="1078581"/>
                    <a:pt x="714185" y="1037624"/>
                  </a:cubicBezTo>
                  <a:cubicBezTo>
                    <a:pt x="699040" y="1008192"/>
                    <a:pt x="703898" y="1006668"/>
                    <a:pt x="727805" y="994666"/>
                  </a:cubicBezTo>
                  <a:cubicBezTo>
                    <a:pt x="799052" y="958757"/>
                    <a:pt x="781812" y="952756"/>
                    <a:pt x="820388" y="1024194"/>
                  </a:cubicBezTo>
                  <a:cubicBezTo>
                    <a:pt x="840010" y="1060484"/>
                    <a:pt x="883158" y="1145066"/>
                    <a:pt x="885444" y="1150495"/>
                  </a:cubicBezTo>
                  <a:cubicBezTo>
                    <a:pt x="890111" y="1162306"/>
                    <a:pt x="883158" y="1171260"/>
                    <a:pt x="876205" y="1174974"/>
                  </a:cubicBezTo>
                  <a:close/>
                  <a:moveTo>
                    <a:pt x="1037749" y="1096869"/>
                  </a:moveTo>
                  <a:cubicBezTo>
                    <a:pt x="973645" y="1131159"/>
                    <a:pt x="976217" y="1128778"/>
                    <a:pt x="943832" y="1067913"/>
                  </a:cubicBezTo>
                  <a:cubicBezTo>
                    <a:pt x="923258" y="1029337"/>
                    <a:pt x="904494" y="989808"/>
                    <a:pt x="883539" y="951518"/>
                  </a:cubicBezTo>
                  <a:cubicBezTo>
                    <a:pt x="873157" y="932563"/>
                    <a:pt x="877062" y="922752"/>
                    <a:pt x="896017" y="912656"/>
                  </a:cubicBezTo>
                  <a:cubicBezTo>
                    <a:pt x="962120" y="877318"/>
                    <a:pt x="953072" y="869508"/>
                    <a:pt x="990695" y="941136"/>
                  </a:cubicBezTo>
                  <a:cubicBezTo>
                    <a:pt x="1009364" y="976664"/>
                    <a:pt x="1052989" y="1063151"/>
                    <a:pt x="1055561" y="1068675"/>
                  </a:cubicBezTo>
                  <a:cubicBezTo>
                    <a:pt x="1061561" y="1081344"/>
                    <a:pt x="1055941" y="1087154"/>
                    <a:pt x="1037749" y="1096869"/>
                  </a:cubicBezTo>
                  <a:close/>
                  <a:moveTo>
                    <a:pt x="1273969" y="967329"/>
                  </a:moveTo>
                  <a:cubicBezTo>
                    <a:pt x="1248442" y="981522"/>
                    <a:pt x="1223963" y="997714"/>
                    <a:pt x="1199007" y="1013049"/>
                  </a:cubicBezTo>
                  <a:cubicBezTo>
                    <a:pt x="1141190" y="1034481"/>
                    <a:pt x="1141095" y="1034576"/>
                    <a:pt x="1111472" y="978378"/>
                  </a:cubicBezTo>
                  <a:cubicBezTo>
                    <a:pt x="1091089" y="939707"/>
                    <a:pt x="1071658" y="900464"/>
                    <a:pt x="1051179" y="861888"/>
                  </a:cubicBezTo>
                  <a:cubicBezTo>
                    <a:pt x="1042892" y="846267"/>
                    <a:pt x="1044702" y="836075"/>
                    <a:pt x="1061561" y="827979"/>
                  </a:cubicBezTo>
                  <a:cubicBezTo>
                    <a:pt x="1136047" y="791879"/>
                    <a:pt x="1210247" y="755112"/>
                    <a:pt x="1284541" y="718536"/>
                  </a:cubicBezTo>
                  <a:cubicBezTo>
                    <a:pt x="1293495" y="714155"/>
                    <a:pt x="1302734" y="713964"/>
                    <a:pt x="1312164" y="715965"/>
                  </a:cubicBezTo>
                  <a:cubicBezTo>
                    <a:pt x="1401318" y="808357"/>
                    <a:pt x="1358741" y="920085"/>
                    <a:pt x="1273969" y="96732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Graphic 12"/>
            <p:cNvSpPr/>
            <p:nvPr/>
          </p:nvSpPr>
          <p:spPr>
            <a:xfrm>
              <a:off x="4474952" y="1060152"/>
              <a:ext cx="184646" cy="166893"/>
            </a:xfrm>
            <a:custGeom>
              <a:avLst/>
              <a:gdLst>
                <a:gd name="connsiteX0" fmla="*/ 356103 w 365722"/>
                <a:gd name="connsiteY0" fmla="*/ 232981 h 330559"/>
                <a:gd name="connsiteX1" fmla="*/ 192845 w 365722"/>
                <a:gd name="connsiteY1" fmla="*/ 316134 h 330559"/>
                <a:gd name="connsiteX2" fmla="*/ 13679 w 365722"/>
                <a:gd name="connsiteY2" fmla="*/ 257937 h 330559"/>
                <a:gd name="connsiteX3" fmla="*/ 13679 w 365722"/>
                <a:gd name="connsiteY3" fmla="*/ 257937 h 330559"/>
                <a:gd name="connsiteX4" fmla="*/ 68829 w 365722"/>
                <a:gd name="connsiteY4" fmla="*/ 88296 h 330559"/>
                <a:gd name="connsiteX5" fmla="*/ 238374 w 365722"/>
                <a:gd name="connsiteY5" fmla="*/ 1905 h 330559"/>
                <a:gd name="connsiteX6" fmla="*/ 262187 w 365722"/>
                <a:gd name="connsiteY6" fmla="*/ 9620 h 330559"/>
                <a:gd name="connsiteX7" fmla="*/ 363818 w 365722"/>
                <a:gd name="connsiteY7" fmla="*/ 209264 h 330559"/>
                <a:gd name="connsiteX8" fmla="*/ 356103 w 365722"/>
                <a:gd name="connsiteY8" fmla="*/ 232981 h 33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722" h="330559">
                  <a:moveTo>
                    <a:pt x="356103" y="232981"/>
                  </a:moveTo>
                  <a:lnTo>
                    <a:pt x="192845" y="316134"/>
                  </a:lnTo>
                  <a:cubicBezTo>
                    <a:pt x="127598" y="349377"/>
                    <a:pt x="46922" y="323183"/>
                    <a:pt x="13679" y="257937"/>
                  </a:cubicBezTo>
                  <a:lnTo>
                    <a:pt x="13679" y="257937"/>
                  </a:lnTo>
                  <a:cubicBezTo>
                    <a:pt x="-17848" y="196119"/>
                    <a:pt x="7012" y="119729"/>
                    <a:pt x="68829" y="88296"/>
                  </a:cubicBezTo>
                  <a:lnTo>
                    <a:pt x="238374" y="1905"/>
                  </a:lnTo>
                  <a:cubicBezTo>
                    <a:pt x="247042" y="-2477"/>
                    <a:pt x="257710" y="952"/>
                    <a:pt x="262187" y="9620"/>
                  </a:cubicBezTo>
                  <a:lnTo>
                    <a:pt x="363818" y="209264"/>
                  </a:lnTo>
                  <a:cubicBezTo>
                    <a:pt x="368200" y="217836"/>
                    <a:pt x="364771" y="228600"/>
                    <a:pt x="356103" y="23298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Graphic 12"/>
            <p:cNvSpPr/>
            <p:nvPr/>
          </p:nvSpPr>
          <p:spPr>
            <a:xfrm>
              <a:off x="4551060" y="1042214"/>
              <a:ext cx="114319" cy="171489"/>
            </a:xfrm>
            <a:custGeom>
              <a:avLst/>
              <a:gdLst>
                <a:gd name="connsiteX0" fmla="*/ 196692 w 226427"/>
                <a:gd name="connsiteY0" fmla="*/ 333756 h 339662"/>
                <a:gd name="connsiteX1" fmla="*/ 196692 w 226427"/>
                <a:gd name="connsiteY1" fmla="*/ 333756 h 339662"/>
                <a:gd name="connsiteX2" fmla="*/ 123444 w 226427"/>
                <a:gd name="connsiteY2" fmla="*/ 309944 h 339662"/>
                <a:gd name="connsiteX3" fmla="*/ 5906 w 226427"/>
                <a:gd name="connsiteY3" fmla="*/ 79153 h 339662"/>
                <a:gd name="connsiteX4" fmla="*/ 29718 w 226427"/>
                <a:gd name="connsiteY4" fmla="*/ 5906 h 339662"/>
                <a:gd name="connsiteX5" fmla="*/ 29718 w 226427"/>
                <a:gd name="connsiteY5" fmla="*/ 5906 h 339662"/>
                <a:gd name="connsiteX6" fmla="*/ 102966 w 226427"/>
                <a:gd name="connsiteY6" fmla="*/ 29718 h 339662"/>
                <a:gd name="connsiteX7" fmla="*/ 220504 w 226427"/>
                <a:gd name="connsiteY7" fmla="*/ 260509 h 339662"/>
                <a:gd name="connsiteX8" fmla="*/ 196692 w 226427"/>
                <a:gd name="connsiteY8" fmla="*/ 333756 h 33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427" h="339662">
                  <a:moveTo>
                    <a:pt x="196692" y="333756"/>
                  </a:moveTo>
                  <a:lnTo>
                    <a:pt x="196692" y="333756"/>
                  </a:lnTo>
                  <a:cubicBezTo>
                    <a:pt x="170022" y="347377"/>
                    <a:pt x="137065" y="336614"/>
                    <a:pt x="123444" y="309944"/>
                  </a:cubicBezTo>
                  <a:lnTo>
                    <a:pt x="5906" y="79153"/>
                  </a:lnTo>
                  <a:cubicBezTo>
                    <a:pt x="-7715" y="52483"/>
                    <a:pt x="3048" y="19527"/>
                    <a:pt x="29718" y="5906"/>
                  </a:cubicBezTo>
                  <a:lnTo>
                    <a:pt x="29718" y="5906"/>
                  </a:lnTo>
                  <a:cubicBezTo>
                    <a:pt x="56388" y="-7715"/>
                    <a:pt x="89345" y="3049"/>
                    <a:pt x="102966" y="29718"/>
                  </a:cubicBezTo>
                  <a:lnTo>
                    <a:pt x="220504" y="260509"/>
                  </a:lnTo>
                  <a:cubicBezTo>
                    <a:pt x="234125" y="287275"/>
                    <a:pt x="223457" y="320231"/>
                    <a:pt x="196692" y="3337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3" name="Group 322"/>
          <p:cNvGrpSpPr/>
          <p:nvPr/>
        </p:nvGrpSpPr>
        <p:grpSpPr>
          <a:xfrm rot="19662303">
            <a:off x="6580199" y="5310754"/>
            <a:ext cx="776658" cy="1670632"/>
            <a:chOff x="10019575" y="3052626"/>
            <a:chExt cx="1673786" cy="3600405"/>
          </a:xfrm>
        </p:grpSpPr>
        <p:sp>
          <p:nvSpPr>
            <p:cNvPr id="324" name="Graphic 570"/>
            <p:cNvSpPr/>
            <p:nvPr/>
          </p:nvSpPr>
          <p:spPr>
            <a:xfrm>
              <a:off x="10085046" y="6248695"/>
              <a:ext cx="1491597" cy="404336"/>
            </a:xfrm>
            <a:custGeom>
              <a:avLst/>
              <a:gdLst>
                <a:gd name="connsiteX0" fmla="*/ 1491598 w 1491597"/>
                <a:gd name="connsiteY0" fmla="*/ 202168 h 404336"/>
                <a:gd name="connsiteX1" fmla="*/ 745799 w 1491597"/>
                <a:gd name="connsiteY1" fmla="*/ 404337 h 404336"/>
                <a:gd name="connsiteX2" fmla="*/ 0 w 1491597"/>
                <a:gd name="connsiteY2" fmla="*/ 202168 h 404336"/>
                <a:gd name="connsiteX3" fmla="*/ 745799 w 1491597"/>
                <a:gd name="connsiteY3" fmla="*/ 0 h 404336"/>
                <a:gd name="connsiteX4" fmla="*/ 1491598 w 1491597"/>
                <a:gd name="connsiteY4" fmla="*/ 202168 h 40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597" h="404336">
                  <a:moveTo>
                    <a:pt x="1491598" y="202168"/>
                  </a:moveTo>
                  <a:cubicBezTo>
                    <a:pt x="1491598" y="313823"/>
                    <a:pt x="1157692" y="404337"/>
                    <a:pt x="745799" y="404337"/>
                  </a:cubicBezTo>
                  <a:cubicBezTo>
                    <a:pt x="333905" y="404337"/>
                    <a:pt x="0" y="313823"/>
                    <a:pt x="0" y="202168"/>
                  </a:cubicBezTo>
                  <a:cubicBezTo>
                    <a:pt x="0" y="90514"/>
                    <a:pt x="333905" y="0"/>
                    <a:pt x="745799" y="0"/>
                  </a:cubicBezTo>
                  <a:cubicBezTo>
                    <a:pt x="1157692" y="0"/>
                    <a:pt x="1491598" y="90514"/>
                    <a:pt x="1491598" y="202168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Graphic 570"/>
            <p:cNvSpPr/>
            <p:nvPr/>
          </p:nvSpPr>
          <p:spPr>
            <a:xfrm>
              <a:off x="10085046" y="6190364"/>
              <a:ext cx="1491597" cy="404336"/>
            </a:xfrm>
            <a:custGeom>
              <a:avLst/>
              <a:gdLst>
                <a:gd name="connsiteX0" fmla="*/ 1491598 w 1491597"/>
                <a:gd name="connsiteY0" fmla="*/ 202169 h 404336"/>
                <a:gd name="connsiteX1" fmla="*/ 745799 w 1491597"/>
                <a:gd name="connsiteY1" fmla="*/ 404337 h 404336"/>
                <a:gd name="connsiteX2" fmla="*/ 0 w 1491597"/>
                <a:gd name="connsiteY2" fmla="*/ 202169 h 404336"/>
                <a:gd name="connsiteX3" fmla="*/ 745799 w 1491597"/>
                <a:gd name="connsiteY3" fmla="*/ 0 h 404336"/>
                <a:gd name="connsiteX4" fmla="*/ 1491598 w 1491597"/>
                <a:gd name="connsiteY4" fmla="*/ 202169 h 40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597" h="404336">
                  <a:moveTo>
                    <a:pt x="1491598" y="202169"/>
                  </a:moveTo>
                  <a:cubicBezTo>
                    <a:pt x="1491598" y="313823"/>
                    <a:pt x="1157692" y="404337"/>
                    <a:pt x="745799" y="404337"/>
                  </a:cubicBezTo>
                  <a:cubicBezTo>
                    <a:pt x="333905" y="404337"/>
                    <a:pt x="0" y="313823"/>
                    <a:pt x="0" y="202169"/>
                  </a:cubicBezTo>
                  <a:cubicBezTo>
                    <a:pt x="0" y="90514"/>
                    <a:pt x="333905" y="0"/>
                    <a:pt x="745799" y="0"/>
                  </a:cubicBezTo>
                  <a:cubicBezTo>
                    <a:pt x="1157692" y="0"/>
                    <a:pt x="1491598" y="90514"/>
                    <a:pt x="1491598" y="202169"/>
                  </a:cubicBezTo>
                  <a:close/>
                </a:path>
              </a:pathLst>
            </a:custGeom>
            <a:solidFill>
              <a:schemeClr val="accent5"/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Graphic 570"/>
            <p:cNvSpPr/>
            <p:nvPr/>
          </p:nvSpPr>
          <p:spPr>
            <a:xfrm>
              <a:off x="10242341" y="4724600"/>
              <a:ext cx="1229454" cy="787946"/>
            </a:xfrm>
            <a:custGeom>
              <a:avLst/>
              <a:gdLst>
                <a:gd name="connsiteX0" fmla="*/ 614727 w 1229454"/>
                <a:gd name="connsiteY0" fmla="*/ 787946 h 787946"/>
                <a:gd name="connsiteX1" fmla="*/ 614727 w 1229454"/>
                <a:gd name="connsiteY1" fmla="*/ 787946 h 787946"/>
                <a:gd name="connsiteX2" fmla="*/ 0 w 1229454"/>
                <a:gd name="connsiteY2" fmla="*/ 173219 h 787946"/>
                <a:gd name="connsiteX3" fmla="*/ 0 w 1229454"/>
                <a:gd name="connsiteY3" fmla="*/ 0 h 787946"/>
                <a:gd name="connsiteX4" fmla="*/ 1229454 w 1229454"/>
                <a:gd name="connsiteY4" fmla="*/ 0 h 787946"/>
                <a:gd name="connsiteX5" fmla="*/ 1229454 w 1229454"/>
                <a:gd name="connsiteY5" fmla="*/ 173219 h 787946"/>
                <a:gd name="connsiteX6" fmla="*/ 614727 w 1229454"/>
                <a:gd name="connsiteY6" fmla="*/ 787946 h 78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9454" h="787946">
                  <a:moveTo>
                    <a:pt x="614727" y="787946"/>
                  </a:moveTo>
                  <a:lnTo>
                    <a:pt x="614727" y="787946"/>
                  </a:lnTo>
                  <a:cubicBezTo>
                    <a:pt x="275212" y="787946"/>
                    <a:pt x="0" y="512734"/>
                    <a:pt x="0" y="173219"/>
                  </a:cubicBezTo>
                  <a:lnTo>
                    <a:pt x="0" y="0"/>
                  </a:lnTo>
                  <a:lnTo>
                    <a:pt x="1229454" y="0"/>
                  </a:lnTo>
                  <a:lnTo>
                    <a:pt x="1229454" y="173219"/>
                  </a:lnTo>
                  <a:cubicBezTo>
                    <a:pt x="1229454" y="512691"/>
                    <a:pt x="954199" y="787946"/>
                    <a:pt x="614727" y="78794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Graphic 570"/>
            <p:cNvSpPr/>
            <p:nvPr/>
          </p:nvSpPr>
          <p:spPr>
            <a:xfrm>
              <a:off x="10242341" y="3052643"/>
              <a:ext cx="1229454" cy="1378527"/>
            </a:xfrm>
            <a:custGeom>
              <a:avLst/>
              <a:gdLst>
                <a:gd name="connsiteX0" fmla="*/ 1229454 w 1229454"/>
                <a:gd name="connsiteY0" fmla="*/ 1378528 h 1378527"/>
                <a:gd name="connsiteX1" fmla="*/ 0 w 1229454"/>
                <a:gd name="connsiteY1" fmla="*/ 1378528 h 1378527"/>
                <a:gd name="connsiteX2" fmla="*/ 0 w 1229454"/>
                <a:gd name="connsiteY2" fmla="*/ 614727 h 1378527"/>
                <a:gd name="connsiteX3" fmla="*/ 614727 w 1229454"/>
                <a:gd name="connsiteY3" fmla="*/ 0 h 1378527"/>
                <a:gd name="connsiteX4" fmla="*/ 614727 w 1229454"/>
                <a:gd name="connsiteY4" fmla="*/ 0 h 1378527"/>
                <a:gd name="connsiteX5" fmla="*/ 1229454 w 1229454"/>
                <a:gd name="connsiteY5" fmla="*/ 614727 h 1378527"/>
                <a:gd name="connsiteX6" fmla="*/ 1229454 w 1229454"/>
                <a:gd name="connsiteY6" fmla="*/ 1378528 h 1378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9454" h="1378527">
                  <a:moveTo>
                    <a:pt x="1229454" y="1378528"/>
                  </a:moveTo>
                  <a:lnTo>
                    <a:pt x="0" y="1378528"/>
                  </a:lnTo>
                  <a:lnTo>
                    <a:pt x="0" y="614727"/>
                  </a:lnTo>
                  <a:cubicBezTo>
                    <a:pt x="0" y="275212"/>
                    <a:pt x="275212" y="0"/>
                    <a:pt x="614727" y="0"/>
                  </a:cubicBezTo>
                  <a:lnTo>
                    <a:pt x="614727" y="0"/>
                  </a:lnTo>
                  <a:cubicBezTo>
                    <a:pt x="954199" y="0"/>
                    <a:pt x="1229454" y="275212"/>
                    <a:pt x="1229454" y="614727"/>
                  </a:cubicBezTo>
                  <a:lnTo>
                    <a:pt x="1229454" y="1378528"/>
                  </a:lnTo>
                  <a:close/>
                </a:path>
              </a:pathLst>
            </a:custGeom>
            <a:solidFill>
              <a:schemeClr val="accent2"/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/>
            <p:cNvSpPr/>
            <p:nvPr/>
          </p:nvSpPr>
          <p:spPr>
            <a:xfrm>
              <a:off x="10357945" y="3052626"/>
              <a:ext cx="984552" cy="1214542"/>
            </a:xfrm>
            <a:custGeom>
              <a:avLst/>
              <a:gdLst>
                <a:gd name="connsiteX0" fmla="*/ 89333 w 984552"/>
                <a:gd name="connsiteY0" fmla="*/ 157354 h 1214542"/>
                <a:gd name="connsiteX1" fmla="*/ 92752 w 984552"/>
                <a:gd name="connsiteY1" fmla="*/ 171634 h 1214542"/>
                <a:gd name="connsiteX2" fmla="*/ 92795 w 984552"/>
                <a:gd name="connsiteY2" fmla="*/ 1169192 h 1214542"/>
                <a:gd name="connsiteX3" fmla="*/ 45628 w 984552"/>
                <a:gd name="connsiteY3" fmla="*/ 1213459 h 1214542"/>
                <a:gd name="connsiteX4" fmla="*/ 19 w 984552"/>
                <a:gd name="connsiteY4" fmla="*/ 1169581 h 1214542"/>
                <a:gd name="connsiteX5" fmla="*/ 19 w 984552"/>
                <a:gd name="connsiteY5" fmla="*/ 256448 h 1214542"/>
                <a:gd name="connsiteX6" fmla="*/ 89333 w 984552"/>
                <a:gd name="connsiteY6" fmla="*/ 157354 h 1214542"/>
                <a:gd name="connsiteX7" fmla="*/ 894113 w 984552"/>
                <a:gd name="connsiteY7" fmla="*/ 146622 h 1214542"/>
                <a:gd name="connsiteX8" fmla="*/ 984552 w 984552"/>
                <a:gd name="connsiteY8" fmla="*/ 241735 h 1214542"/>
                <a:gd name="connsiteX9" fmla="*/ 984336 w 984552"/>
                <a:gd name="connsiteY9" fmla="*/ 545636 h 1214542"/>
                <a:gd name="connsiteX10" fmla="*/ 984336 w 984552"/>
                <a:gd name="connsiteY10" fmla="*/ 1166075 h 1214542"/>
                <a:gd name="connsiteX11" fmla="*/ 952184 w 984552"/>
                <a:gd name="connsiteY11" fmla="*/ 1213242 h 1214542"/>
                <a:gd name="connsiteX12" fmla="*/ 894113 w 984552"/>
                <a:gd name="connsiteY12" fmla="*/ 1185115 h 1214542"/>
                <a:gd name="connsiteX13" fmla="*/ 891517 w 984552"/>
                <a:gd name="connsiteY13" fmla="*/ 1168672 h 1214542"/>
                <a:gd name="connsiteX14" fmla="*/ 891603 w 984552"/>
                <a:gd name="connsiteY14" fmla="*/ 159907 h 1214542"/>
                <a:gd name="connsiteX15" fmla="*/ 894113 w 984552"/>
                <a:gd name="connsiteY15" fmla="*/ 146622 h 1214542"/>
                <a:gd name="connsiteX16" fmla="*/ 677838 w 984552"/>
                <a:gd name="connsiteY16" fmla="*/ 28229 h 1214542"/>
                <a:gd name="connsiteX17" fmla="*/ 773686 w 984552"/>
                <a:gd name="connsiteY17" fmla="*/ 67001 h 1214542"/>
                <a:gd name="connsiteX18" fmla="*/ 773426 w 984552"/>
                <a:gd name="connsiteY18" fmla="*/ 85305 h 1214542"/>
                <a:gd name="connsiteX19" fmla="*/ 773426 w 984552"/>
                <a:gd name="connsiteY19" fmla="*/ 1157421 h 1214542"/>
                <a:gd name="connsiteX20" fmla="*/ 749843 w 984552"/>
                <a:gd name="connsiteY20" fmla="*/ 1208007 h 1214542"/>
                <a:gd name="connsiteX21" fmla="*/ 677924 w 984552"/>
                <a:gd name="connsiteY21" fmla="*/ 1169321 h 1214542"/>
                <a:gd name="connsiteX22" fmla="*/ 677838 w 984552"/>
                <a:gd name="connsiteY22" fmla="*/ 1159455 h 1214542"/>
                <a:gd name="connsiteX23" fmla="*/ 677838 w 984552"/>
                <a:gd name="connsiteY23" fmla="*/ 28229 h 1214542"/>
                <a:gd name="connsiteX24" fmla="*/ 317422 w 984552"/>
                <a:gd name="connsiteY24" fmla="*/ 28056 h 1214542"/>
                <a:gd name="connsiteX25" fmla="*/ 323350 w 984552"/>
                <a:gd name="connsiteY25" fmla="*/ 34590 h 1214542"/>
                <a:gd name="connsiteX26" fmla="*/ 323393 w 984552"/>
                <a:gd name="connsiteY26" fmla="*/ 45841 h 1214542"/>
                <a:gd name="connsiteX27" fmla="*/ 323393 w 984552"/>
                <a:gd name="connsiteY27" fmla="*/ 1165946 h 1214542"/>
                <a:gd name="connsiteX28" fmla="*/ 291199 w 984552"/>
                <a:gd name="connsiteY28" fmla="*/ 1213243 h 1214542"/>
                <a:gd name="connsiteX29" fmla="*/ 233041 w 984552"/>
                <a:gd name="connsiteY29" fmla="*/ 1184813 h 1214542"/>
                <a:gd name="connsiteX30" fmla="*/ 230574 w 984552"/>
                <a:gd name="connsiteY30" fmla="*/ 1168326 h 1214542"/>
                <a:gd name="connsiteX31" fmla="*/ 230617 w 984552"/>
                <a:gd name="connsiteY31" fmla="*/ 62284 h 1214542"/>
                <a:gd name="connsiteX32" fmla="*/ 317422 w 984552"/>
                <a:gd name="connsiteY32" fmla="*/ 28056 h 1214542"/>
                <a:gd name="connsiteX33" fmla="*/ 475193 w 984552"/>
                <a:gd name="connsiteY33" fmla="*/ 621 h 1214542"/>
                <a:gd name="connsiteX34" fmla="*/ 559574 w 984552"/>
                <a:gd name="connsiteY34" fmla="*/ 3607 h 1214542"/>
                <a:gd name="connsiteX35" fmla="*/ 559660 w 984552"/>
                <a:gd name="connsiteY35" fmla="*/ 1167028 h 1214542"/>
                <a:gd name="connsiteX36" fmla="*/ 525432 w 984552"/>
                <a:gd name="connsiteY36" fmla="*/ 1213113 h 1214542"/>
                <a:gd name="connsiteX37" fmla="*/ 469135 w 984552"/>
                <a:gd name="connsiteY37" fmla="*/ 1187019 h 1214542"/>
                <a:gd name="connsiteX38" fmla="*/ 466884 w 984552"/>
                <a:gd name="connsiteY38" fmla="*/ 1166292 h 1214542"/>
                <a:gd name="connsiteX39" fmla="*/ 466798 w 984552"/>
                <a:gd name="connsiteY39" fmla="*/ 30998 h 1214542"/>
                <a:gd name="connsiteX40" fmla="*/ 466452 w 984552"/>
                <a:gd name="connsiteY40" fmla="*/ 17021 h 1214542"/>
                <a:gd name="connsiteX41" fmla="*/ 475193 w 984552"/>
                <a:gd name="connsiteY41" fmla="*/ 621 h 121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984552" h="1214542">
                  <a:moveTo>
                    <a:pt x="89333" y="157354"/>
                  </a:moveTo>
                  <a:cubicBezTo>
                    <a:pt x="94526" y="161119"/>
                    <a:pt x="92752" y="166744"/>
                    <a:pt x="92752" y="171634"/>
                  </a:cubicBezTo>
                  <a:cubicBezTo>
                    <a:pt x="92838" y="504139"/>
                    <a:pt x="92838" y="836687"/>
                    <a:pt x="92795" y="1169192"/>
                  </a:cubicBezTo>
                  <a:cubicBezTo>
                    <a:pt x="92795" y="1194939"/>
                    <a:pt x="72933" y="1213416"/>
                    <a:pt x="45628" y="1213459"/>
                  </a:cubicBezTo>
                  <a:cubicBezTo>
                    <a:pt x="18756" y="1213459"/>
                    <a:pt x="19" y="1195674"/>
                    <a:pt x="19" y="1169581"/>
                  </a:cubicBezTo>
                  <a:cubicBezTo>
                    <a:pt x="-24" y="865203"/>
                    <a:pt x="19" y="560825"/>
                    <a:pt x="19" y="256448"/>
                  </a:cubicBezTo>
                  <a:cubicBezTo>
                    <a:pt x="25463" y="219493"/>
                    <a:pt x="55105" y="186346"/>
                    <a:pt x="89333" y="157354"/>
                  </a:cubicBezTo>
                  <a:close/>
                  <a:moveTo>
                    <a:pt x="894113" y="146622"/>
                  </a:moveTo>
                  <a:cubicBezTo>
                    <a:pt x="928298" y="174489"/>
                    <a:pt x="958589" y="206078"/>
                    <a:pt x="984552" y="241735"/>
                  </a:cubicBezTo>
                  <a:cubicBezTo>
                    <a:pt x="984466" y="343035"/>
                    <a:pt x="984379" y="444336"/>
                    <a:pt x="984336" y="545636"/>
                  </a:cubicBezTo>
                  <a:cubicBezTo>
                    <a:pt x="984292" y="752435"/>
                    <a:pt x="984336" y="959277"/>
                    <a:pt x="984336" y="1166075"/>
                  </a:cubicBezTo>
                  <a:cubicBezTo>
                    <a:pt x="984336" y="1188274"/>
                    <a:pt x="969666" y="1209737"/>
                    <a:pt x="952184" y="1213242"/>
                  </a:cubicBezTo>
                  <a:cubicBezTo>
                    <a:pt x="926134" y="1218435"/>
                    <a:pt x="904325" y="1207703"/>
                    <a:pt x="894113" y="1185115"/>
                  </a:cubicBezTo>
                  <a:cubicBezTo>
                    <a:pt x="891646" y="1179706"/>
                    <a:pt x="891517" y="1174297"/>
                    <a:pt x="891517" y="1168672"/>
                  </a:cubicBezTo>
                  <a:cubicBezTo>
                    <a:pt x="891517" y="832402"/>
                    <a:pt x="891517" y="496176"/>
                    <a:pt x="891603" y="159907"/>
                  </a:cubicBezTo>
                  <a:cubicBezTo>
                    <a:pt x="891603" y="155406"/>
                    <a:pt x="890045" y="150430"/>
                    <a:pt x="894113" y="146622"/>
                  </a:cubicBezTo>
                  <a:close/>
                  <a:moveTo>
                    <a:pt x="677838" y="28229"/>
                  </a:moveTo>
                  <a:cubicBezTo>
                    <a:pt x="711590" y="36624"/>
                    <a:pt x="743352" y="49995"/>
                    <a:pt x="773686" y="67001"/>
                  </a:cubicBezTo>
                  <a:cubicBezTo>
                    <a:pt x="773600" y="73102"/>
                    <a:pt x="773426" y="79204"/>
                    <a:pt x="773426" y="85305"/>
                  </a:cubicBezTo>
                  <a:cubicBezTo>
                    <a:pt x="773426" y="442692"/>
                    <a:pt x="773426" y="800035"/>
                    <a:pt x="773426" y="1157421"/>
                  </a:cubicBezTo>
                  <a:cubicBezTo>
                    <a:pt x="773426" y="1177976"/>
                    <a:pt x="769618" y="1197621"/>
                    <a:pt x="749843" y="1208007"/>
                  </a:cubicBezTo>
                  <a:cubicBezTo>
                    <a:pt x="719639" y="1223801"/>
                    <a:pt x="681862" y="1209954"/>
                    <a:pt x="677924" y="1169321"/>
                  </a:cubicBezTo>
                  <a:cubicBezTo>
                    <a:pt x="677621" y="1166076"/>
                    <a:pt x="677838" y="1162744"/>
                    <a:pt x="677838" y="1159455"/>
                  </a:cubicBezTo>
                  <a:cubicBezTo>
                    <a:pt x="677838" y="782380"/>
                    <a:pt x="677838" y="405304"/>
                    <a:pt x="677838" y="28229"/>
                  </a:cubicBezTo>
                  <a:close/>
                  <a:moveTo>
                    <a:pt x="317422" y="28056"/>
                  </a:moveTo>
                  <a:cubicBezTo>
                    <a:pt x="321013" y="28748"/>
                    <a:pt x="323393" y="30523"/>
                    <a:pt x="323350" y="34590"/>
                  </a:cubicBezTo>
                  <a:cubicBezTo>
                    <a:pt x="323307" y="38355"/>
                    <a:pt x="323393" y="42076"/>
                    <a:pt x="323393" y="45841"/>
                  </a:cubicBezTo>
                  <a:cubicBezTo>
                    <a:pt x="323393" y="419195"/>
                    <a:pt x="323393" y="792549"/>
                    <a:pt x="323393" y="1165946"/>
                  </a:cubicBezTo>
                  <a:cubicBezTo>
                    <a:pt x="323393" y="1186760"/>
                    <a:pt x="307512" y="1210040"/>
                    <a:pt x="291199" y="1213243"/>
                  </a:cubicBezTo>
                  <a:cubicBezTo>
                    <a:pt x="265408" y="1218306"/>
                    <a:pt x="243036" y="1207228"/>
                    <a:pt x="233041" y="1184813"/>
                  </a:cubicBezTo>
                  <a:cubicBezTo>
                    <a:pt x="230617" y="1179360"/>
                    <a:pt x="230574" y="1173951"/>
                    <a:pt x="230574" y="1168326"/>
                  </a:cubicBezTo>
                  <a:cubicBezTo>
                    <a:pt x="230574" y="799645"/>
                    <a:pt x="230617" y="430965"/>
                    <a:pt x="230617" y="62284"/>
                  </a:cubicBezTo>
                  <a:cubicBezTo>
                    <a:pt x="258355" y="47745"/>
                    <a:pt x="287088" y="35888"/>
                    <a:pt x="317422" y="28056"/>
                  </a:cubicBezTo>
                  <a:close/>
                  <a:moveTo>
                    <a:pt x="475193" y="621"/>
                  </a:moveTo>
                  <a:cubicBezTo>
                    <a:pt x="503406" y="-417"/>
                    <a:pt x="531576" y="-590"/>
                    <a:pt x="559574" y="3607"/>
                  </a:cubicBezTo>
                  <a:cubicBezTo>
                    <a:pt x="559617" y="391414"/>
                    <a:pt x="559660" y="779221"/>
                    <a:pt x="559660" y="1167028"/>
                  </a:cubicBezTo>
                  <a:cubicBezTo>
                    <a:pt x="559660" y="1188404"/>
                    <a:pt x="544212" y="1208958"/>
                    <a:pt x="525432" y="1213113"/>
                  </a:cubicBezTo>
                  <a:cubicBezTo>
                    <a:pt x="501026" y="1218522"/>
                    <a:pt x="479347" y="1208309"/>
                    <a:pt x="469135" y="1187019"/>
                  </a:cubicBezTo>
                  <a:cubicBezTo>
                    <a:pt x="465889" y="1180226"/>
                    <a:pt x="466884" y="1173215"/>
                    <a:pt x="466884" y="1166292"/>
                  </a:cubicBezTo>
                  <a:cubicBezTo>
                    <a:pt x="466798" y="787875"/>
                    <a:pt x="466841" y="409415"/>
                    <a:pt x="466798" y="30998"/>
                  </a:cubicBezTo>
                  <a:cubicBezTo>
                    <a:pt x="466798" y="26325"/>
                    <a:pt x="468009" y="21132"/>
                    <a:pt x="466452" y="17021"/>
                  </a:cubicBezTo>
                  <a:cubicBezTo>
                    <a:pt x="462903" y="7545"/>
                    <a:pt x="467014" y="3261"/>
                    <a:pt x="475193" y="62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29" name="Graphic 570"/>
            <p:cNvSpPr/>
            <p:nvPr/>
          </p:nvSpPr>
          <p:spPr>
            <a:xfrm>
              <a:off x="10019575" y="4091903"/>
              <a:ext cx="1673786" cy="2332458"/>
            </a:xfrm>
            <a:custGeom>
              <a:avLst/>
              <a:gdLst>
                <a:gd name="connsiteX0" fmla="*/ 1672303 w 1673786"/>
                <a:gd name="connsiteY0" fmla="*/ 12907 h 2332458"/>
                <a:gd name="connsiteX1" fmla="*/ 1659927 w 1673786"/>
                <a:gd name="connsiteY1" fmla="*/ 55 h 2332458"/>
                <a:gd name="connsiteX2" fmla="*/ 1546078 w 1673786"/>
                <a:gd name="connsiteY2" fmla="*/ 55 h 2332458"/>
                <a:gd name="connsiteX3" fmla="*/ 1533442 w 1673786"/>
                <a:gd name="connsiteY3" fmla="*/ 12388 h 2332458"/>
                <a:gd name="connsiteX4" fmla="*/ 1534048 w 1673786"/>
                <a:gd name="connsiteY4" fmla="*/ 147484 h 2332458"/>
                <a:gd name="connsiteX5" fmla="*/ 1518297 w 1673786"/>
                <a:gd name="connsiteY5" fmla="*/ 162543 h 2332458"/>
                <a:gd name="connsiteX6" fmla="*/ 1452220 w 1673786"/>
                <a:gd name="connsiteY6" fmla="*/ 162326 h 2332458"/>
                <a:gd name="connsiteX7" fmla="*/ 1452220 w 1673786"/>
                <a:gd name="connsiteY7" fmla="*/ 224898 h 2332458"/>
                <a:gd name="connsiteX8" fmla="*/ 1519595 w 1673786"/>
                <a:gd name="connsiteY8" fmla="*/ 224855 h 2332458"/>
                <a:gd name="connsiteX9" fmla="*/ 1533875 w 1673786"/>
                <a:gd name="connsiteY9" fmla="*/ 239827 h 2332458"/>
                <a:gd name="connsiteX10" fmla="*/ 1533745 w 1673786"/>
                <a:gd name="connsiteY10" fmla="*/ 763379 h 2332458"/>
                <a:gd name="connsiteX11" fmla="*/ 1517778 w 1673786"/>
                <a:gd name="connsiteY11" fmla="*/ 969053 h 2332458"/>
                <a:gd name="connsiteX12" fmla="*/ 952165 w 1673786"/>
                <a:gd name="connsiteY12" fmla="*/ 1509352 h 2332458"/>
                <a:gd name="connsiteX13" fmla="*/ 159935 w 1673786"/>
                <a:gd name="connsiteY13" fmla="*/ 992334 h 2332458"/>
                <a:gd name="connsiteX14" fmla="*/ 138688 w 1673786"/>
                <a:gd name="connsiteY14" fmla="*/ 821105 h 2332458"/>
                <a:gd name="connsiteX15" fmla="*/ 138428 w 1673786"/>
                <a:gd name="connsiteY15" fmla="*/ 239827 h 2332458"/>
                <a:gd name="connsiteX16" fmla="*/ 152708 w 1673786"/>
                <a:gd name="connsiteY16" fmla="*/ 224855 h 2332458"/>
                <a:gd name="connsiteX17" fmla="*/ 222723 w 1673786"/>
                <a:gd name="connsiteY17" fmla="*/ 224855 h 2332458"/>
                <a:gd name="connsiteX18" fmla="*/ 222723 w 1673786"/>
                <a:gd name="connsiteY18" fmla="*/ 162110 h 2332458"/>
                <a:gd name="connsiteX19" fmla="*/ 154006 w 1673786"/>
                <a:gd name="connsiteY19" fmla="*/ 162586 h 2332458"/>
                <a:gd name="connsiteX20" fmla="*/ 138255 w 1673786"/>
                <a:gd name="connsiteY20" fmla="*/ 147527 h 2332458"/>
                <a:gd name="connsiteX21" fmla="*/ 138904 w 1673786"/>
                <a:gd name="connsiteY21" fmla="*/ 13816 h 2332458"/>
                <a:gd name="connsiteX22" fmla="*/ 124754 w 1673786"/>
                <a:gd name="connsiteY22" fmla="*/ 55 h 2332458"/>
                <a:gd name="connsiteX23" fmla="*/ 13674 w 1673786"/>
                <a:gd name="connsiteY23" fmla="*/ 12 h 2332458"/>
                <a:gd name="connsiteX24" fmla="*/ 0 w 1673786"/>
                <a:gd name="connsiteY24" fmla="*/ 14378 h 2332458"/>
                <a:gd name="connsiteX25" fmla="*/ 216 w 1673786"/>
                <a:gd name="connsiteY25" fmla="*/ 847588 h 2332458"/>
                <a:gd name="connsiteX26" fmla="*/ 12852 w 1673786"/>
                <a:gd name="connsiteY26" fmla="*/ 986102 h 2332458"/>
                <a:gd name="connsiteX27" fmla="*/ 707719 w 1673786"/>
                <a:gd name="connsiteY27" fmla="*/ 1665349 h 2332458"/>
                <a:gd name="connsiteX28" fmla="*/ 723557 w 1673786"/>
                <a:gd name="connsiteY28" fmla="*/ 1684735 h 2332458"/>
                <a:gd name="connsiteX29" fmla="*/ 719836 w 1673786"/>
                <a:gd name="connsiteY29" fmla="*/ 2255151 h 2332458"/>
                <a:gd name="connsiteX30" fmla="*/ 740736 w 1673786"/>
                <a:gd name="connsiteY30" fmla="*/ 2304481 h 2332458"/>
                <a:gd name="connsiteX31" fmla="*/ 815511 w 1673786"/>
                <a:gd name="connsiteY31" fmla="*/ 2332435 h 2332458"/>
                <a:gd name="connsiteX32" fmla="*/ 905085 w 1673786"/>
                <a:gd name="connsiteY32" fmla="*/ 2243164 h 2332458"/>
                <a:gd name="connsiteX33" fmla="*/ 900411 w 1673786"/>
                <a:gd name="connsiteY33" fmla="*/ 1974140 h 2332458"/>
                <a:gd name="connsiteX34" fmla="*/ 900411 w 1673786"/>
                <a:gd name="connsiteY34" fmla="*/ 1692653 h 2332458"/>
                <a:gd name="connsiteX35" fmla="*/ 900368 w 1673786"/>
                <a:gd name="connsiteY35" fmla="*/ 1682831 h 2332458"/>
                <a:gd name="connsiteX36" fmla="*/ 910623 w 1673786"/>
                <a:gd name="connsiteY36" fmla="*/ 1672012 h 2332458"/>
                <a:gd name="connsiteX37" fmla="*/ 946929 w 1673786"/>
                <a:gd name="connsiteY37" fmla="*/ 1668334 h 2332458"/>
                <a:gd name="connsiteX38" fmla="*/ 1316951 w 1673786"/>
                <a:gd name="connsiteY38" fmla="*/ 1522766 h 2332458"/>
                <a:gd name="connsiteX39" fmla="*/ 1670572 w 1673786"/>
                <a:gd name="connsiteY39" fmla="*/ 861478 h 2332458"/>
                <a:gd name="connsiteX40" fmla="*/ 1672303 w 1673786"/>
                <a:gd name="connsiteY40" fmla="*/ 12907 h 2332458"/>
                <a:gd name="connsiteX41" fmla="*/ 1662048 w 1673786"/>
                <a:gd name="connsiteY41" fmla="*/ 941791 h 2332458"/>
                <a:gd name="connsiteX42" fmla="*/ 1667500 w 1673786"/>
                <a:gd name="connsiteY42" fmla="*/ 853170 h 2332458"/>
                <a:gd name="connsiteX43" fmla="*/ 1667414 w 1673786"/>
                <a:gd name="connsiteY43" fmla="*/ 646977 h 2332458"/>
                <a:gd name="connsiteX44" fmla="*/ 1667500 w 1673786"/>
                <a:gd name="connsiteY44" fmla="*/ 853170 h 2332458"/>
                <a:gd name="connsiteX45" fmla="*/ 1662048 w 1673786"/>
                <a:gd name="connsiteY45" fmla="*/ 941791 h 233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673786" h="2332458">
                  <a:moveTo>
                    <a:pt x="1672303" y="12907"/>
                  </a:moveTo>
                  <a:cubicBezTo>
                    <a:pt x="1672303" y="3344"/>
                    <a:pt x="1670010" y="-75"/>
                    <a:pt x="1659927" y="55"/>
                  </a:cubicBezTo>
                  <a:cubicBezTo>
                    <a:pt x="1621978" y="618"/>
                    <a:pt x="1584028" y="574"/>
                    <a:pt x="1546078" y="55"/>
                  </a:cubicBezTo>
                  <a:cubicBezTo>
                    <a:pt x="1536428" y="-75"/>
                    <a:pt x="1533313" y="2349"/>
                    <a:pt x="1533442" y="12388"/>
                  </a:cubicBezTo>
                  <a:cubicBezTo>
                    <a:pt x="1534005" y="57391"/>
                    <a:pt x="1533053" y="102481"/>
                    <a:pt x="1534048" y="147484"/>
                  </a:cubicBezTo>
                  <a:cubicBezTo>
                    <a:pt x="1534351" y="160639"/>
                    <a:pt x="1530067" y="162067"/>
                    <a:pt x="1518297" y="162543"/>
                  </a:cubicBezTo>
                  <a:cubicBezTo>
                    <a:pt x="1495925" y="163452"/>
                    <a:pt x="1452220" y="162326"/>
                    <a:pt x="1452220" y="162326"/>
                  </a:cubicBezTo>
                  <a:cubicBezTo>
                    <a:pt x="1451701" y="182535"/>
                    <a:pt x="1451917" y="210315"/>
                    <a:pt x="1452220" y="224898"/>
                  </a:cubicBezTo>
                  <a:cubicBezTo>
                    <a:pt x="1452220" y="224985"/>
                    <a:pt x="1497353" y="225288"/>
                    <a:pt x="1519595" y="224855"/>
                  </a:cubicBezTo>
                  <a:cubicBezTo>
                    <a:pt x="1531841" y="224595"/>
                    <a:pt x="1533918" y="228576"/>
                    <a:pt x="1533875" y="239827"/>
                  </a:cubicBezTo>
                  <a:cubicBezTo>
                    <a:pt x="1533529" y="414345"/>
                    <a:pt x="1533356" y="588862"/>
                    <a:pt x="1533745" y="763379"/>
                  </a:cubicBezTo>
                  <a:cubicBezTo>
                    <a:pt x="1533918" y="832399"/>
                    <a:pt x="1532966" y="901202"/>
                    <a:pt x="1517778" y="969053"/>
                  </a:cubicBezTo>
                  <a:cubicBezTo>
                    <a:pt x="1454773" y="1250367"/>
                    <a:pt x="1235469" y="1459935"/>
                    <a:pt x="952165" y="1509352"/>
                  </a:cubicBezTo>
                  <a:cubicBezTo>
                    <a:pt x="596596" y="1571318"/>
                    <a:pt x="247258" y="1343316"/>
                    <a:pt x="159935" y="992334"/>
                  </a:cubicBezTo>
                  <a:cubicBezTo>
                    <a:pt x="145958" y="936079"/>
                    <a:pt x="138688" y="879047"/>
                    <a:pt x="138688" y="821105"/>
                  </a:cubicBezTo>
                  <a:cubicBezTo>
                    <a:pt x="138645" y="627331"/>
                    <a:pt x="138774" y="433601"/>
                    <a:pt x="138428" y="239827"/>
                  </a:cubicBezTo>
                  <a:cubicBezTo>
                    <a:pt x="138428" y="228576"/>
                    <a:pt x="140462" y="225028"/>
                    <a:pt x="152708" y="224855"/>
                  </a:cubicBezTo>
                  <a:cubicBezTo>
                    <a:pt x="175166" y="224552"/>
                    <a:pt x="201606" y="224942"/>
                    <a:pt x="222723" y="224855"/>
                  </a:cubicBezTo>
                  <a:cubicBezTo>
                    <a:pt x="222506" y="205036"/>
                    <a:pt x="223026" y="190021"/>
                    <a:pt x="222723" y="162110"/>
                  </a:cubicBezTo>
                  <a:cubicBezTo>
                    <a:pt x="200697" y="162110"/>
                    <a:pt x="178022" y="162846"/>
                    <a:pt x="154006" y="162586"/>
                  </a:cubicBezTo>
                  <a:cubicBezTo>
                    <a:pt x="142193" y="162456"/>
                    <a:pt x="137996" y="160682"/>
                    <a:pt x="138255" y="147527"/>
                  </a:cubicBezTo>
                  <a:cubicBezTo>
                    <a:pt x="139250" y="103000"/>
                    <a:pt x="138212" y="58386"/>
                    <a:pt x="138904" y="13816"/>
                  </a:cubicBezTo>
                  <a:cubicBezTo>
                    <a:pt x="139077" y="2392"/>
                    <a:pt x="135529" y="-118"/>
                    <a:pt x="124754" y="55"/>
                  </a:cubicBezTo>
                  <a:cubicBezTo>
                    <a:pt x="87756" y="704"/>
                    <a:pt x="50715" y="791"/>
                    <a:pt x="13674" y="12"/>
                  </a:cubicBezTo>
                  <a:cubicBezTo>
                    <a:pt x="2207" y="-248"/>
                    <a:pt x="0" y="3733"/>
                    <a:pt x="0" y="14378"/>
                  </a:cubicBezTo>
                  <a:cubicBezTo>
                    <a:pt x="303" y="292100"/>
                    <a:pt x="303" y="569865"/>
                    <a:pt x="216" y="847588"/>
                  </a:cubicBezTo>
                  <a:cubicBezTo>
                    <a:pt x="216" y="894192"/>
                    <a:pt x="4673" y="940364"/>
                    <a:pt x="12852" y="986102"/>
                  </a:cubicBezTo>
                  <a:cubicBezTo>
                    <a:pt x="75683" y="1337258"/>
                    <a:pt x="353925" y="1609397"/>
                    <a:pt x="707719" y="1665349"/>
                  </a:cubicBezTo>
                  <a:cubicBezTo>
                    <a:pt x="721480" y="1667512"/>
                    <a:pt x="723600" y="1672402"/>
                    <a:pt x="723557" y="1684735"/>
                  </a:cubicBezTo>
                  <a:cubicBezTo>
                    <a:pt x="723168" y="1822644"/>
                    <a:pt x="719013" y="2207854"/>
                    <a:pt x="719836" y="2255151"/>
                  </a:cubicBezTo>
                  <a:cubicBezTo>
                    <a:pt x="720182" y="2274061"/>
                    <a:pt x="728057" y="2290201"/>
                    <a:pt x="740736" y="2304481"/>
                  </a:cubicBezTo>
                  <a:cubicBezTo>
                    <a:pt x="760944" y="2327156"/>
                    <a:pt x="786562" y="2331786"/>
                    <a:pt x="815511" y="2332435"/>
                  </a:cubicBezTo>
                  <a:cubicBezTo>
                    <a:pt x="863240" y="2333517"/>
                    <a:pt x="905171" y="2297514"/>
                    <a:pt x="905085" y="2243164"/>
                  </a:cubicBezTo>
                  <a:cubicBezTo>
                    <a:pt x="905041" y="2220706"/>
                    <a:pt x="902618" y="2100495"/>
                    <a:pt x="900411" y="1974140"/>
                  </a:cubicBezTo>
                  <a:cubicBezTo>
                    <a:pt x="900411" y="1880326"/>
                    <a:pt x="900411" y="1786468"/>
                    <a:pt x="900411" y="1692653"/>
                  </a:cubicBezTo>
                  <a:cubicBezTo>
                    <a:pt x="900411" y="1689365"/>
                    <a:pt x="900757" y="1686033"/>
                    <a:pt x="900368" y="1682831"/>
                  </a:cubicBezTo>
                  <a:cubicBezTo>
                    <a:pt x="899459" y="1674912"/>
                    <a:pt x="902791" y="1672315"/>
                    <a:pt x="910623" y="1672012"/>
                  </a:cubicBezTo>
                  <a:cubicBezTo>
                    <a:pt x="922740" y="1671537"/>
                    <a:pt x="934899" y="1669979"/>
                    <a:pt x="946929" y="1668334"/>
                  </a:cubicBezTo>
                  <a:cubicBezTo>
                    <a:pt x="1081939" y="1649597"/>
                    <a:pt x="1206606" y="1603080"/>
                    <a:pt x="1316951" y="1522766"/>
                  </a:cubicBezTo>
                  <a:cubicBezTo>
                    <a:pt x="1540972" y="1359673"/>
                    <a:pt x="1664428" y="1138984"/>
                    <a:pt x="1670572" y="861478"/>
                  </a:cubicBezTo>
                  <a:cubicBezTo>
                    <a:pt x="1676804" y="578736"/>
                    <a:pt x="1672001" y="295778"/>
                    <a:pt x="1672303" y="12907"/>
                  </a:cubicBezTo>
                  <a:close/>
                  <a:moveTo>
                    <a:pt x="1662048" y="941791"/>
                  </a:moveTo>
                  <a:cubicBezTo>
                    <a:pt x="1665683" y="912453"/>
                    <a:pt x="1667543" y="882941"/>
                    <a:pt x="1667500" y="853170"/>
                  </a:cubicBezTo>
                  <a:cubicBezTo>
                    <a:pt x="1667414" y="784453"/>
                    <a:pt x="1667414" y="715693"/>
                    <a:pt x="1667414" y="646977"/>
                  </a:cubicBezTo>
                  <a:cubicBezTo>
                    <a:pt x="1667457" y="715693"/>
                    <a:pt x="1667414" y="784453"/>
                    <a:pt x="1667500" y="853170"/>
                  </a:cubicBezTo>
                  <a:cubicBezTo>
                    <a:pt x="1667543" y="882941"/>
                    <a:pt x="1665683" y="912453"/>
                    <a:pt x="1662048" y="94179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Graphic 570"/>
            <p:cNvSpPr/>
            <p:nvPr/>
          </p:nvSpPr>
          <p:spPr>
            <a:xfrm>
              <a:off x="10242297" y="4429266"/>
              <a:ext cx="1229447" cy="296934"/>
            </a:xfrm>
            <a:custGeom>
              <a:avLst/>
              <a:gdLst>
                <a:gd name="connsiteX0" fmla="*/ 173 w 1229447"/>
                <a:gd name="connsiteY0" fmla="*/ 296935 h 296934"/>
                <a:gd name="connsiteX1" fmla="*/ 1229194 w 1229447"/>
                <a:gd name="connsiteY1" fmla="*/ 296935 h 296934"/>
                <a:gd name="connsiteX2" fmla="*/ 1229368 w 1229447"/>
                <a:gd name="connsiteY2" fmla="*/ 0 h 296934"/>
                <a:gd name="connsiteX3" fmla="*/ 0 w 1229447"/>
                <a:gd name="connsiteY3" fmla="*/ 43 h 296934"/>
                <a:gd name="connsiteX4" fmla="*/ 173 w 1229447"/>
                <a:gd name="connsiteY4" fmla="*/ 296935 h 296934"/>
                <a:gd name="connsiteX5" fmla="*/ 173 w 1229447"/>
                <a:gd name="connsiteY5" fmla="*/ 296935 h 29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9447" h="296934">
                  <a:moveTo>
                    <a:pt x="173" y="296935"/>
                  </a:moveTo>
                  <a:cubicBezTo>
                    <a:pt x="409832" y="296935"/>
                    <a:pt x="819535" y="296935"/>
                    <a:pt x="1229194" y="296935"/>
                  </a:cubicBezTo>
                  <a:cubicBezTo>
                    <a:pt x="1229411" y="245917"/>
                    <a:pt x="1229541" y="47946"/>
                    <a:pt x="1229368" y="0"/>
                  </a:cubicBezTo>
                  <a:cubicBezTo>
                    <a:pt x="1225516" y="1385"/>
                    <a:pt x="3548" y="1212"/>
                    <a:pt x="0" y="43"/>
                  </a:cubicBezTo>
                  <a:cubicBezTo>
                    <a:pt x="87" y="99007"/>
                    <a:pt x="130" y="197971"/>
                    <a:pt x="173" y="296935"/>
                  </a:cubicBezTo>
                  <a:cubicBezTo>
                    <a:pt x="173" y="296935"/>
                    <a:pt x="173" y="296935"/>
                    <a:pt x="173" y="296935"/>
                  </a:cubicBezTo>
                  <a:close/>
                </a:path>
              </a:pathLst>
            </a:custGeom>
            <a:solidFill>
              <a:schemeClr val="accent4"/>
            </a:solidFill>
            <a:ln w="4307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1" name="Group 330"/>
          <p:cNvGrpSpPr/>
          <p:nvPr/>
        </p:nvGrpSpPr>
        <p:grpSpPr>
          <a:xfrm rot="9957160">
            <a:off x="-281032" y="10789"/>
            <a:ext cx="2392057" cy="1164256"/>
            <a:chOff x="5787255" y="4292778"/>
            <a:chExt cx="3758184" cy="2112264"/>
          </a:xfrm>
        </p:grpSpPr>
        <p:sp>
          <p:nvSpPr>
            <p:cNvPr id="332" name="Rectangle: Rounded Corners 331"/>
            <p:cNvSpPr/>
            <p:nvPr/>
          </p:nvSpPr>
          <p:spPr>
            <a:xfrm>
              <a:off x="5787255" y="4292778"/>
              <a:ext cx="3758184" cy="2112264"/>
            </a:xfrm>
            <a:prstGeom prst="roundRect">
              <a:avLst>
                <a:gd name="adj" fmla="val 5374"/>
              </a:avLst>
            </a:prstGeom>
            <a:solidFill>
              <a:schemeClr val="tx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Freeform: Shape 332"/>
            <p:cNvSpPr/>
            <p:nvPr/>
          </p:nvSpPr>
          <p:spPr>
            <a:xfrm>
              <a:off x="5807416" y="4320332"/>
              <a:ext cx="3714608" cy="2060414"/>
            </a:xfrm>
            <a:custGeom>
              <a:avLst/>
              <a:gdLst>
                <a:gd name="connsiteX0" fmla="*/ 110727 w 3714608"/>
                <a:gd name="connsiteY0" fmla="*/ 0 h 2060414"/>
                <a:gd name="connsiteX1" fmla="*/ 3603881 w 3714608"/>
                <a:gd name="connsiteY1" fmla="*/ 0 h 2060414"/>
                <a:gd name="connsiteX2" fmla="*/ 3714608 w 3714608"/>
                <a:gd name="connsiteY2" fmla="*/ 110727 h 2060414"/>
                <a:gd name="connsiteX3" fmla="*/ 3714608 w 3714608"/>
                <a:gd name="connsiteY3" fmla="*/ 1949687 h 2060414"/>
                <a:gd name="connsiteX4" fmla="*/ 3603881 w 3714608"/>
                <a:gd name="connsiteY4" fmla="*/ 2060414 h 2060414"/>
                <a:gd name="connsiteX5" fmla="*/ 3331951 w 3714608"/>
                <a:gd name="connsiteY5" fmla="*/ 2060414 h 2060414"/>
                <a:gd name="connsiteX6" fmla="*/ 3338632 w 3714608"/>
                <a:gd name="connsiteY6" fmla="*/ 2044285 h 2060414"/>
                <a:gd name="connsiteX7" fmla="*/ 3338632 w 3714608"/>
                <a:gd name="connsiteY7" fmla="*/ 553728 h 2060414"/>
                <a:gd name="connsiteX8" fmla="*/ 3315693 w 3714608"/>
                <a:gd name="connsiteY8" fmla="*/ 530789 h 2060414"/>
                <a:gd name="connsiteX9" fmla="*/ 398915 w 3714608"/>
                <a:gd name="connsiteY9" fmla="*/ 530789 h 2060414"/>
                <a:gd name="connsiteX10" fmla="*/ 375976 w 3714608"/>
                <a:gd name="connsiteY10" fmla="*/ 553728 h 2060414"/>
                <a:gd name="connsiteX11" fmla="*/ 375976 w 3714608"/>
                <a:gd name="connsiteY11" fmla="*/ 2044285 h 2060414"/>
                <a:gd name="connsiteX12" fmla="*/ 382657 w 3714608"/>
                <a:gd name="connsiteY12" fmla="*/ 2060414 h 2060414"/>
                <a:gd name="connsiteX13" fmla="*/ 110727 w 3714608"/>
                <a:gd name="connsiteY13" fmla="*/ 2060414 h 2060414"/>
                <a:gd name="connsiteX14" fmla="*/ 0 w 3714608"/>
                <a:gd name="connsiteY14" fmla="*/ 1949687 h 2060414"/>
                <a:gd name="connsiteX15" fmla="*/ 0 w 3714608"/>
                <a:gd name="connsiteY15" fmla="*/ 110727 h 2060414"/>
                <a:gd name="connsiteX16" fmla="*/ 110727 w 3714608"/>
                <a:gd name="connsiteY16" fmla="*/ 0 h 206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14608" h="2060414">
                  <a:moveTo>
                    <a:pt x="110727" y="0"/>
                  </a:moveTo>
                  <a:lnTo>
                    <a:pt x="3603881" y="0"/>
                  </a:lnTo>
                  <a:cubicBezTo>
                    <a:pt x="3665034" y="0"/>
                    <a:pt x="3714608" y="49574"/>
                    <a:pt x="3714608" y="110727"/>
                  </a:cubicBezTo>
                  <a:lnTo>
                    <a:pt x="3714608" y="1949687"/>
                  </a:lnTo>
                  <a:cubicBezTo>
                    <a:pt x="3714608" y="2010840"/>
                    <a:pt x="3665034" y="2060414"/>
                    <a:pt x="3603881" y="2060414"/>
                  </a:cubicBezTo>
                  <a:lnTo>
                    <a:pt x="3331951" y="2060414"/>
                  </a:lnTo>
                  <a:lnTo>
                    <a:pt x="3338632" y="2044285"/>
                  </a:lnTo>
                  <a:lnTo>
                    <a:pt x="3338632" y="553728"/>
                  </a:lnTo>
                  <a:cubicBezTo>
                    <a:pt x="3338632" y="541059"/>
                    <a:pt x="3328362" y="530789"/>
                    <a:pt x="3315693" y="530789"/>
                  </a:cubicBezTo>
                  <a:lnTo>
                    <a:pt x="398915" y="530789"/>
                  </a:lnTo>
                  <a:cubicBezTo>
                    <a:pt x="386246" y="530789"/>
                    <a:pt x="375976" y="541059"/>
                    <a:pt x="375976" y="553728"/>
                  </a:cubicBezTo>
                  <a:lnTo>
                    <a:pt x="375976" y="2044285"/>
                  </a:lnTo>
                  <a:lnTo>
                    <a:pt x="382657" y="2060414"/>
                  </a:lnTo>
                  <a:lnTo>
                    <a:pt x="110727" y="2060414"/>
                  </a:lnTo>
                  <a:cubicBezTo>
                    <a:pt x="49574" y="2060414"/>
                    <a:pt x="0" y="2010840"/>
                    <a:pt x="0" y="1949687"/>
                  </a:cubicBezTo>
                  <a:lnTo>
                    <a:pt x="0" y="110727"/>
                  </a:lnTo>
                  <a:cubicBezTo>
                    <a:pt x="0" y="49574"/>
                    <a:pt x="49574" y="0"/>
                    <a:pt x="110727" y="0"/>
                  </a:cubicBezTo>
                  <a:close/>
                </a:path>
              </a:pathLst>
            </a:cu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4" name="Freeform: Shape 333"/>
            <p:cNvSpPr/>
            <p:nvPr/>
          </p:nvSpPr>
          <p:spPr>
            <a:xfrm>
              <a:off x="6203453" y="4874209"/>
              <a:ext cx="2922535" cy="1506537"/>
            </a:xfrm>
            <a:custGeom>
              <a:avLst/>
              <a:gdLst>
                <a:gd name="connsiteX0" fmla="*/ 2740226 w 2922535"/>
                <a:gd name="connsiteY0" fmla="*/ 0 h 1506537"/>
                <a:gd name="connsiteX1" fmla="*/ 2908453 w 2922535"/>
                <a:gd name="connsiteY1" fmla="*/ 0 h 1506537"/>
                <a:gd name="connsiteX2" fmla="*/ 2915013 w 2922535"/>
                <a:gd name="connsiteY2" fmla="*/ 2797 h 1506537"/>
                <a:gd name="connsiteX3" fmla="*/ 2922533 w 2922535"/>
                <a:gd name="connsiteY3" fmla="*/ 30928 h 1506537"/>
                <a:gd name="connsiteX4" fmla="*/ 2921661 w 2922535"/>
                <a:gd name="connsiteY4" fmla="*/ 749423 h 1506537"/>
                <a:gd name="connsiteX5" fmla="*/ 2922358 w 2922535"/>
                <a:gd name="connsiteY5" fmla="*/ 1474282 h 1506537"/>
                <a:gd name="connsiteX6" fmla="*/ 2889230 w 2922535"/>
                <a:gd name="connsiteY6" fmla="*/ 1506495 h 1506537"/>
                <a:gd name="connsiteX7" fmla="*/ 2657985 w 2922535"/>
                <a:gd name="connsiteY7" fmla="*/ 1506364 h 1506537"/>
                <a:gd name="connsiteX8" fmla="*/ 2631656 w 2922535"/>
                <a:gd name="connsiteY8" fmla="*/ 1479731 h 1506537"/>
                <a:gd name="connsiteX9" fmla="*/ 2631526 w 2922535"/>
                <a:gd name="connsiteY9" fmla="*/ 1014451 h 1506537"/>
                <a:gd name="connsiteX10" fmla="*/ 2660383 w 2922535"/>
                <a:gd name="connsiteY10" fmla="*/ 987251 h 1506537"/>
                <a:gd name="connsiteX11" fmla="*/ 2726727 w 2922535"/>
                <a:gd name="connsiteY11" fmla="*/ 920906 h 1506537"/>
                <a:gd name="connsiteX12" fmla="*/ 2725941 w 2922535"/>
                <a:gd name="connsiteY12" fmla="*/ 31451 h 1506537"/>
                <a:gd name="connsiteX13" fmla="*/ 2733292 w 2922535"/>
                <a:gd name="connsiteY13" fmla="*/ 3124 h 1506537"/>
                <a:gd name="connsiteX14" fmla="*/ 2448538 w 2922535"/>
                <a:gd name="connsiteY14" fmla="*/ 0 h 1506537"/>
                <a:gd name="connsiteX15" fmla="*/ 2500035 w 2922535"/>
                <a:gd name="connsiteY15" fmla="*/ 0 h 1506537"/>
                <a:gd name="connsiteX16" fmla="*/ 2520539 w 2922535"/>
                <a:gd name="connsiteY16" fmla="*/ 7467 h 1506537"/>
                <a:gd name="connsiteX17" fmla="*/ 2529590 w 2922535"/>
                <a:gd name="connsiteY17" fmla="*/ 68902 h 1506537"/>
                <a:gd name="connsiteX18" fmla="*/ 2529503 w 2922535"/>
                <a:gd name="connsiteY18" fmla="*/ 493033 h 1506537"/>
                <a:gd name="connsiteX19" fmla="*/ 2528849 w 2922535"/>
                <a:gd name="connsiteY19" fmla="*/ 955218 h 1506537"/>
                <a:gd name="connsiteX20" fmla="*/ 2560887 w 2922535"/>
                <a:gd name="connsiteY20" fmla="*/ 988521 h 1506537"/>
                <a:gd name="connsiteX21" fmla="*/ 2617467 w 2922535"/>
                <a:gd name="connsiteY21" fmla="*/ 1045580 h 1506537"/>
                <a:gd name="connsiteX22" fmla="*/ 2618165 w 2922535"/>
                <a:gd name="connsiteY22" fmla="*/ 1476119 h 1506537"/>
                <a:gd name="connsiteX23" fmla="*/ 2586562 w 2922535"/>
                <a:gd name="connsiteY23" fmla="*/ 1506501 h 1506537"/>
                <a:gd name="connsiteX24" fmla="*/ 2374279 w 2922535"/>
                <a:gd name="connsiteY24" fmla="*/ 1506414 h 1506537"/>
                <a:gd name="connsiteX25" fmla="*/ 2347907 w 2922535"/>
                <a:gd name="connsiteY25" fmla="*/ 1479955 h 1506537"/>
                <a:gd name="connsiteX26" fmla="*/ 2347863 w 2922535"/>
                <a:gd name="connsiteY26" fmla="*/ 1014631 h 1506537"/>
                <a:gd name="connsiteX27" fmla="*/ 2376370 w 2922535"/>
                <a:gd name="connsiteY27" fmla="*/ 987300 h 1506537"/>
                <a:gd name="connsiteX28" fmla="*/ 2427545 w 2922535"/>
                <a:gd name="connsiteY28" fmla="*/ 937521 h 1506537"/>
                <a:gd name="connsiteX29" fmla="*/ 2427022 w 2922535"/>
                <a:gd name="connsiteY29" fmla="*/ 28973 h 1506537"/>
                <a:gd name="connsiteX30" fmla="*/ 2432525 w 2922535"/>
                <a:gd name="connsiteY30" fmla="*/ 4160 h 1506537"/>
                <a:gd name="connsiteX31" fmla="*/ 2067304 w 2922535"/>
                <a:gd name="connsiteY31" fmla="*/ 0 h 1506537"/>
                <a:gd name="connsiteX32" fmla="*/ 2213256 w 2922535"/>
                <a:gd name="connsiteY32" fmla="*/ 0 h 1506537"/>
                <a:gd name="connsiteX33" fmla="*/ 2227667 w 2922535"/>
                <a:gd name="connsiteY33" fmla="*/ 3716 h 1506537"/>
                <a:gd name="connsiteX34" fmla="*/ 2232331 w 2922535"/>
                <a:gd name="connsiteY34" fmla="*/ 27624 h 1506537"/>
                <a:gd name="connsiteX35" fmla="*/ 2231197 w 2922535"/>
                <a:gd name="connsiteY35" fmla="*/ 955831 h 1506537"/>
                <a:gd name="connsiteX36" fmla="*/ 2263585 w 2922535"/>
                <a:gd name="connsiteY36" fmla="*/ 988392 h 1506537"/>
                <a:gd name="connsiteX37" fmla="*/ 2333982 w 2922535"/>
                <a:gd name="connsiteY37" fmla="*/ 1056916 h 1506537"/>
                <a:gd name="connsiteX38" fmla="*/ 2334506 w 2922535"/>
                <a:gd name="connsiteY38" fmla="*/ 1478257 h 1506537"/>
                <a:gd name="connsiteX39" fmla="*/ 2307175 w 2922535"/>
                <a:gd name="connsiteY39" fmla="*/ 1506416 h 1506537"/>
                <a:gd name="connsiteX40" fmla="*/ 2075712 w 2922535"/>
                <a:gd name="connsiteY40" fmla="*/ 1506503 h 1506537"/>
                <a:gd name="connsiteX41" fmla="*/ 2046681 w 2922535"/>
                <a:gd name="connsiteY41" fmla="*/ 1476557 h 1506537"/>
                <a:gd name="connsiteX42" fmla="*/ 2047204 w 2922535"/>
                <a:gd name="connsiteY42" fmla="*/ 751045 h 1506537"/>
                <a:gd name="connsiteX43" fmla="*/ 2046638 w 2922535"/>
                <a:gd name="connsiteY43" fmla="*/ 28757 h 1506537"/>
                <a:gd name="connsiteX44" fmla="*/ 2052250 w 2922535"/>
                <a:gd name="connsiteY44" fmla="*/ 3617 h 1506537"/>
                <a:gd name="connsiteX45" fmla="*/ 1863624 w 2922535"/>
                <a:gd name="connsiteY45" fmla="*/ 0 h 1506537"/>
                <a:gd name="connsiteX46" fmla="*/ 2014955 w 2922535"/>
                <a:gd name="connsiteY46" fmla="*/ 0 h 1506537"/>
                <a:gd name="connsiteX47" fmla="*/ 2027125 w 2922535"/>
                <a:gd name="connsiteY47" fmla="*/ 2473 h 1506537"/>
                <a:gd name="connsiteX48" fmla="*/ 2033282 w 2922535"/>
                <a:gd name="connsiteY48" fmla="*/ 26470 h 1506537"/>
                <a:gd name="connsiteX49" fmla="*/ 2032628 w 2922535"/>
                <a:gd name="connsiteY49" fmla="*/ 751895 h 1506537"/>
                <a:gd name="connsiteX50" fmla="*/ 2033239 w 2922535"/>
                <a:gd name="connsiteY50" fmla="*/ 1474095 h 1506537"/>
                <a:gd name="connsiteX51" fmla="*/ 2000110 w 2922535"/>
                <a:gd name="connsiteY51" fmla="*/ 1506483 h 1506537"/>
                <a:gd name="connsiteX52" fmla="*/ 1787696 w 2922535"/>
                <a:gd name="connsiteY52" fmla="*/ 1506265 h 1506537"/>
                <a:gd name="connsiteX53" fmla="*/ 1762806 w 2922535"/>
                <a:gd name="connsiteY53" fmla="*/ 1482159 h 1506537"/>
                <a:gd name="connsiteX54" fmla="*/ 1762893 w 2922535"/>
                <a:gd name="connsiteY54" fmla="*/ 1010167 h 1506537"/>
                <a:gd name="connsiteX55" fmla="*/ 1785211 w 2922535"/>
                <a:gd name="connsiteY55" fmla="*/ 987151 h 1506537"/>
                <a:gd name="connsiteX56" fmla="*/ 1851948 w 2922535"/>
                <a:gd name="connsiteY56" fmla="*/ 920589 h 1506537"/>
                <a:gd name="connsiteX57" fmla="*/ 1851337 w 2922535"/>
                <a:gd name="connsiteY57" fmla="*/ 30480 h 1506537"/>
                <a:gd name="connsiteX58" fmla="*/ 1856928 w 2922535"/>
                <a:gd name="connsiteY58" fmla="*/ 3770 h 1506537"/>
                <a:gd name="connsiteX59" fmla="*/ 1569285 w 2922535"/>
                <a:gd name="connsiteY59" fmla="*/ 0 h 1506537"/>
                <a:gd name="connsiteX60" fmla="*/ 1627489 w 2922535"/>
                <a:gd name="connsiteY60" fmla="*/ 0 h 1506537"/>
                <a:gd name="connsiteX61" fmla="*/ 1646677 w 2922535"/>
                <a:gd name="connsiteY61" fmla="*/ 7175 h 1506537"/>
                <a:gd name="connsiteX62" fmla="*/ 1655073 w 2922535"/>
                <a:gd name="connsiteY62" fmla="*/ 65248 h 1506537"/>
                <a:gd name="connsiteX63" fmla="*/ 1655117 w 2922535"/>
                <a:gd name="connsiteY63" fmla="*/ 496092 h 1506537"/>
                <a:gd name="connsiteX64" fmla="*/ 1654594 w 2922535"/>
                <a:gd name="connsiteY64" fmla="*/ 958582 h 1506537"/>
                <a:gd name="connsiteX65" fmla="*/ 1683102 w 2922535"/>
                <a:gd name="connsiteY65" fmla="*/ 988528 h 1506537"/>
                <a:gd name="connsiteX66" fmla="*/ 1748836 w 2922535"/>
                <a:gd name="connsiteY66" fmla="*/ 1052693 h 1506537"/>
                <a:gd name="connsiteX67" fmla="*/ 1749446 w 2922535"/>
                <a:gd name="connsiteY67" fmla="*/ 1477173 h 1506537"/>
                <a:gd name="connsiteX68" fmla="*/ 1719457 w 2922535"/>
                <a:gd name="connsiteY68" fmla="*/ 1506509 h 1506537"/>
                <a:gd name="connsiteX69" fmla="*/ 1487993 w 2922535"/>
                <a:gd name="connsiteY69" fmla="*/ 1506509 h 1506537"/>
                <a:gd name="connsiteX70" fmla="*/ 1460488 w 2922535"/>
                <a:gd name="connsiteY70" fmla="*/ 1478349 h 1506537"/>
                <a:gd name="connsiteX71" fmla="*/ 1460531 w 2922535"/>
                <a:gd name="connsiteY71" fmla="*/ 1015859 h 1506537"/>
                <a:gd name="connsiteX72" fmla="*/ 1487296 w 2922535"/>
                <a:gd name="connsiteY72" fmla="*/ 987133 h 1506537"/>
                <a:gd name="connsiteX73" fmla="*/ 1556298 w 2922535"/>
                <a:gd name="connsiteY73" fmla="*/ 917215 h 1506537"/>
                <a:gd name="connsiteX74" fmla="*/ 1555645 w 2922535"/>
                <a:gd name="connsiteY74" fmla="*/ 30245 h 1506537"/>
                <a:gd name="connsiteX75" fmla="*/ 1561819 w 2922535"/>
                <a:gd name="connsiteY75" fmla="*/ 3846 h 1506537"/>
                <a:gd name="connsiteX76" fmla="*/ 1271232 w 2922535"/>
                <a:gd name="connsiteY76" fmla="*/ 0 h 1506537"/>
                <a:gd name="connsiteX77" fmla="*/ 1330214 w 2922535"/>
                <a:gd name="connsiteY77" fmla="*/ 0 h 1506537"/>
                <a:gd name="connsiteX78" fmla="*/ 1350179 w 2922535"/>
                <a:gd name="connsiteY78" fmla="*/ 7630 h 1506537"/>
                <a:gd name="connsiteX79" fmla="*/ 1358685 w 2922535"/>
                <a:gd name="connsiteY79" fmla="*/ 67299 h 1506537"/>
                <a:gd name="connsiteX80" fmla="*/ 1358641 w 2922535"/>
                <a:gd name="connsiteY80" fmla="*/ 494569 h 1506537"/>
                <a:gd name="connsiteX81" fmla="*/ 1358205 w 2922535"/>
                <a:gd name="connsiteY81" fmla="*/ 956711 h 1506537"/>
                <a:gd name="connsiteX82" fmla="*/ 1387934 w 2922535"/>
                <a:gd name="connsiteY82" fmla="*/ 988575 h 1506537"/>
                <a:gd name="connsiteX83" fmla="*/ 1446650 w 2922535"/>
                <a:gd name="connsiteY83" fmla="*/ 1047334 h 1506537"/>
                <a:gd name="connsiteX84" fmla="*/ 1447130 w 2922535"/>
                <a:gd name="connsiteY84" fmla="*/ 1477829 h 1506537"/>
                <a:gd name="connsiteX85" fmla="*/ 1419624 w 2922535"/>
                <a:gd name="connsiteY85" fmla="*/ 1506512 h 1506537"/>
                <a:gd name="connsiteX86" fmla="*/ 1213705 w 2922535"/>
                <a:gd name="connsiteY86" fmla="*/ 1506512 h 1506537"/>
                <a:gd name="connsiteX87" fmla="*/ 1186286 w 2922535"/>
                <a:gd name="connsiteY87" fmla="*/ 1478178 h 1506537"/>
                <a:gd name="connsiteX88" fmla="*/ 1186113 w 2922535"/>
                <a:gd name="connsiteY88" fmla="*/ 1016036 h 1506537"/>
                <a:gd name="connsiteX89" fmla="*/ 1216189 w 2922535"/>
                <a:gd name="connsiteY89" fmla="*/ 987267 h 1506537"/>
                <a:gd name="connsiteX90" fmla="*/ 1258341 w 2922535"/>
                <a:gd name="connsiteY90" fmla="*/ 944331 h 1506537"/>
                <a:gd name="connsiteX91" fmla="*/ 1257775 w 2922535"/>
                <a:gd name="connsiteY91" fmla="*/ 32732 h 1506537"/>
                <a:gd name="connsiteX92" fmla="*/ 1263027 w 2922535"/>
                <a:gd name="connsiteY92" fmla="*/ 5026 h 1506537"/>
                <a:gd name="connsiteX93" fmla="*/ 902006 w 2922535"/>
                <a:gd name="connsiteY93" fmla="*/ 0 h 1506537"/>
                <a:gd name="connsiteX94" fmla="*/ 1048542 w 2922535"/>
                <a:gd name="connsiteY94" fmla="*/ 0 h 1506537"/>
                <a:gd name="connsiteX95" fmla="*/ 1054823 w 2922535"/>
                <a:gd name="connsiteY95" fmla="*/ 2815 h 1506537"/>
                <a:gd name="connsiteX96" fmla="*/ 1061737 w 2922535"/>
                <a:gd name="connsiteY96" fmla="*/ 29503 h 1506537"/>
                <a:gd name="connsiteX97" fmla="*/ 1060429 w 2922535"/>
                <a:gd name="connsiteY97" fmla="*/ 953786 h 1506537"/>
                <a:gd name="connsiteX98" fmla="*/ 1093775 w 2922535"/>
                <a:gd name="connsiteY98" fmla="*/ 988615 h 1506537"/>
                <a:gd name="connsiteX99" fmla="*/ 1166135 w 2922535"/>
                <a:gd name="connsiteY99" fmla="*/ 993191 h 1506537"/>
                <a:gd name="connsiteX100" fmla="*/ 1169971 w 2922535"/>
                <a:gd name="connsiteY100" fmla="*/ 1063502 h 1506537"/>
                <a:gd name="connsiteX101" fmla="*/ 1170537 w 2922535"/>
                <a:gd name="connsiteY101" fmla="*/ 1478174 h 1506537"/>
                <a:gd name="connsiteX102" fmla="*/ 1143381 w 2922535"/>
                <a:gd name="connsiteY102" fmla="*/ 1506464 h 1506537"/>
                <a:gd name="connsiteX103" fmla="*/ 912135 w 2922535"/>
                <a:gd name="connsiteY103" fmla="*/ 1506508 h 1506537"/>
                <a:gd name="connsiteX104" fmla="*/ 882756 w 2922535"/>
                <a:gd name="connsiteY104" fmla="*/ 1477041 h 1506537"/>
                <a:gd name="connsiteX105" fmla="*/ 883279 w 2922535"/>
                <a:gd name="connsiteY105" fmla="*/ 749044 h 1506537"/>
                <a:gd name="connsiteX106" fmla="*/ 882756 w 2922535"/>
                <a:gd name="connsiteY106" fmla="*/ 27367 h 1506537"/>
                <a:gd name="connsiteX107" fmla="*/ 887802 w 2922535"/>
                <a:gd name="connsiteY107" fmla="*/ 3409 h 1506537"/>
                <a:gd name="connsiteX108" fmla="*/ 693669 w 2922535"/>
                <a:gd name="connsiteY108" fmla="*/ 0 h 1506537"/>
                <a:gd name="connsiteX109" fmla="*/ 850218 w 2922535"/>
                <a:gd name="connsiteY109" fmla="*/ 0 h 1506537"/>
                <a:gd name="connsiteX110" fmla="*/ 863671 w 2922535"/>
                <a:gd name="connsiteY110" fmla="*/ 3258 h 1506537"/>
                <a:gd name="connsiteX111" fmla="*/ 869005 w 2922535"/>
                <a:gd name="connsiteY111" fmla="*/ 27380 h 1506537"/>
                <a:gd name="connsiteX112" fmla="*/ 868438 w 2922535"/>
                <a:gd name="connsiteY112" fmla="*/ 752370 h 1506537"/>
                <a:gd name="connsiteX113" fmla="*/ 869397 w 2922535"/>
                <a:gd name="connsiteY113" fmla="*/ 1467769 h 1506537"/>
                <a:gd name="connsiteX114" fmla="*/ 828989 w 2922535"/>
                <a:gd name="connsiteY114" fmla="*/ 1506433 h 1506537"/>
                <a:gd name="connsiteX115" fmla="*/ 623069 w 2922535"/>
                <a:gd name="connsiteY115" fmla="*/ 1506259 h 1506537"/>
                <a:gd name="connsiteX116" fmla="*/ 597308 w 2922535"/>
                <a:gd name="connsiteY116" fmla="*/ 1479713 h 1506537"/>
                <a:gd name="connsiteX117" fmla="*/ 597265 w 2922535"/>
                <a:gd name="connsiteY117" fmla="*/ 1011207 h 1506537"/>
                <a:gd name="connsiteX118" fmla="*/ 622023 w 2922535"/>
                <a:gd name="connsiteY118" fmla="*/ 987015 h 1506537"/>
                <a:gd name="connsiteX119" fmla="*/ 681785 w 2922535"/>
                <a:gd name="connsiteY119" fmla="*/ 926729 h 1506537"/>
                <a:gd name="connsiteX120" fmla="*/ 681175 w 2922535"/>
                <a:gd name="connsiteY120" fmla="*/ 30867 h 1506537"/>
                <a:gd name="connsiteX121" fmla="*/ 686738 w 2922535"/>
                <a:gd name="connsiteY121" fmla="*/ 4032 h 1506537"/>
                <a:gd name="connsiteX122" fmla="*/ 377434 w 2922535"/>
                <a:gd name="connsiteY122" fmla="*/ 0 h 1506537"/>
                <a:gd name="connsiteX123" fmla="*/ 471641 w 2922535"/>
                <a:gd name="connsiteY123" fmla="*/ 0 h 1506537"/>
                <a:gd name="connsiteX124" fmla="*/ 480685 w 2922535"/>
                <a:gd name="connsiteY124" fmla="*/ 4845 h 1506537"/>
                <a:gd name="connsiteX125" fmla="*/ 484738 w 2922535"/>
                <a:gd name="connsiteY125" fmla="*/ 87536 h 1506537"/>
                <a:gd name="connsiteX126" fmla="*/ 484738 w 2922535"/>
                <a:gd name="connsiteY126" fmla="*/ 492749 h 1506537"/>
                <a:gd name="connsiteX127" fmla="*/ 484259 w 2922535"/>
                <a:gd name="connsiteY127" fmla="*/ 958203 h 1506537"/>
                <a:gd name="connsiteX128" fmla="*/ 512461 w 2922535"/>
                <a:gd name="connsiteY128" fmla="*/ 988629 h 1506537"/>
                <a:gd name="connsiteX129" fmla="*/ 583383 w 2922535"/>
                <a:gd name="connsiteY129" fmla="*/ 1060683 h 1506537"/>
                <a:gd name="connsiteX130" fmla="*/ 583905 w 2922535"/>
                <a:gd name="connsiteY130" fmla="*/ 1478625 h 1506537"/>
                <a:gd name="connsiteX131" fmla="*/ 555572 w 2922535"/>
                <a:gd name="connsiteY131" fmla="*/ 1506523 h 1506537"/>
                <a:gd name="connsiteX132" fmla="*/ 321057 w 2922535"/>
                <a:gd name="connsiteY132" fmla="*/ 1506392 h 1506537"/>
                <a:gd name="connsiteX133" fmla="*/ 293508 w 2922535"/>
                <a:gd name="connsiteY133" fmla="*/ 1481458 h 1506537"/>
                <a:gd name="connsiteX134" fmla="*/ 293553 w 2922535"/>
                <a:gd name="connsiteY134" fmla="*/ 1012865 h 1506537"/>
                <a:gd name="connsiteX135" fmla="*/ 320578 w 2922535"/>
                <a:gd name="connsiteY135" fmla="*/ 987496 h 1506537"/>
                <a:gd name="connsiteX136" fmla="*/ 365911 w 2922535"/>
                <a:gd name="connsiteY136" fmla="*/ 941159 h 1506537"/>
                <a:gd name="connsiteX137" fmla="*/ 365345 w 2922535"/>
                <a:gd name="connsiteY137" fmla="*/ 29256 h 1506537"/>
                <a:gd name="connsiteX138" fmla="*/ 371225 w 2922535"/>
                <a:gd name="connsiteY138" fmla="*/ 3325 h 1506537"/>
                <a:gd name="connsiteX139" fmla="*/ 13048 w 2922535"/>
                <a:gd name="connsiteY139" fmla="*/ 0 h 1506537"/>
                <a:gd name="connsiteX140" fmla="*/ 158516 w 2922535"/>
                <a:gd name="connsiteY140" fmla="*/ 0 h 1506537"/>
                <a:gd name="connsiteX141" fmla="*/ 164680 w 2922535"/>
                <a:gd name="connsiteY141" fmla="*/ 4944 h 1506537"/>
                <a:gd name="connsiteX142" fmla="*/ 167431 w 2922535"/>
                <a:gd name="connsiteY142" fmla="*/ 27512 h 1506537"/>
                <a:gd name="connsiteX143" fmla="*/ 167169 w 2922535"/>
                <a:gd name="connsiteY143" fmla="*/ 850972 h 1506537"/>
                <a:gd name="connsiteX144" fmla="*/ 166864 w 2922535"/>
                <a:gd name="connsiteY144" fmla="*/ 968142 h 1506537"/>
                <a:gd name="connsiteX145" fmla="*/ 186131 w 2922535"/>
                <a:gd name="connsiteY145" fmla="*/ 988107 h 1506537"/>
                <a:gd name="connsiteX146" fmla="*/ 259014 w 2922535"/>
                <a:gd name="connsiteY146" fmla="*/ 987452 h 1506537"/>
                <a:gd name="connsiteX147" fmla="*/ 280154 w 2922535"/>
                <a:gd name="connsiteY147" fmla="*/ 1009204 h 1506537"/>
                <a:gd name="connsiteX148" fmla="*/ 280111 w 2922535"/>
                <a:gd name="connsiteY148" fmla="*/ 1484292 h 1506537"/>
                <a:gd name="connsiteX149" fmla="*/ 259101 w 2922535"/>
                <a:gd name="connsiteY149" fmla="*/ 1506305 h 1506537"/>
                <a:gd name="connsiteX150" fmla="*/ 21360 w 2922535"/>
                <a:gd name="connsiteY150" fmla="*/ 1506523 h 1506537"/>
                <a:gd name="connsiteX151" fmla="*/ 699 w 2922535"/>
                <a:gd name="connsiteY151" fmla="*/ 1478625 h 1506537"/>
                <a:gd name="connsiteX152" fmla="*/ 699 w 2922535"/>
                <a:gd name="connsiteY152" fmla="*/ 750148 h 1506537"/>
                <a:gd name="connsiteX153" fmla="*/ 1 w 2922535"/>
                <a:gd name="connsiteY153" fmla="*/ 28036 h 1506537"/>
                <a:gd name="connsiteX154" fmla="*/ 6769 w 2922535"/>
                <a:gd name="connsiteY154" fmla="*/ 2808 h 150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2922535" h="1506537">
                  <a:moveTo>
                    <a:pt x="2740226" y="0"/>
                  </a:moveTo>
                  <a:lnTo>
                    <a:pt x="2908453" y="0"/>
                  </a:lnTo>
                  <a:lnTo>
                    <a:pt x="2915013" y="2797"/>
                  </a:lnTo>
                  <a:cubicBezTo>
                    <a:pt x="2920474" y="7608"/>
                    <a:pt x="2922620" y="16260"/>
                    <a:pt x="2922533" y="30928"/>
                  </a:cubicBezTo>
                  <a:cubicBezTo>
                    <a:pt x="2921007" y="270412"/>
                    <a:pt x="2921661" y="509896"/>
                    <a:pt x="2921661" y="749423"/>
                  </a:cubicBezTo>
                  <a:cubicBezTo>
                    <a:pt x="2921661" y="991042"/>
                    <a:pt x="2921181" y="1232662"/>
                    <a:pt x="2922358" y="1474282"/>
                  </a:cubicBezTo>
                  <a:cubicBezTo>
                    <a:pt x="2922489" y="1501264"/>
                    <a:pt x="2915079" y="1507105"/>
                    <a:pt x="2889230" y="1506495"/>
                  </a:cubicBezTo>
                  <a:cubicBezTo>
                    <a:pt x="2812163" y="1504664"/>
                    <a:pt x="2735052" y="1505013"/>
                    <a:pt x="2657985" y="1506364"/>
                  </a:cubicBezTo>
                  <a:cubicBezTo>
                    <a:pt x="2636582" y="1506756"/>
                    <a:pt x="2631526" y="1500305"/>
                    <a:pt x="2631656" y="1479731"/>
                  </a:cubicBezTo>
                  <a:cubicBezTo>
                    <a:pt x="2632485" y="1324637"/>
                    <a:pt x="2632616" y="1169543"/>
                    <a:pt x="2631526" y="1014451"/>
                  </a:cubicBezTo>
                  <a:cubicBezTo>
                    <a:pt x="2631351" y="991174"/>
                    <a:pt x="2639329" y="986989"/>
                    <a:pt x="2660383" y="987251"/>
                  </a:cubicBezTo>
                  <a:cubicBezTo>
                    <a:pt x="2726727" y="988035"/>
                    <a:pt x="2726727" y="987207"/>
                    <a:pt x="2726727" y="920906"/>
                  </a:cubicBezTo>
                  <a:cubicBezTo>
                    <a:pt x="2726727" y="624407"/>
                    <a:pt x="2727250" y="327951"/>
                    <a:pt x="2725941" y="31451"/>
                  </a:cubicBezTo>
                  <a:cubicBezTo>
                    <a:pt x="2725876" y="16936"/>
                    <a:pt x="2727893" y="8120"/>
                    <a:pt x="2733292" y="3124"/>
                  </a:cubicBezTo>
                  <a:close/>
                  <a:moveTo>
                    <a:pt x="2448538" y="0"/>
                  </a:moveTo>
                  <a:lnTo>
                    <a:pt x="2500035" y="0"/>
                  </a:lnTo>
                  <a:lnTo>
                    <a:pt x="2520539" y="7467"/>
                  </a:lnTo>
                  <a:cubicBezTo>
                    <a:pt x="2529578" y="16201"/>
                    <a:pt x="2529590" y="33550"/>
                    <a:pt x="2529590" y="68902"/>
                  </a:cubicBezTo>
                  <a:cubicBezTo>
                    <a:pt x="2529503" y="210221"/>
                    <a:pt x="2529503" y="351626"/>
                    <a:pt x="2529503" y="493033"/>
                  </a:cubicBezTo>
                  <a:cubicBezTo>
                    <a:pt x="2529503" y="647080"/>
                    <a:pt x="2530156" y="801171"/>
                    <a:pt x="2528849" y="955218"/>
                  </a:cubicBezTo>
                  <a:cubicBezTo>
                    <a:pt x="2528630" y="980718"/>
                    <a:pt x="2533469" y="989611"/>
                    <a:pt x="2560887" y="988521"/>
                  </a:cubicBezTo>
                  <a:cubicBezTo>
                    <a:pt x="2617380" y="986254"/>
                    <a:pt x="2617467" y="987954"/>
                    <a:pt x="2617467" y="1045580"/>
                  </a:cubicBezTo>
                  <a:cubicBezTo>
                    <a:pt x="2617467" y="1189078"/>
                    <a:pt x="2616726" y="1332620"/>
                    <a:pt x="2618165" y="1476119"/>
                  </a:cubicBezTo>
                  <a:cubicBezTo>
                    <a:pt x="2618426" y="1502012"/>
                    <a:pt x="2610450" y="1507024"/>
                    <a:pt x="2586562" y="1506501"/>
                  </a:cubicBezTo>
                  <a:cubicBezTo>
                    <a:pt x="2515815" y="1504932"/>
                    <a:pt x="2445025" y="1505150"/>
                    <a:pt x="2374279" y="1506414"/>
                  </a:cubicBezTo>
                  <a:cubicBezTo>
                    <a:pt x="2353268" y="1506806"/>
                    <a:pt x="2347776" y="1501009"/>
                    <a:pt x="2347907" y="1479955"/>
                  </a:cubicBezTo>
                  <a:cubicBezTo>
                    <a:pt x="2348865" y="1324861"/>
                    <a:pt x="2348909" y="1169725"/>
                    <a:pt x="2347863" y="1014631"/>
                  </a:cubicBezTo>
                  <a:cubicBezTo>
                    <a:pt x="2347688" y="991616"/>
                    <a:pt x="2354968" y="986820"/>
                    <a:pt x="2376370" y="987300"/>
                  </a:cubicBezTo>
                  <a:cubicBezTo>
                    <a:pt x="2427502" y="988477"/>
                    <a:pt x="2427545" y="987388"/>
                    <a:pt x="2427545" y="937521"/>
                  </a:cubicBezTo>
                  <a:cubicBezTo>
                    <a:pt x="2427545" y="634657"/>
                    <a:pt x="2427806" y="331837"/>
                    <a:pt x="2427022" y="28973"/>
                  </a:cubicBezTo>
                  <a:cubicBezTo>
                    <a:pt x="2427000" y="17051"/>
                    <a:pt x="2428155" y="9075"/>
                    <a:pt x="2432525" y="4160"/>
                  </a:cubicBezTo>
                  <a:close/>
                  <a:moveTo>
                    <a:pt x="2067304" y="0"/>
                  </a:moveTo>
                  <a:lnTo>
                    <a:pt x="2213256" y="0"/>
                  </a:lnTo>
                  <a:lnTo>
                    <a:pt x="2227667" y="3716"/>
                  </a:lnTo>
                  <a:cubicBezTo>
                    <a:pt x="2231601" y="8641"/>
                    <a:pt x="2232353" y="16531"/>
                    <a:pt x="2232331" y="27624"/>
                  </a:cubicBezTo>
                  <a:cubicBezTo>
                    <a:pt x="2231633" y="337027"/>
                    <a:pt x="2232200" y="646428"/>
                    <a:pt x="2231197" y="955831"/>
                  </a:cubicBezTo>
                  <a:cubicBezTo>
                    <a:pt x="2231111" y="982028"/>
                    <a:pt x="2236995" y="989177"/>
                    <a:pt x="2263585" y="988392"/>
                  </a:cubicBezTo>
                  <a:cubicBezTo>
                    <a:pt x="2333939" y="986387"/>
                    <a:pt x="2333982" y="987782"/>
                    <a:pt x="2333982" y="1056916"/>
                  </a:cubicBezTo>
                  <a:cubicBezTo>
                    <a:pt x="2333982" y="1197363"/>
                    <a:pt x="2333503" y="1337810"/>
                    <a:pt x="2334506" y="1478257"/>
                  </a:cubicBezTo>
                  <a:cubicBezTo>
                    <a:pt x="2334637" y="1499834"/>
                    <a:pt x="2330016" y="1506852"/>
                    <a:pt x="2307175" y="1506416"/>
                  </a:cubicBezTo>
                  <a:cubicBezTo>
                    <a:pt x="2230064" y="1504890"/>
                    <a:pt x="2152823" y="1504673"/>
                    <a:pt x="2075712" y="1506503"/>
                  </a:cubicBezTo>
                  <a:cubicBezTo>
                    <a:pt x="2050996" y="1507114"/>
                    <a:pt x="2046594" y="1499572"/>
                    <a:pt x="2046681" y="1476557"/>
                  </a:cubicBezTo>
                  <a:cubicBezTo>
                    <a:pt x="2047553" y="1234676"/>
                    <a:pt x="2047204" y="992882"/>
                    <a:pt x="2047204" y="751045"/>
                  </a:cubicBezTo>
                  <a:cubicBezTo>
                    <a:pt x="2047204" y="510297"/>
                    <a:pt x="2047553" y="269505"/>
                    <a:pt x="2046638" y="28757"/>
                  </a:cubicBezTo>
                  <a:cubicBezTo>
                    <a:pt x="2046594" y="16727"/>
                    <a:pt x="2047815" y="8575"/>
                    <a:pt x="2052250" y="3617"/>
                  </a:cubicBezTo>
                  <a:close/>
                  <a:moveTo>
                    <a:pt x="1863624" y="0"/>
                  </a:moveTo>
                  <a:lnTo>
                    <a:pt x="2014955" y="0"/>
                  </a:lnTo>
                  <a:lnTo>
                    <a:pt x="2027125" y="2473"/>
                  </a:lnTo>
                  <a:cubicBezTo>
                    <a:pt x="2031669" y="6745"/>
                    <a:pt x="2033326" y="14221"/>
                    <a:pt x="2033282" y="26470"/>
                  </a:cubicBezTo>
                  <a:cubicBezTo>
                    <a:pt x="2032193" y="268308"/>
                    <a:pt x="2032628" y="510101"/>
                    <a:pt x="2032628" y="751895"/>
                  </a:cubicBezTo>
                  <a:cubicBezTo>
                    <a:pt x="2032628" y="992643"/>
                    <a:pt x="2032193" y="1233391"/>
                    <a:pt x="2033239" y="1474095"/>
                  </a:cubicBezTo>
                  <a:cubicBezTo>
                    <a:pt x="2033369" y="1500642"/>
                    <a:pt x="2026177" y="1507224"/>
                    <a:pt x="2000110" y="1506483"/>
                  </a:cubicBezTo>
                  <a:cubicBezTo>
                    <a:pt x="1929364" y="1504521"/>
                    <a:pt x="1858486" y="1505088"/>
                    <a:pt x="1787696" y="1506265"/>
                  </a:cubicBezTo>
                  <a:cubicBezTo>
                    <a:pt x="1768473" y="1506613"/>
                    <a:pt x="1762719" y="1502123"/>
                    <a:pt x="1762806" y="1482159"/>
                  </a:cubicBezTo>
                  <a:cubicBezTo>
                    <a:pt x="1763678" y="1324843"/>
                    <a:pt x="1763547" y="1167526"/>
                    <a:pt x="1762893" y="1010167"/>
                  </a:cubicBezTo>
                  <a:cubicBezTo>
                    <a:pt x="1762806" y="992687"/>
                    <a:pt x="1766773" y="987238"/>
                    <a:pt x="1785211" y="987151"/>
                  </a:cubicBezTo>
                  <a:cubicBezTo>
                    <a:pt x="1851948" y="986802"/>
                    <a:pt x="1851948" y="986018"/>
                    <a:pt x="1851948" y="920589"/>
                  </a:cubicBezTo>
                  <a:cubicBezTo>
                    <a:pt x="1851948" y="623872"/>
                    <a:pt x="1852296" y="327198"/>
                    <a:pt x="1851337" y="30480"/>
                  </a:cubicBezTo>
                  <a:cubicBezTo>
                    <a:pt x="1851294" y="17774"/>
                    <a:pt x="1852384" y="9067"/>
                    <a:pt x="1856928" y="3770"/>
                  </a:cubicBezTo>
                  <a:close/>
                  <a:moveTo>
                    <a:pt x="1569285" y="0"/>
                  </a:moveTo>
                  <a:lnTo>
                    <a:pt x="1627489" y="0"/>
                  </a:lnTo>
                  <a:lnTo>
                    <a:pt x="1646677" y="7175"/>
                  </a:lnTo>
                  <a:cubicBezTo>
                    <a:pt x="1655063" y="15436"/>
                    <a:pt x="1655073" y="31793"/>
                    <a:pt x="1655073" y="65248"/>
                  </a:cubicBezTo>
                  <a:cubicBezTo>
                    <a:pt x="1655117" y="208877"/>
                    <a:pt x="1655117" y="352506"/>
                    <a:pt x="1655117" y="496092"/>
                  </a:cubicBezTo>
                  <a:cubicBezTo>
                    <a:pt x="1655117" y="650269"/>
                    <a:pt x="1655597" y="804448"/>
                    <a:pt x="1654594" y="958582"/>
                  </a:cubicBezTo>
                  <a:cubicBezTo>
                    <a:pt x="1654464" y="980987"/>
                    <a:pt x="1657951" y="989226"/>
                    <a:pt x="1683102" y="988528"/>
                  </a:cubicBezTo>
                  <a:cubicBezTo>
                    <a:pt x="1748792" y="986741"/>
                    <a:pt x="1748836" y="988180"/>
                    <a:pt x="1748836" y="1052693"/>
                  </a:cubicBezTo>
                  <a:cubicBezTo>
                    <a:pt x="1748836" y="1194186"/>
                    <a:pt x="1748182" y="1335679"/>
                    <a:pt x="1749446" y="1477173"/>
                  </a:cubicBezTo>
                  <a:cubicBezTo>
                    <a:pt x="1749664" y="1501496"/>
                    <a:pt x="1742908" y="1506988"/>
                    <a:pt x="1719457" y="1506509"/>
                  </a:cubicBezTo>
                  <a:cubicBezTo>
                    <a:pt x="1642345" y="1504939"/>
                    <a:pt x="1565148" y="1504983"/>
                    <a:pt x="1487993" y="1506509"/>
                  </a:cubicBezTo>
                  <a:cubicBezTo>
                    <a:pt x="1465239" y="1506945"/>
                    <a:pt x="1460357" y="1500014"/>
                    <a:pt x="1460488" y="1478349"/>
                  </a:cubicBezTo>
                  <a:cubicBezTo>
                    <a:pt x="1461447" y="1324172"/>
                    <a:pt x="1461359" y="1170037"/>
                    <a:pt x="1460531" y="1015859"/>
                  </a:cubicBezTo>
                  <a:cubicBezTo>
                    <a:pt x="1460401" y="995067"/>
                    <a:pt x="1463670" y="986785"/>
                    <a:pt x="1487296" y="987133"/>
                  </a:cubicBezTo>
                  <a:cubicBezTo>
                    <a:pt x="1556298" y="988223"/>
                    <a:pt x="1556298" y="987046"/>
                    <a:pt x="1556298" y="917215"/>
                  </a:cubicBezTo>
                  <a:cubicBezTo>
                    <a:pt x="1556298" y="621544"/>
                    <a:pt x="1556691" y="325872"/>
                    <a:pt x="1555645" y="30245"/>
                  </a:cubicBezTo>
                  <a:cubicBezTo>
                    <a:pt x="1555601" y="17168"/>
                    <a:pt x="1557040" y="8821"/>
                    <a:pt x="1561819" y="3846"/>
                  </a:cubicBezTo>
                  <a:close/>
                  <a:moveTo>
                    <a:pt x="1271232" y="0"/>
                  </a:moveTo>
                  <a:lnTo>
                    <a:pt x="1330214" y="0"/>
                  </a:lnTo>
                  <a:lnTo>
                    <a:pt x="1350179" y="7630"/>
                  </a:lnTo>
                  <a:cubicBezTo>
                    <a:pt x="1358663" y="16103"/>
                    <a:pt x="1358685" y="32841"/>
                    <a:pt x="1358685" y="67299"/>
                  </a:cubicBezTo>
                  <a:cubicBezTo>
                    <a:pt x="1358641" y="209664"/>
                    <a:pt x="1358641" y="352116"/>
                    <a:pt x="1358641" y="494569"/>
                  </a:cubicBezTo>
                  <a:cubicBezTo>
                    <a:pt x="1358641" y="648616"/>
                    <a:pt x="1359077" y="802663"/>
                    <a:pt x="1358205" y="956711"/>
                  </a:cubicBezTo>
                  <a:cubicBezTo>
                    <a:pt x="1358075" y="979421"/>
                    <a:pt x="1360995" y="989621"/>
                    <a:pt x="1387934" y="988575"/>
                  </a:cubicBezTo>
                  <a:cubicBezTo>
                    <a:pt x="1446606" y="986265"/>
                    <a:pt x="1446650" y="988008"/>
                    <a:pt x="1446650" y="1047334"/>
                  </a:cubicBezTo>
                  <a:cubicBezTo>
                    <a:pt x="1446650" y="1190833"/>
                    <a:pt x="1446214" y="1334331"/>
                    <a:pt x="1447130" y="1477829"/>
                  </a:cubicBezTo>
                  <a:cubicBezTo>
                    <a:pt x="1447260" y="1499188"/>
                    <a:pt x="1442814" y="1507034"/>
                    <a:pt x="1419624" y="1506512"/>
                  </a:cubicBezTo>
                  <a:cubicBezTo>
                    <a:pt x="1351014" y="1504899"/>
                    <a:pt x="1282315" y="1504943"/>
                    <a:pt x="1213705" y="1506512"/>
                  </a:cubicBezTo>
                  <a:cubicBezTo>
                    <a:pt x="1190776" y="1507034"/>
                    <a:pt x="1186199" y="1499581"/>
                    <a:pt x="1186286" y="1478178"/>
                  </a:cubicBezTo>
                  <a:cubicBezTo>
                    <a:pt x="1187158" y="1324131"/>
                    <a:pt x="1187419" y="1170084"/>
                    <a:pt x="1186113" y="1016036"/>
                  </a:cubicBezTo>
                  <a:cubicBezTo>
                    <a:pt x="1185894" y="991321"/>
                    <a:pt x="1193304" y="986308"/>
                    <a:pt x="1216189" y="987267"/>
                  </a:cubicBezTo>
                  <a:cubicBezTo>
                    <a:pt x="1258253" y="989011"/>
                    <a:pt x="1258341" y="987659"/>
                    <a:pt x="1258341" y="944331"/>
                  </a:cubicBezTo>
                  <a:cubicBezTo>
                    <a:pt x="1258341" y="640465"/>
                    <a:pt x="1258645" y="336598"/>
                    <a:pt x="1257775" y="32732"/>
                  </a:cubicBezTo>
                  <a:cubicBezTo>
                    <a:pt x="1257731" y="19873"/>
                    <a:pt x="1258494" y="10763"/>
                    <a:pt x="1263027" y="5026"/>
                  </a:cubicBezTo>
                  <a:close/>
                  <a:moveTo>
                    <a:pt x="902006" y="0"/>
                  </a:moveTo>
                  <a:lnTo>
                    <a:pt x="1048542" y="0"/>
                  </a:lnTo>
                  <a:lnTo>
                    <a:pt x="1054823" y="2815"/>
                  </a:lnTo>
                  <a:cubicBezTo>
                    <a:pt x="1059917" y="7523"/>
                    <a:pt x="1061802" y="15838"/>
                    <a:pt x="1061737" y="29503"/>
                  </a:cubicBezTo>
                  <a:cubicBezTo>
                    <a:pt x="1060603" y="337598"/>
                    <a:pt x="1061344" y="645692"/>
                    <a:pt x="1060429" y="953786"/>
                  </a:cubicBezTo>
                  <a:cubicBezTo>
                    <a:pt x="1060341" y="979940"/>
                    <a:pt x="1064047" y="991405"/>
                    <a:pt x="1093775" y="988615"/>
                  </a:cubicBezTo>
                  <a:cubicBezTo>
                    <a:pt x="1118316" y="986348"/>
                    <a:pt x="1151750" y="976845"/>
                    <a:pt x="1166135" y="993191"/>
                  </a:cubicBezTo>
                  <a:cubicBezTo>
                    <a:pt x="1178340" y="1007097"/>
                    <a:pt x="1169927" y="1039354"/>
                    <a:pt x="1169971" y="1063502"/>
                  </a:cubicBezTo>
                  <a:cubicBezTo>
                    <a:pt x="1170101" y="1201726"/>
                    <a:pt x="1169578" y="1339950"/>
                    <a:pt x="1170537" y="1478174"/>
                  </a:cubicBezTo>
                  <a:cubicBezTo>
                    <a:pt x="1170669" y="1499490"/>
                    <a:pt x="1166396" y="1506900"/>
                    <a:pt x="1143381" y="1506464"/>
                  </a:cubicBezTo>
                  <a:cubicBezTo>
                    <a:pt x="1066314" y="1504895"/>
                    <a:pt x="989159" y="1504808"/>
                    <a:pt x="912135" y="1506508"/>
                  </a:cubicBezTo>
                  <a:cubicBezTo>
                    <a:pt x="888118" y="1507031"/>
                    <a:pt x="882669" y="1500624"/>
                    <a:pt x="882756" y="1477041"/>
                  </a:cubicBezTo>
                  <a:cubicBezTo>
                    <a:pt x="883628" y="1234419"/>
                    <a:pt x="883279" y="991753"/>
                    <a:pt x="883279" y="749044"/>
                  </a:cubicBezTo>
                  <a:cubicBezTo>
                    <a:pt x="883279" y="508470"/>
                    <a:pt x="883628" y="267897"/>
                    <a:pt x="882756" y="27367"/>
                  </a:cubicBezTo>
                  <a:cubicBezTo>
                    <a:pt x="882713" y="15969"/>
                    <a:pt x="883704" y="8166"/>
                    <a:pt x="887802" y="3409"/>
                  </a:cubicBezTo>
                  <a:close/>
                  <a:moveTo>
                    <a:pt x="693669" y="0"/>
                  </a:moveTo>
                  <a:lnTo>
                    <a:pt x="850218" y="0"/>
                  </a:lnTo>
                  <a:lnTo>
                    <a:pt x="863671" y="3258"/>
                  </a:lnTo>
                  <a:cubicBezTo>
                    <a:pt x="867904" y="8004"/>
                    <a:pt x="869049" y="15807"/>
                    <a:pt x="869005" y="27380"/>
                  </a:cubicBezTo>
                  <a:cubicBezTo>
                    <a:pt x="868090" y="269086"/>
                    <a:pt x="868438" y="510706"/>
                    <a:pt x="868438" y="752370"/>
                  </a:cubicBezTo>
                  <a:cubicBezTo>
                    <a:pt x="868438" y="990851"/>
                    <a:pt x="867566" y="1229332"/>
                    <a:pt x="869397" y="1467769"/>
                  </a:cubicBezTo>
                  <a:cubicBezTo>
                    <a:pt x="869658" y="1501639"/>
                    <a:pt x="859503" y="1507436"/>
                    <a:pt x="828989" y="1506433"/>
                  </a:cubicBezTo>
                  <a:cubicBezTo>
                    <a:pt x="760422" y="1504167"/>
                    <a:pt x="691681" y="1504777"/>
                    <a:pt x="623069" y="1506259"/>
                  </a:cubicBezTo>
                  <a:cubicBezTo>
                    <a:pt x="601536" y="1506738"/>
                    <a:pt x="597177" y="1499851"/>
                    <a:pt x="597308" y="1479713"/>
                  </a:cubicBezTo>
                  <a:cubicBezTo>
                    <a:pt x="598092" y="1323530"/>
                    <a:pt x="598136" y="1167390"/>
                    <a:pt x="597265" y="1011207"/>
                  </a:cubicBezTo>
                  <a:cubicBezTo>
                    <a:pt x="597134" y="991243"/>
                    <a:pt x="602800" y="986884"/>
                    <a:pt x="622023" y="987015"/>
                  </a:cubicBezTo>
                  <a:cubicBezTo>
                    <a:pt x="681785" y="987494"/>
                    <a:pt x="681785" y="986579"/>
                    <a:pt x="681785" y="926729"/>
                  </a:cubicBezTo>
                  <a:cubicBezTo>
                    <a:pt x="681785" y="628094"/>
                    <a:pt x="682134" y="329503"/>
                    <a:pt x="681175" y="30867"/>
                  </a:cubicBezTo>
                  <a:cubicBezTo>
                    <a:pt x="681132" y="18226"/>
                    <a:pt x="682199" y="9443"/>
                    <a:pt x="686738" y="4032"/>
                  </a:cubicBezTo>
                  <a:close/>
                  <a:moveTo>
                    <a:pt x="377434" y="0"/>
                  </a:moveTo>
                  <a:lnTo>
                    <a:pt x="471641" y="0"/>
                  </a:lnTo>
                  <a:lnTo>
                    <a:pt x="480685" y="4845"/>
                  </a:lnTo>
                  <a:cubicBezTo>
                    <a:pt x="494894" y="21410"/>
                    <a:pt x="484695" y="59159"/>
                    <a:pt x="484738" y="87536"/>
                  </a:cubicBezTo>
                  <a:cubicBezTo>
                    <a:pt x="484825" y="222535"/>
                    <a:pt x="484738" y="357620"/>
                    <a:pt x="484738" y="492749"/>
                  </a:cubicBezTo>
                  <a:cubicBezTo>
                    <a:pt x="484738" y="647886"/>
                    <a:pt x="485174" y="803066"/>
                    <a:pt x="484259" y="958203"/>
                  </a:cubicBezTo>
                  <a:cubicBezTo>
                    <a:pt x="484128" y="980042"/>
                    <a:pt x="486830" y="989196"/>
                    <a:pt x="512461" y="988629"/>
                  </a:cubicBezTo>
                  <a:cubicBezTo>
                    <a:pt x="583338" y="986973"/>
                    <a:pt x="583383" y="988412"/>
                    <a:pt x="583383" y="1060683"/>
                  </a:cubicBezTo>
                  <a:cubicBezTo>
                    <a:pt x="583383" y="1199997"/>
                    <a:pt x="582859" y="1339311"/>
                    <a:pt x="583905" y="1478625"/>
                  </a:cubicBezTo>
                  <a:cubicBezTo>
                    <a:pt x="584079" y="1501118"/>
                    <a:pt x="577498" y="1506871"/>
                    <a:pt x="555572" y="1506523"/>
                  </a:cubicBezTo>
                  <a:cubicBezTo>
                    <a:pt x="477415" y="1505258"/>
                    <a:pt x="399214" y="1505520"/>
                    <a:pt x="321057" y="1506392"/>
                  </a:cubicBezTo>
                  <a:cubicBezTo>
                    <a:pt x="302183" y="1506610"/>
                    <a:pt x="293378" y="1504169"/>
                    <a:pt x="293508" y="1481458"/>
                  </a:cubicBezTo>
                  <a:cubicBezTo>
                    <a:pt x="294598" y="1325275"/>
                    <a:pt x="294555" y="1169048"/>
                    <a:pt x="293553" y="1012865"/>
                  </a:cubicBezTo>
                  <a:cubicBezTo>
                    <a:pt x="293421" y="990896"/>
                    <a:pt x="301006" y="987103"/>
                    <a:pt x="320578" y="987496"/>
                  </a:cubicBezTo>
                  <a:cubicBezTo>
                    <a:pt x="365868" y="988368"/>
                    <a:pt x="365911" y="987409"/>
                    <a:pt x="365911" y="941159"/>
                  </a:cubicBezTo>
                  <a:cubicBezTo>
                    <a:pt x="365911" y="637207"/>
                    <a:pt x="366217" y="333209"/>
                    <a:pt x="365345" y="29256"/>
                  </a:cubicBezTo>
                  <a:cubicBezTo>
                    <a:pt x="365302" y="16985"/>
                    <a:pt x="366664" y="8420"/>
                    <a:pt x="371225" y="3325"/>
                  </a:cubicBezTo>
                  <a:close/>
                  <a:moveTo>
                    <a:pt x="13048" y="0"/>
                  </a:moveTo>
                  <a:lnTo>
                    <a:pt x="158516" y="0"/>
                  </a:lnTo>
                  <a:lnTo>
                    <a:pt x="164680" y="4944"/>
                  </a:lnTo>
                  <a:cubicBezTo>
                    <a:pt x="167704" y="10295"/>
                    <a:pt x="167453" y="18206"/>
                    <a:pt x="167431" y="27512"/>
                  </a:cubicBezTo>
                  <a:cubicBezTo>
                    <a:pt x="167039" y="301999"/>
                    <a:pt x="167169" y="576486"/>
                    <a:pt x="167169" y="850972"/>
                  </a:cubicBezTo>
                  <a:cubicBezTo>
                    <a:pt x="167169" y="890029"/>
                    <a:pt x="167779" y="929129"/>
                    <a:pt x="166864" y="968142"/>
                  </a:cubicBezTo>
                  <a:cubicBezTo>
                    <a:pt x="166515" y="983007"/>
                    <a:pt x="170482" y="988848"/>
                    <a:pt x="186131" y="988107"/>
                  </a:cubicBezTo>
                  <a:cubicBezTo>
                    <a:pt x="210367" y="986973"/>
                    <a:pt x="234778" y="988848"/>
                    <a:pt x="259014" y="987452"/>
                  </a:cubicBezTo>
                  <a:cubicBezTo>
                    <a:pt x="276318" y="986450"/>
                    <a:pt x="280198" y="992988"/>
                    <a:pt x="280154" y="1009204"/>
                  </a:cubicBezTo>
                  <a:cubicBezTo>
                    <a:pt x="279632" y="1167566"/>
                    <a:pt x="279632" y="1325929"/>
                    <a:pt x="280111" y="1484292"/>
                  </a:cubicBezTo>
                  <a:cubicBezTo>
                    <a:pt x="280154" y="1500202"/>
                    <a:pt x="276580" y="1506523"/>
                    <a:pt x="259101" y="1506305"/>
                  </a:cubicBezTo>
                  <a:cubicBezTo>
                    <a:pt x="179855" y="1505389"/>
                    <a:pt x="100564" y="1504910"/>
                    <a:pt x="21360" y="1506523"/>
                  </a:cubicBezTo>
                  <a:cubicBezTo>
                    <a:pt x="-3399" y="1507046"/>
                    <a:pt x="699" y="1492923"/>
                    <a:pt x="699" y="1478625"/>
                  </a:cubicBezTo>
                  <a:cubicBezTo>
                    <a:pt x="699" y="1235785"/>
                    <a:pt x="699" y="992945"/>
                    <a:pt x="699" y="750148"/>
                  </a:cubicBezTo>
                  <a:cubicBezTo>
                    <a:pt x="699" y="509444"/>
                    <a:pt x="1178" y="268740"/>
                    <a:pt x="1" y="28036"/>
                  </a:cubicBezTo>
                  <a:cubicBezTo>
                    <a:pt x="-64" y="15089"/>
                    <a:pt x="1865" y="7254"/>
                    <a:pt x="6769" y="2808"/>
                  </a:cubicBezTo>
                  <a:close/>
                </a:path>
              </a:pathLst>
            </a:custGeom>
            <a:solidFill>
              <a:srgbClr val="FFFFFF"/>
            </a:solidFill>
            <a:ln w="654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35" name="Rectangle: Rounded Corners 334"/>
            <p:cNvSpPr/>
            <p:nvPr/>
          </p:nvSpPr>
          <p:spPr>
            <a:xfrm>
              <a:off x="6220061" y="4484932"/>
              <a:ext cx="799864" cy="21907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6" name="Group 335"/>
            <p:cNvGrpSpPr/>
            <p:nvPr/>
          </p:nvGrpSpPr>
          <p:grpSpPr>
            <a:xfrm>
              <a:off x="7130881" y="4443184"/>
              <a:ext cx="1996303" cy="302571"/>
              <a:chOff x="7130881" y="4411197"/>
              <a:chExt cx="2318337" cy="351380"/>
            </a:xfrm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37" name="Graphic 127"/>
              <p:cNvSpPr/>
              <p:nvPr/>
            </p:nvSpPr>
            <p:spPr>
              <a:xfrm>
                <a:off x="7130881" y="4411197"/>
                <a:ext cx="2318337" cy="351380"/>
              </a:xfrm>
              <a:custGeom>
                <a:avLst/>
                <a:gdLst>
                  <a:gd name="connsiteX0" fmla="*/ 1741016 w 3482448"/>
                  <a:gd name="connsiteY0" fmla="*/ 1114 h 527819"/>
                  <a:gd name="connsiteX1" fmla="*/ 3431200 w 3482448"/>
                  <a:gd name="connsiteY1" fmla="*/ 1 h 527819"/>
                  <a:gd name="connsiteX2" fmla="*/ 3482403 w 3482448"/>
                  <a:gd name="connsiteY2" fmla="*/ 52056 h 527819"/>
                  <a:gd name="connsiteX3" fmla="*/ 3482075 w 3482448"/>
                  <a:gd name="connsiteY3" fmla="*/ 484866 h 527819"/>
                  <a:gd name="connsiteX4" fmla="*/ 3441348 w 3482448"/>
                  <a:gd name="connsiteY4" fmla="*/ 527819 h 527819"/>
                  <a:gd name="connsiteX5" fmla="*/ 41928 w 3482448"/>
                  <a:gd name="connsiteY5" fmla="*/ 527754 h 527819"/>
                  <a:gd name="connsiteX6" fmla="*/ 284 w 3482448"/>
                  <a:gd name="connsiteY6" fmla="*/ 485455 h 527819"/>
                  <a:gd name="connsiteX7" fmla="*/ 22 w 3482448"/>
                  <a:gd name="connsiteY7" fmla="*/ 43086 h 527819"/>
                  <a:gd name="connsiteX8" fmla="*/ 46053 w 3482448"/>
                  <a:gd name="connsiteY8" fmla="*/ 394 h 527819"/>
                  <a:gd name="connsiteX9" fmla="*/ 1741016 w 3482448"/>
                  <a:gd name="connsiteY9" fmla="*/ 1114 h 527819"/>
                  <a:gd name="connsiteX0-1" fmla="*/ 46053 w 3482448"/>
                  <a:gd name="connsiteY0-2" fmla="*/ 394 h 527819"/>
                  <a:gd name="connsiteX1-3" fmla="*/ 3431200 w 3482448"/>
                  <a:gd name="connsiteY1-4" fmla="*/ 1 h 527819"/>
                  <a:gd name="connsiteX2-5" fmla="*/ 3482403 w 3482448"/>
                  <a:gd name="connsiteY2-6" fmla="*/ 52056 h 527819"/>
                  <a:gd name="connsiteX3-7" fmla="*/ 3482075 w 3482448"/>
                  <a:gd name="connsiteY3-8" fmla="*/ 484866 h 527819"/>
                  <a:gd name="connsiteX4-9" fmla="*/ 3441348 w 3482448"/>
                  <a:gd name="connsiteY4-10" fmla="*/ 527819 h 527819"/>
                  <a:gd name="connsiteX5-11" fmla="*/ 41928 w 3482448"/>
                  <a:gd name="connsiteY5-12" fmla="*/ 527754 h 527819"/>
                  <a:gd name="connsiteX6-13" fmla="*/ 284 w 3482448"/>
                  <a:gd name="connsiteY6-14" fmla="*/ 485455 h 527819"/>
                  <a:gd name="connsiteX7-15" fmla="*/ 22 w 3482448"/>
                  <a:gd name="connsiteY7-16" fmla="*/ 43086 h 527819"/>
                  <a:gd name="connsiteX8-17" fmla="*/ 46053 w 3482448"/>
                  <a:gd name="connsiteY8-18" fmla="*/ 394 h 52781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3482448" h="527819">
                    <a:moveTo>
                      <a:pt x="46053" y="394"/>
                    </a:moveTo>
                    <a:lnTo>
                      <a:pt x="3431200" y="1"/>
                    </a:lnTo>
                    <a:cubicBezTo>
                      <a:pt x="3474087" y="-130"/>
                      <a:pt x="3483189" y="11001"/>
                      <a:pt x="3482403" y="52056"/>
                    </a:cubicBezTo>
                    <a:cubicBezTo>
                      <a:pt x="3479718" y="196304"/>
                      <a:pt x="3480438" y="340618"/>
                      <a:pt x="3482075" y="484866"/>
                    </a:cubicBezTo>
                    <a:cubicBezTo>
                      <a:pt x="3482469" y="516688"/>
                      <a:pt x="3476249" y="527819"/>
                      <a:pt x="3441348" y="527819"/>
                    </a:cubicBezTo>
                    <a:lnTo>
                      <a:pt x="41928" y="527754"/>
                    </a:lnTo>
                    <a:cubicBezTo>
                      <a:pt x="8010" y="527754"/>
                      <a:pt x="-109" y="518325"/>
                      <a:pt x="284" y="485455"/>
                    </a:cubicBezTo>
                    <a:cubicBezTo>
                      <a:pt x="2052" y="337998"/>
                      <a:pt x="2641" y="190542"/>
                      <a:pt x="22" y="43086"/>
                    </a:cubicBezTo>
                    <a:cubicBezTo>
                      <a:pt x="-633" y="4650"/>
                      <a:pt x="13118" y="329"/>
                      <a:pt x="46053" y="394"/>
                    </a:cubicBezTo>
                    <a:close/>
                  </a:path>
                </a:pathLst>
              </a:custGeom>
              <a:solidFill>
                <a:srgbClr val="1B1C1B"/>
              </a:solidFill>
              <a:ln w="6548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/>
              <p:cNvSpPr/>
              <p:nvPr/>
            </p:nvSpPr>
            <p:spPr>
              <a:xfrm>
                <a:off x="7338156" y="4518738"/>
                <a:ext cx="1898851" cy="139114"/>
              </a:xfrm>
              <a:custGeom>
                <a:avLst/>
                <a:gdLst>
                  <a:gd name="connsiteX0" fmla="*/ 2566643 w 2852324"/>
                  <a:gd name="connsiteY0" fmla="*/ 0 h 208968"/>
                  <a:gd name="connsiteX1" fmla="*/ 2817495 w 2852324"/>
                  <a:gd name="connsiteY1" fmla="*/ 0 h 208968"/>
                  <a:gd name="connsiteX2" fmla="*/ 2852324 w 2852324"/>
                  <a:gd name="connsiteY2" fmla="*/ 34829 h 208968"/>
                  <a:gd name="connsiteX3" fmla="*/ 2852324 w 2852324"/>
                  <a:gd name="connsiteY3" fmla="*/ 174139 h 208968"/>
                  <a:gd name="connsiteX4" fmla="*/ 2817495 w 2852324"/>
                  <a:gd name="connsiteY4" fmla="*/ 208968 h 208968"/>
                  <a:gd name="connsiteX5" fmla="*/ 2566643 w 2852324"/>
                  <a:gd name="connsiteY5" fmla="*/ 208968 h 208968"/>
                  <a:gd name="connsiteX6" fmla="*/ 2531814 w 2852324"/>
                  <a:gd name="connsiteY6" fmla="*/ 174139 h 208968"/>
                  <a:gd name="connsiteX7" fmla="*/ 2531814 w 2852324"/>
                  <a:gd name="connsiteY7" fmla="*/ 34829 h 208968"/>
                  <a:gd name="connsiteX8" fmla="*/ 2566643 w 2852324"/>
                  <a:gd name="connsiteY8" fmla="*/ 0 h 208968"/>
                  <a:gd name="connsiteX9" fmla="*/ 2060281 w 2852324"/>
                  <a:gd name="connsiteY9" fmla="*/ 0 h 208968"/>
                  <a:gd name="connsiteX10" fmla="*/ 2311133 w 2852324"/>
                  <a:gd name="connsiteY10" fmla="*/ 0 h 208968"/>
                  <a:gd name="connsiteX11" fmla="*/ 2345962 w 2852324"/>
                  <a:gd name="connsiteY11" fmla="*/ 34829 h 208968"/>
                  <a:gd name="connsiteX12" fmla="*/ 2345962 w 2852324"/>
                  <a:gd name="connsiteY12" fmla="*/ 174139 h 208968"/>
                  <a:gd name="connsiteX13" fmla="*/ 2311133 w 2852324"/>
                  <a:gd name="connsiteY13" fmla="*/ 208968 h 208968"/>
                  <a:gd name="connsiteX14" fmla="*/ 2060281 w 2852324"/>
                  <a:gd name="connsiteY14" fmla="*/ 208968 h 208968"/>
                  <a:gd name="connsiteX15" fmla="*/ 2025452 w 2852324"/>
                  <a:gd name="connsiteY15" fmla="*/ 174139 h 208968"/>
                  <a:gd name="connsiteX16" fmla="*/ 2025452 w 2852324"/>
                  <a:gd name="connsiteY16" fmla="*/ 34829 h 208968"/>
                  <a:gd name="connsiteX17" fmla="*/ 2060281 w 2852324"/>
                  <a:gd name="connsiteY17" fmla="*/ 0 h 208968"/>
                  <a:gd name="connsiteX18" fmla="*/ 1553918 w 2852324"/>
                  <a:gd name="connsiteY18" fmla="*/ 0 h 208968"/>
                  <a:gd name="connsiteX19" fmla="*/ 1804770 w 2852324"/>
                  <a:gd name="connsiteY19" fmla="*/ 0 h 208968"/>
                  <a:gd name="connsiteX20" fmla="*/ 1839599 w 2852324"/>
                  <a:gd name="connsiteY20" fmla="*/ 34829 h 208968"/>
                  <a:gd name="connsiteX21" fmla="*/ 1839599 w 2852324"/>
                  <a:gd name="connsiteY21" fmla="*/ 174139 h 208968"/>
                  <a:gd name="connsiteX22" fmla="*/ 1804770 w 2852324"/>
                  <a:gd name="connsiteY22" fmla="*/ 208968 h 208968"/>
                  <a:gd name="connsiteX23" fmla="*/ 1553918 w 2852324"/>
                  <a:gd name="connsiteY23" fmla="*/ 208968 h 208968"/>
                  <a:gd name="connsiteX24" fmla="*/ 1519089 w 2852324"/>
                  <a:gd name="connsiteY24" fmla="*/ 174139 h 208968"/>
                  <a:gd name="connsiteX25" fmla="*/ 1519089 w 2852324"/>
                  <a:gd name="connsiteY25" fmla="*/ 34829 h 208968"/>
                  <a:gd name="connsiteX26" fmla="*/ 1553918 w 2852324"/>
                  <a:gd name="connsiteY26" fmla="*/ 0 h 208968"/>
                  <a:gd name="connsiteX27" fmla="*/ 1047555 w 2852324"/>
                  <a:gd name="connsiteY27" fmla="*/ 0 h 208968"/>
                  <a:gd name="connsiteX28" fmla="*/ 1298407 w 2852324"/>
                  <a:gd name="connsiteY28" fmla="*/ 0 h 208968"/>
                  <a:gd name="connsiteX29" fmla="*/ 1333236 w 2852324"/>
                  <a:gd name="connsiteY29" fmla="*/ 34829 h 208968"/>
                  <a:gd name="connsiteX30" fmla="*/ 1333236 w 2852324"/>
                  <a:gd name="connsiteY30" fmla="*/ 174139 h 208968"/>
                  <a:gd name="connsiteX31" fmla="*/ 1298407 w 2852324"/>
                  <a:gd name="connsiteY31" fmla="*/ 208968 h 208968"/>
                  <a:gd name="connsiteX32" fmla="*/ 1047555 w 2852324"/>
                  <a:gd name="connsiteY32" fmla="*/ 208968 h 208968"/>
                  <a:gd name="connsiteX33" fmla="*/ 1012726 w 2852324"/>
                  <a:gd name="connsiteY33" fmla="*/ 174139 h 208968"/>
                  <a:gd name="connsiteX34" fmla="*/ 1012726 w 2852324"/>
                  <a:gd name="connsiteY34" fmla="*/ 34829 h 208968"/>
                  <a:gd name="connsiteX35" fmla="*/ 1047555 w 2852324"/>
                  <a:gd name="connsiteY35" fmla="*/ 0 h 208968"/>
                  <a:gd name="connsiteX36" fmla="*/ 541192 w 2852324"/>
                  <a:gd name="connsiteY36" fmla="*/ 0 h 208968"/>
                  <a:gd name="connsiteX37" fmla="*/ 792044 w 2852324"/>
                  <a:gd name="connsiteY37" fmla="*/ 0 h 208968"/>
                  <a:gd name="connsiteX38" fmla="*/ 826873 w 2852324"/>
                  <a:gd name="connsiteY38" fmla="*/ 34829 h 208968"/>
                  <a:gd name="connsiteX39" fmla="*/ 826873 w 2852324"/>
                  <a:gd name="connsiteY39" fmla="*/ 174139 h 208968"/>
                  <a:gd name="connsiteX40" fmla="*/ 792044 w 2852324"/>
                  <a:gd name="connsiteY40" fmla="*/ 208968 h 208968"/>
                  <a:gd name="connsiteX41" fmla="*/ 541192 w 2852324"/>
                  <a:gd name="connsiteY41" fmla="*/ 208968 h 208968"/>
                  <a:gd name="connsiteX42" fmla="*/ 506363 w 2852324"/>
                  <a:gd name="connsiteY42" fmla="*/ 174139 h 208968"/>
                  <a:gd name="connsiteX43" fmla="*/ 506363 w 2852324"/>
                  <a:gd name="connsiteY43" fmla="*/ 34829 h 208968"/>
                  <a:gd name="connsiteX44" fmla="*/ 541192 w 2852324"/>
                  <a:gd name="connsiteY44" fmla="*/ 0 h 208968"/>
                  <a:gd name="connsiteX45" fmla="*/ 34829 w 2852324"/>
                  <a:gd name="connsiteY45" fmla="*/ 0 h 208968"/>
                  <a:gd name="connsiteX46" fmla="*/ 285681 w 2852324"/>
                  <a:gd name="connsiteY46" fmla="*/ 0 h 208968"/>
                  <a:gd name="connsiteX47" fmla="*/ 320510 w 2852324"/>
                  <a:gd name="connsiteY47" fmla="*/ 34829 h 208968"/>
                  <a:gd name="connsiteX48" fmla="*/ 320510 w 2852324"/>
                  <a:gd name="connsiteY48" fmla="*/ 174139 h 208968"/>
                  <a:gd name="connsiteX49" fmla="*/ 285681 w 2852324"/>
                  <a:gd name="connsiteY49" fmla="*/ 208968 h 208968"/>
                  <a:gd name="connsiteX50" fmla="*/ 34829 w 2852324"/>
                  <a:gd name="connsiteY50" fmla="*/ 208968 h 208968"/>
                  <a:gd name="connsiteX51" fmla="*/ 0 w 2852324"/>
                  <a:gd name="connsiteY51" fmla="*/ 174139 h 208968"/>
                  <a:gd name="connsiteX52" fmla="*/ 0 w 2852324"/>
                  <a:gd name="connsiteY52" fmla="*/ 34829 h 208968"/>
                  <a:gd name="connsiteX53" fmla="*/ 34829 w 2852324"/>
                  <a:gd name="connsiteY53" fmla="*/ 0 h 208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2852324" h="208968">
                    <a:moveTo>
                      <a:pt x="2566643" y="0"/>
                    </a:moveTo>
                    <a:lnTo>
                      <a:pt x="2817495" y="0"/>
                    </a:lnTo>
                    <a:cubicBezTo>
                      <a:pt x="2836731" y="0"/>
                      <a:pt x="2852324" y="15593"/>
                      <a:pt x="2852324" y="34829"/>
                    </a:cubicBezTo>
                    <a:lnTo>
                      <a:pt x="2852324" y="174139"/>
                    </a:lnTo>
                    <a:cubicBezTo>
                      <a:pt x="2852324" y="193375"/>
                      <a:pt x="2836731" y="208968"/>
                      <a:pt x="2817495" y="208968"/>
                    </a:cubicBezTo>
                    <a:lnTo>
                      <a:pt x="2566643" y="208968"/>
                    </a:lnTo>
                    <a:cubicBezTo>
                      <a:pt x="2547407" y="208968"/>
                      <a:pt x="2531814" y="193375"/>
                      <a:pt x="2531814" y="174139"/>
                    </a:cubicBezTo>
                    <a:lnTo>
                      <a:pt x="2531814" y="34829"/>
                    </a:lnTo>
                    <a:cubicBezTo>
                      <a:pt x="2531814" y="15593"/>
                      <a:pt x="2547407" y="0"/>
                      <a:pt x="2566643" y="0"/>
                    </a:cubicBezTo>
                    <a:close/>
                    <a:moveTo>
                      <a:pt x="2060281" y="0"/>
                    </a:moveTo>
                    <a:lnTo>
                      <a:pt x="2311133" y="0"/>
                    </a:lnTo>
                    <a:cubicBezTo>
                      <a:pt x="2330369" y="0"/>
                      <a:pt x="2345962" y="15593"/>
                      <a:pt x="2345962" y="34829"/>
                    </a:cubicBezTo>
                    <a:lnTo>
                      <a:pt x="2345962" y="174139"/>
                    </a:lnTo>
                    <a:cubicBezTo>
                      <a:pt x="2345962" y="193375"/>
                      <a:pt x="2330369" y="208968"/>
                      <a:pt x="2311133" y="208968"/>
                    </a:cubicBezTo>
                    <a:lnTo>
                      <a:pt x="2060281" y="208968"/>
                    </a:lnTo>
                    <a:cubicBezTo>
                      <a:pt x="2041045" y="208968"/>
                      <a:pt x="2025452" y="193375"/>
                      <a:pt x="2025452" y="174139"/>
                    </a:cubicBezTo>
                    <a:lnTo>
                      <a:pt x="2025452" y="34829"/>
                    </a:lnTo>
                    <a:cubicBezTo>
                      <a:pt x="2025452" y="15593"/>
                      <a:pt x="2041045" y="0"/>
                      <a:pt x="2060281" y="0"/>
                    </a:cubicBezTo>
                    <a:close/>
                    <a:moveTo>
                      <a:pt x="1553918" y="0"/>
                    </a:moveTo>
                    <a:lnTo>
                      <a:pt x="1804770" y="0"/>
                    </a:lnTo>
                    <a:cubicBezTo>
                      <a:pt x="1824006" y="0"/>
                      <a:pt x="1839599" y="15593"/>
                      <a:pt x="1839599" y="34829"/>
                    </a:cubicBezTo>
                    <a:lnTo>
                      <a:pt x="1839599" y="174139"/>
                    </a:lnTo>
                    <a:cubicBezTo>
                      <a:pt x="1839599" y="193375"/>
                      <a:pt x="1824006" y="208968"/>
                      <a:pt x="1804770" y="208968"/>
                    </a:cubicBezTo>
                    <a:lnTo>
                      <a:pt x="1553918" y="208968"/>
                    </a:lnTo>
                    <a:cubicBezTo>
                      <a:pt x="1534682" y="208968"/>
                      <a:pt x="1519089" y="193375"/>
                      <a:pt x="1519089" y="174139"/>
                    </a:cubicBezTo>
                    <a:lnTo>
                      <a:pt x="1519089" y="34829"/>
                    </a:lnTo>
                    <a:cubicBezTo>
                      <a:pt x="1519089" y="15593"/>
                      <a:pt x="1534682" y="0"/>
                      <a:pt x="1553918" y="0"/>
                    </a:cubicBezTo>
                    <a:close/>
                    <a:moveTo>
                      <a:pt x="1047555" y="0"/>
                    </a:moveTo>
                    <a:lnTo>
                      <a:pt x="1298407" y="0"/>
                    </a:lnTo>
                    <a:cubicBezTo>
                      <a:pt x="1317643" y="0"/>
                      <a:pt x="1333236" y="15593"/>
                      <a:pt x="1333236" y="34829"/>
                    </a:cubicBezTo>
                    <a:lnTo>
                      <a:pt x="1333236" y="174139"/>
                    </a:lnTo>
                    <a:cubicBezTo>
                      <a:pt x="1333236" y="193375"/>
                      <a:pt x="1317643" y="208968"/>
                      <a:pt x="1298407" y="208968"/>
                    </a:cubicBezTo>
                    <a:lnTo>
                      <a:pt x="1047555" y="208968"/>
                    </a:lnTo>
                    <a:cubicBezTo>
                      <a:pt x="1028319" y="208968"/>
                      <a:pt x="1012726" y="193375"/>
                      <a:pt x="1012726" y="174139"/>
                    </a:cubicBezTo>
                    <a:lnTo>
                      <a:pt x="1012726" y="34829"/>
                    </a:lnTo>
                    <a:cubicBezTo>
                      <a:pt x="1012726" y="15593"/>
                      <a:pt x="1028319" y="0"/>
                      <a:pt x="1047555" y="0"/>
                    </a:cubicBezTo>
                    <a:close/>
                    <a:moveTo>
                      <a:pt x="541192" y="0"/>
                    </a:moveTo>
                    <a:lnTo>
                      <a:pt x="792044" y="0"/>
                    </a:lnTo>
                    <a:cubicBezTo>
                      <a:pt x="811280" y="0"/>
                      <a:pt x="826873" y="15593"/>
                      <a:pt x="826873" y="34829"/>
                    </a:cubicBezTo>
                    <a:lnTo>
                      <a:pt x="826873" y="174139"/>
                    </a:lnTo>
                    <a:cubicBezTo>
                      <a:pt x="826873" y="193375"/>
                      <a:pt x="811280" y="208968"/>
                      <a:pt x="792044" y="208968"/>
                    </a:cubicBezTo>
                    <a:lnTo>
                      <a:pt x="541192" y="208968"/>
                    </a:lnTo>
                    <a:cubicBezTo>
                      <a:pt x="521956" y="208968"/>
                      <a:pt x="506363" y="193375"/>
                      <a:pt x="506363" y="174139"/>
                    </a:cubicBezTo>
                    <a:lnTo>
                      <a:pt x="506363" y="34829"/>
                    </a:lnTo>
                    <a:cubicBezTo>
                      <a:pt x="506363" y="15593"/>
                      <a:pt x="521956" y="0"/>
                      <a:pt x="541192" y="0"/>
                    </a:cubicBezTo>
                    <a:close/>
                    <a:moveTo>
                      <a:pt x="34829" y="0"/>
                    </a:moveTo>
                    <a:lnTo>
                      <a:pt x="285681" y="0"/>
                    </a:lnTo>
                    <a:cubicBezTo>
                      <a:pt x="304917" y="0"/>
                      <a:pt x="320510" y="15593"/>
                      <a:pt x="320510" y="34829"/>
                    </a:cubicBezTo>
                    <a:lnTo>
                      <a:pt x="320510" y="174139"/>
                    </a:lnTo>
                    <a:cubicBezTo>
                      <a:pt x="320510" y="193375"/>
                      <a:pt x="304917" y="208968"/>
                      <a:pt x="285681" y="208968"/>
                    </a:cubicBezTo>
                    <a:lnTo>
                      <a:pt x="34829" y="208968"/>
                    </a:lnTo>
                    <a:cubicBezTo>
                      <a:pt x="15593" y="208968"/>
                      <a:pt x="0" y="193375"/>
                      <a:pt x="0" y="174139"/>
                    </a:cubicBezTo>
                    <a:lnTo>
                      <a:pt x="0" y="34829"/>
                    </a:lnTo>
                    <a:cubicBezTo>
                      <a:pt x="0" y="15593"/>
                      <a:pt x="15593" y="0"/>
                      <a:pt x="348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9" name="Group 338"/>
          <p:cNvGrpSpPr/>
          <p:nvPr/>
        </p:nvGrpSpPr>
        <p:grpSpPr>
          <a:xfrm rot="13200646">
            <a:off x="551128" y="5282725"/>
            <a:ext cx="3142874" cy="1067466"/>
            <a:chOff x="3038273" y="2225871"/>
            <a:chExt cx="9121646" cy="3098135"/>
          </a:xfrm>
        </p:grpSpPr>
        <p:sp>
          <p:nvSpPr>
            <p:cNvPr id="340" name="Freeform: Shape 339"/>
            <p:cNvSpPr/>
            <p:nvPr/>
          </p:nvSpPr>
          <p:spPr>
            <a:xfrm>
              <a:off x="11222268" y="3401038"/>
              <a:ext cx="651624" cy="778892"/>
            </a:xfrm>
            <a:custGeom>
              <a:avLst/>
              <a:gdLst>
                <a:gd name="connsiteX0" fmla="*/ 569910 w 651624"/>
                <a:gd name="connsiteY0" fmla="*/ 668250 h 778892"/>
                <a:gd name="connsiteX1" fmla="*/ 591457 w 651624"/>
                <a:gd name="connsiteY1" fmla="*/ 689797 h 778892"/>
                <a:gd name="connsiteX2" fmla="*/ 591457 w 651624"/>
                <a:gd name="connsiteY2" fmla="*/ 757345 h 778892"/>
                <a:gd name="connsiteX3" fmla="*/ 569910 w 651624"/>
                <a:gd name="connsiteY3" fmla="*/ 778892 h 778892"/>
                <a:gd name="connsiteX4" fmla="*/ 548363 w 651624"/>
                <a:gd name="connsiteY4" fmla="*/ 757345 h 778892"/>
                <a:gd name="connsiteX5" fmla="*/ 548363 w 651624"/>
                <a:gd name="connsiteY5" fmla="*/ 689797 h 778892"/>
                <a:gd name="connsiteX6" fmla="*/ 569910 w 651624"/>
                <a:gd name="connsiteY6" fmla="*/ 668250 h 778892"/>
                <a:gd name="connsiteX7" fmla="*/ 295766 w 651624"/>
                <a:gd name="connsiteY7" fmla="*/ 668250 h 778892"/>
                <a:gd name="connsiteX8" fmla="*/ 317313 w 651624"/>
                <a:gd name="connsiteY8" fmla="*/ 689797 h 778892"/>
                <a:gd name="connsiteX9" fmla="*/ 317313 w 651624"/>
                <a:gd name="connsiteY9" fmla="*/ 757345 h 778892"/>
                <a:gd name="connsiteX10" fmla="*/ 295766 w 651624"/>
                <a:gd name="connsiteY10" fmla="*/ 778892 h 778892"/>
                <a:gd name="connsiteX11" fmla="*/ 274219 w 651624"/>
                <a:gd name="connsiteY11" fmla="*/ 757345 h 778892"/>
                <a:gd name="connsiteX12" fmla="*/ 274219 w 651624"/>
                <a:gd name="connsiteY12" fmla="*/ 689797 h 778892"/>
                <a:gd name="connsiteX13" fmla="*/ 295766 w 651624"/>
                <a:gd name="connsiteY13" fmla="*/ 668250 h 778892"/>
                <a:gd name="connsiteX14" fmla="*/ 21696 w 651624"/>
                <a:gd name="connsiteY14" fmla="*/ 668250 h 778892"/>
                <a:gd name="connsiteX15" fmla="*/ 43243 w 651624"/>
                <a:gd name="connsiteY15" fmla="*/ 689797 h 778892"/>
                <a:gd name="connsiteX16" fmla="*/ 43243 w 651624"/>
                <a:gd name="connsiteY16" fmla="*/ 757345 h 778892"/>
                <a:gd name="connsiteX17" fmla="*/ 21696 w 651624"/>
                <a:gd name="connsiteY17" fmla="*/ 778892 h 778892"/>
                <a:gd name="connsiteX18" fmla="*/ 149 w 651624"/>
                <a:gd name="connsiteY18" fmla="*/ 757345 h 778892"/>
                <a:gd name="connsiteX19" fmla="*/ 149 w 651624"/>
                <a:gd name="connsiteY19" fmla="*/ 689797 h 778892"/>
                <a:gd name="connsiteX20" fmla="*/ 21696 w 651624"/>
                <a:gd name="connsiteY20" fmla="*/ 668250 h 778892"/>
                <a:gd name="connsiteX21" fmla="*/ 79151 w 651624"/>
                <a:gd name="connsiteY21" fmla="*/ 113568 h 778892"/>
                <a:gd name="connsiteX22" fmla="*/ 100279 w 651624"/>
                <a:gd name="connsiteY22" fmla="*/ 122869 h 778892"/>
                <a:gd name="connsiteX23" fmla="*/ 56066 w 651624"/>
                <a:gd name="connsiteY23" fmla="*/ 114667 h 778892"/>
                <a:gd name="connsiteX24" fmla="*/ 79151 w 651624"/>
                <a:gd name="connsiteY24" fmla="*/ 113568 h 778892"/>
                <a:gd name="connsiteX25" fmla="*/ 338981 w 651624"/>
                <a:gd name="connsiteY25" fmla="*/ 110632 h 778892"/>
                <a:gd name="connsiteX26" fmla="*/ 361003 w 651624"/>
                <a:gd name="connsiteY26" fmla="*/ 114891 h 778892"/>
                <a:gd name="connsiteX27" fmla="*/ 317014 w 651624"/>
                <a:gd name="connsiteY27" fmla="*/ 115040 h 778892"/>
                <a:gd name="connsiteX28" fmla="*/ 338981 w 651624"/>
                <a:gd name="connsiteY28" fmla="*/ 110632 h 778892"/>
                <a:gd name="connsiteX29" fmla="*/ 610870 w 651624"/>
                <a:gd name="connsiteY29" fmla="*/ 105609 h 778892"/>
                <a:gd name="connsiteX30" fmla="*/ 651624 w 651624"/>
                <a:gd name="connsiteY30" fmla="*/ 121899 h 778892"/>
                <a:gd name="connsiteX31" fmla="*/ 569389 w 651624"/>
                <a:gd name="connsiteY31" fmla="*/ 120185 h 778892"/>
                <a:gd name="connsiteX32" fmla="*/ 610870 w 651624"/>
                <a:gd name="connsiteY32" fmla="*/ 105609 h 778892"/>
                <a:gd name="connsiteX33" fmla="*/ 569761 w 651624"/>
                <a:gd name="connsiteY33" fmla="*/ 0 h 778892"/>
                <a:gd name="connsiteX34" fmla="*/ 591308 w 651624"/>
                <a:gd name="connsiteY34" fmla="*/ 21547 h 778892"/>
                <a:gd name="connsiteX35" fmla="*/ 591308 w 651624"/>
                <a:gd name="connsiteY35" fmla="*/ 89095 h 778892"/>
                <a:gd name="connsiteX36" fmla="*/ 569761 w 651624"/>
                <a:gd name="connsiteY36" fmla="*/ 110642 h 778892"/>
                <a:gd name="connsiteX37" fmla="*/ 548214 w 651624"/>
                <a:gd name="connsiteY37" fmla="*/ 89095 h 778892"/>
                <a:gd name="connsiteX38" fmla="*/ 548214 w 651624"/>
                <a:gd name="connsiteY38" fmla="*/ 21547 h 778892"/>
                <a:gd name="connsiteX39" fmla="*/ 569761 w 651624"/>
                <a:gd name="connsiteY39" fmla="*/ 0 h 778892"/>
                <a:gd name="connsiteX40" fmla="*/ 295617 w 651624"/>
                <a:gd name="connsiteY40" fmla="*/ 0 h 778892"/>
                <a:gd name="connsiteX41" fmla="*/ 317164 w 651624"/>
                <a:gd name="connsiteY41" fmla="*/ 21547 h 778892"/>
                <a:gd name="connsiteX42" fmla="*/ 317164 w 651624"/>
                <a:gd name="connsiteY42" fmla="*/ 89095 h 778892"/>
                <a:gd name="connsiteX43" fmla="*/ 295617 w 651624"/>
                <a:gd name="connsiteY43" fmla="*/ 110642 h 778892"/>
                <a:gd name="connsiteX44" fmla="*/ 274070 w 651624"/>
                <a:gd name="connsiteY44" fmla="*/ 89095 h 778892"/>
                <a:gd name="connsiteX45" fmla="*/ 274070 w 651624"/>
                <a:gd name="connsiteY45" fmla="*/ 21547 h 778892"/>
                <a:gd name="connsiteX46" fmla="*/ 295617 w 651624"/>
                <a:gd name="connsiteY46" fmla="*/ 0 h 778892"/>
                <a:gd name="connsiteX47" fmla="*/ 21546 w 651624"/>
                <a:gd name="connsiteY47" fmla="*/ 0 h 778892"/>
                <a:gd name="connsiteX48" fmla="*/ 43094 w 651624"/>
                <a:gd name="connsiteY48" fmla="*/ 21547 h 778892"/>
                <a:gd name="connsiteX49" fmla="*/ 43094 w 651624"/>
                <a:gd name="connsiteY49" fmla="*/ 89095 h 778892"/>
                <a:gd name="connsiteX50" fmla="*/ 21546 w 651624"/>
                <a:gd name="connsiteY50" fmla="*/ 110642 h 778892"/>
                <a:gd name="connsiteX51" fmla="*/ 0 w 651624"/>
                <a:gd name="connsiteY51" fmla="*/ 89095 h 778892"/>
                <a:gd name="connsiteX52" fmla="*/ 0 w 651624"/>
                <a:gd name="connsiteY52" fmla="*/ 21547 h 778892"/>
                <a:gd name="connsiteX53" fmla="*/ 21546 w 651624"/>
                <a:gd name="connsiteY53" fmla="*/ 0 h 77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51624" h="778892">
                  <a:moveTo>
                    <a:pt x="569910" y="668250"/>
                  </a:moveTo>
                  <a:cubicBezTo>
                    <a:pt x="581764" y="668250"/>
                    <a:pt x="591457" y="677943"/>
                    <a:pt x="591457" y="689797"/>
                  </a:cubicBezTo>
                  <a:lnTo>
                    <a:pt x="591457" y="757345"/>
                  </a:lnTo>
                  <a:cubicBezTo>
                    <a:pt x="591457" y="769200"/>
                    <a:pt x="581764" y="778892"/>
                    <a:pt x="569910" y="778892"/>
                  </a:cubicBezTo>
                  <a:cubicBezTo>
                    <a:pt x="558056" y="778892"/>
                    <a:pt x="548363" y="769200"/>
                    <a:pt x="548363" y="757345"/>
                  </a:cubicBezTo>
                  <a:lnTo>
                    <a:pt x="548363" y="689797"/>
                  </a:lnTo>
                  <a:cubicBezTo>
                    <a:pt x="548363" y="677943"/>
                    <a:pt x="558056" y="668250"/>
                    <a:pt x="569910" y="668250"/>
                  </a:cubicBezTo>
                  <a:close/>
                  <a:moveTo>
                    <a:pt x="295766" y="668250"/>
                  </a:moveTo>
                  <a:cubicBezTo>
                    <a:pt x="307620" y="668250"/>
                    <a:pt x="317313" y="677943"/>
                    <a:pt x="317313" y="689797"/>
                  </a:cubicBezTo>
                  <a:lnTo>
                    <a:pt x="317313" y="757345"/>
                  </a:lnTo>
                  <a:cubicBezTo>
                    <a:pt x="317387" y="769200"/>
                    <a:pt x="307695" y="778892"/>
                    <a:pt x="295766" y="778892"/>
                  </a:cubicBezTo>
                  <a:cubicBezTo>
                    <a:pt x="283912" y="778892"/>
                    <a:pt x="274219" y="769200"/>
                    <a:pt x="274219" y="757345"/>
                  </a:cubicBezTo>
                  <a:lnTo>
                    <a:pt x="274219" y="689797"/>
                  </a:lnTo>
                  <a:cubicBezTo>
                    <a:pt x="274219" y="677943"/>
                    <a:pt x="283912" y="668250"/>
                    <a:pt x="295766" y="668250"/>
                  </a:cubicBezTo>
                  <a:close/>
                  <a:moveTo>
                    <a:pt x="21696" y="668250"/>
                  </a:moveTo>
                  <a:cubicBezTo>
                    <a:pt x="33550" y="668250"/>
                    <a:pt x="43243" y="677943"/>
                    <a:pt x="43243" y="689797"/>
                  </a:cubicBezTo>
                  <a:lnTo>
                    <a:pt x="43243" y="757345"/>
                  </a:lnTo>
                  <a:cubicBezTo>
                    <a:pt x="43243" y="769200"/>
                    <a:pt x="33550" y="778892"/>
                    <a:pt x="21696" y="778892"/>
                  </a:cubicBezTo>
                  <a:cubicBezTo>
                    <a:pt x="9842" y="778892"/>
                    <a:pt x="149" y="769200"/>
                    <a:pt x="149" y="757345"/>
                  </a:cubicBezTo>
                  <a:lnTo>
                    <a:pt x="149" y="689797"/>
                  </a:lnTo>
                  <a:cubicBezTo>
                    <a:pt x="149" y="677943"/>
                    <a:pt x="9842" y="668250"/>
                    <a:pt x="21696" y="668250"/>
                  </a:cubicBezTo>
                  <a:close/>
                  <a:moveTo>
                    <a:pt x="79151" y="113568"/>
                  </a:moveTo>
                  <a:cubicBezTo>
                    <a:pt x="86560" y="114705"/>
                    <a:pt x="93643" y="117575"/>
                    <a:pt x="100279" y="122869"/>
                  </a:cubicBezTo>
                  <a:cubicBezTo>
                    <a:pt x="82981" y="134052"/>
                    <a:pt x="70008" y="121750"/>
                    <a:pt x="56066" y="114667"/>
                  </a:cubicBezTo>
                  <a:cubicBezTo>
                    <a:pt x="64006" y="113027"/>
                    <a:pt x="71741" y="112430"/>
                    <a:pt x="79151" y="113568"/>
                  </a:cubicBezTo>
                  <a:close/>
                  <a:moveTo>
                    <a:pt x="338981" y="110632"/>
                  </a:moveTo>
                  <a:cubicBezTo>
                    <a:pt x="346315" y="110623"/>
                    <a:pt x="353659" y="112058"/>
                    <a:pt x="361003" y="114891"/>
                  </a:cubicBezTo>
                  <a:cubicBezTo>
                    <a:pt x="346390" y="124658"/>
                    <a:pt x="331702" y="124583"/>
                    <a:pt x="317014" y="115040"/>
                  </a:cubicBezTo>
                  <a:cubicBezTo>
                    <a:pt x="324321" y="112095"/>
                    <a:pt x="331646" y="110642"/>
                    <a:pt x="338981" y="110632"/>
                  </a:cubicBezTo>
                  <a:close/>
                  <a:moveTo>
                    <a:pt x="610870" y="105609"/>
                  </a:moveTo>
                  <a:cubicBezTo>
                    <a:pt x="624579" y="105777"/>
                    <a:pt x="638166" y="111089"/>
                    <a:pt x="651624" y="121899"/>
                  </a:cubicBezTo>
                  <a:cubicBezTo>
                    <a:pt x="624188" y="121303"/>
                    <a:pt x="596825" y="120781"/>
                    <a:pt x="569389" y="120185"/>
                  </a:cubicBezTo>
                  <a:cubicBezTo>
                    <a:pt x="583331" y="110418"/>
                    <a:pt x="597161" y="105441"/>
                    <a:pt x="610870" y="105609"/>
                  </a:cubicBezTo>
                  <a:close/>
                  <a:moveTo>
                    <a:pt x="569761" y="0"/>
                  </a:moveTo>
                  <a:cubicBezTo>
                    <a:pt x="581615" y="0"/>
                    <a:pt x="591308" y="9693"/>
                    <a:pt x="591308" y="21547"/>
                  </a:cubicBezTo>
                  <a:lnTo>
                    <a:pt x="591308" y="89095"/>
                  </a:lnTo>
                  <a:cubicBezTo>
                    <a:pt x="591382" y="100950"/>
                    <a:pt x="581615" y="110642"/>
                    <a:pt x="569761" y="110642"/>
                  </a:cubicBezTo>
                  <a:cubicBezTo>
                    <a:pt x="557907" y="110642"/>
                    <a:pt x="548214" y="100950"/>
                    <a:pt x="548214" y="89095"/>
                  </a:cubicBezTo>
                  <a:lnTo>
                    <a:pt x="548214" y="21547"/>
                  </a:lnTo>
                  <a:cubicBezTo>
                    <a:pt x="548214" y="9693"/>
                    <a:pt x="557907" y="0"/>
                    <a:pt x="569761" y="0"/>
                  </a:cubicBezTo>
                  <a:close/>
                  <a:moveTo>
                    <a:pt x="295617" y="0"/>
                  </a:moveTo>
                  <a:cubicBezTo>
                    <a:pt x="307472" y="0"/>
                    <a:pt x="317164" y="9693"/>
                    <a:pt x="317164" y="21547"/>
                  </a:cubicBezTo>
                  <a:lnTo>
                    <a:pt x="317164" y="89095"/>
                  </a:lnTo>
                  <a:cubicBezTo>
                    <a:pt x="317238" y="100950"/>
                    <a:pt x="307546" y="110642"/>
                    <a:pt x="295617" y="110642"/>
                  </a:cubicBezTo>
                  <a:cubicBezTo>
                    <a:pt x="283763" y="110642"/>
                    <a:pt x="274070" y="100950"/>
                    <a:pt x="274070" y="89095"/>
                  </a:cubicBezTo>
                  <a:lnTo>
                    <a:pt x="274070" y="21547"/>
                  </a:lnTo>
                  <a:cubicBezTo>
                    <a:pt x="274070" y="9693"/>
                    <a:pt x="283763" y="0"/>
                    <a:pt x="295617" y="0"/>
                  </a:cubicBezTo>
                  <a:close/>
                  <a:moveTo>
                    <a:pt x="21546" y="0"/>
                  </a:moveTo>
                  <a:cubicBezTo>
                    <a:pt x="33402" y="0"/>
                    <a:pt x="43094" y="9693"/>
                    <a:pt x="43094" y="21547"/>
                  </a:cubicBezTo>
                  <a:lnTo>
                    <a:pt x="43094" y="89095"/>
                  </a:lnTo>
                  <a:cubicBezTo>
                    <a:pt x="43094" y="100950"/>
                    <a:pt x="33402" y="110642"/>
                    <a:pt x="21546" y="110642"/>
                  </a:cubicBezTo>
                  <a:cubicBezTo>
                    <a:pt x="9693" y="110642"/>
                    <a:pt x="0" y="100950"/>
                    <a:pt x="0" y="89095"/>
                  </a:cubicBezTo>
                  <a:lnTo>
                    <a:pt x="0" y="21547"/>
                  </a:lnTo>
                  <a:cubicBezTo>
                    <a:pt x="0" y="9693"/>
                    <a:pt x="9693" y="0"/>
                    <a:pt x="21546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41" name="Graphic 225"/>
            <p:cNvSpPr/>
            <p:nvPr/>
          </p:nvSpPr>
          <p:spPr>
            <a:xfrm>
              <a:off x="10775452" y="3421891"/>
              <a:ext cx="1384467" cy="734059"/>
            </a:xfrm>
            <a:custGeom>
              <a:avLst/>
              <a:gdLst>
                <a:gd name="connsiteX0" fmla="*/ 1725359 w 1768733"/>
                <a:gd name="connsiteY0" fmla="*/ 468849 h 937801"/>
                <a:gd name="connsiteX1" fmla="*/ 1755552 w 1768733"/>
                <a:gd name="connsiteY1" fmla="*/ 394745 h 937801"/>
                <a:gd name="connsiteX2" fmla="*/ 1755552 w 1768733"/>
                <a:gd name="connsiteY2" fmla="*/ 318545 h 937801"/>
                <a:gd name="connsiteX3" fmla="*/ 1684210 w 1768733"/>
                <a:gd name="connsiteY3" fmla="*/ 40891 h 937801"/>
                <a:gd name="connsiteX4" fmla="*/ 1653349 w 1768733"/>
                <a:gd name="connsiteY4" fmla="*/ 28 h 937801"/>
                <a:gd name="connsiteX5" fmla="*/ 1380648 w 1768733"/>
                <a:gd name="connsiteY5" fmla="*/ 35176 h 937801"/>
                <a:gd name="connsiteX6" fmla="*/ 981170 w 1768733"/>
                <a:gd name="connsiteY6" fmla="*/ 66799 h 937801"/>
                <a:gd name="connsiteX7" fmla="*/ 575406 w 1768733"/>
                <a:gd name="connsiteY7" fmla="*/ 53654 h 937801"/>
                <a:gd name="connsiteX8" fmla="*/ 412909 w 1768733"/>
                <a:gd name="connsiteY8" fmla="*/ 41272 h 937801"/>
                <a:gd name="connsiteX9" fmla="*/ 354997 w 1768733"/>
                <a:gd name="connsiteY9" fmla="*/ 68704 h 937801"/>
                <a:gd name="connsiteX10" fmla="*/ 232124 w 1768733"/>
                <a:gd name="connsiteY10" fmla="*/ 167383 h 937801"/>
                <a:gd name="connsiteX11" fmla="*/ 39720 w 1768733"/>
                <a:gd name="connsiteY11" fmla="*/ 203673 h 937801"/>
                <a:gd name="connsiteX12" fmla="*/ 31052 w 1768733"/>
                <a:gd name="connsiteY12" fmla="*/ 203673 h 937801"/>
                <a:gd name="connsiteX13" fmla="*/ 0 w 1768733"/>
                <a:gd name="connsiteY13" fmla="*/ 234725 h 937801"/>
                <a:gd name="connsiteX14" fmla="*/ 0 w 1768733"/>
                <a:gd name="connsiteY14" fmla="*/ 703069 h 937801"/>
                <a:gd name="connsiteX15" fmla="*/ 31052 w 1768733"/>
                <a:gd name="connsiteY15" fmla="*/ 734120 h 937801"/>
                <a:gd name="connsiteX16" fmla="*/ 39720 w 1768733"/>
                <a:gd name="connsiteY16" fmla="*/ 734120 h 937801"/>
                <a:gd name="connsiteX17" fmla="*/ 232124 w 1768733"/>
                <a:gd name="connsiteY17" fmla="*/ 770411 h 937801"/>
                <a:gd name="connsiteX18" fmla="*/ 354997 w 1768733"/>
                <a:gd name="connsiteY18" fmla="*/ 869090 h 937801"/>
                <a:gd name="connsiteX19" fmla="*/ 412909 w 1768733"/>
                <a:gd name="connsiteY19" fmla="*/ 896521 h 937801"/>
                <a:gd name="connsiteX20" fmla="*/ 575406 w 1768733"/>
                <a:gd name="connsiteY20" fmla="*/ 884139 h 937801"/>
                <a:gd name="connsiteX21" fmla="*/ 981170 w 1768733"/>
                <a:gd name="connsiteY21" fmla="*/ 870995 h 937801"/>
                <a:gd name="connsiteX22" fmla="*/ 1380648 w 1768733"/>
                <a:gd name="connsiteY22" fmla="*/ 902617 h 937801"/>
                <a:gd name="connsiteX23" fmla="*/ 1653349 w 1768733"/>
                <a:gd name="connsiteY23" fmla="*/ 937765 h 937801"/>
                <a:gd name="connsiteX24" fmla="*/ 1684210 w 1768733"/>
                <a:gd name="connsiteY24" fmla="*/ 896903 h 937801"/>
                <a:gd name="connsiteX25" fmla="*/ 1755552 w 1768733"/>
                <a:gd name="connsiteY25" fmla="*/ 619249 h 937801"/>
                <a:gd name="connsiteX26" fmla="*/ 1755552 w 1768733"/>
                <a:gd name="connsiteY26" fmla="*/ 543049 h 937801"/>
                <a:gd name="connsiteX27" fmla="*/ 1725359 w 1768733"/>
                <a:gd name="connsiteY27" fmla="*/ 468849 h 93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68733" h="937801">
                  <a:moveTo>
                    <a:pt x="1725359" y="468849"/>
                  </a:moveTo>
                  <a:cubicBezTo>
                    <a:pt x="1726788" y="443512"/>
                    <a:pt x="1743646" y="419319"/>
                    <a:pt x="1755552" y="394745"/>
                  </a:cubicBezTo>
                  <a:cubicBezTo>
                    <a:pt x="1773174" y="366265"/>
                    <a:pt x="1773079" y="341119"/>
                    <a:pt x="1755552" y="318545"/>
                  </a:cubicBezTo>
                  <a:cubicBezTo>
                    <a:pt x="1680020" y="239296"/>
                    <a:pt x="1656493" y="146142"/>
                    <a:pt x="1684210" y="40891"/>
                  </a:cubicBezTo>
                  <a:cubicBezTo>
                    <a:pt x="1692212" y="10316"/>
                    <a:pt x="1682496" y="-638"/>
                    <a:pt x="1653349" y="28"/>
                  </a:cubicBezTo>
                  <a:cubicBezTo>
                    <a:pt x="1561909" y="2315"/>
                    <a:pt x="1471517" y="22984"/>
                    <a:pt x="1380648" y="35176"/>
                  </a:cubicBezTo>
                  <a:cubicBezTo>
                    <a:pt x="1247584" y="52987"/>
                    <a:pt x="1115282" y="66227"/>
                    <a:pt x="981170" y="66799"/>
                  </a:cubicBezTo>
                  <a:cubicBezTo>
                    <a:pt x="845820" y="67370"/>
                    <a:pt x="710565" y="60322"/>
                    <a:pt x="575406" y="53654"/>
                  </a:cubicBezTo>
                  <a:cubicBezTo>
                    <a:pt x="521780" y="50987"/>
                    <a:pt x="466344" y="41272"/>
                    <a:pt x="412909" y="41272"/>
                  </a:cubicBezTo>
                  <a:cubicBezTo>
                    <a:pt x="385572" y="38414"/>
                    <a:pt x="368332" y="43939"/>
                    <a:pt x="354997" y="68704"/>
                  </a:cubicBezTo>
                  <a:cubicBezTo>
                    <a:pt x="328136" y="118424"/>
                    <a:pt x="282987" y="146237"/>
                    <a:pt x="232124" y="167383"/>
                  </a:cubicBezTo>
                  <a:cubicBezTo>
                    <a:pt x="170307" y="193005"/>
                    <a:pt x="105061" y="198149"/>
                    <a:pt x="39720" y="203673"/>
                  </a:cubicBezTo>
                  <a:lnTo>
                    <a:pt x="31052" y="203673"/>
                  </a:lnTo>
                  <a:cubicBezTo>
                    <a:pt x="14001" y="203673"/>
                    <a:pt x="0" y="217675"/>
                    <a:pt x="0" y="234725"/>
                  </a:cubicBezTo>
                  <a:lnTo>
                    <a:pt x="0" y="703069"/>
                  </a:lnTo>
                  <a:cubicBezTo>
                    <a:pt x="0" y="720119"/>
                    <a:pt x="14001" y="734120"/>
                    <a:pt x="31052" y="734120"/>
                  </a:cubicBezTo>
                  <a:lnTo>
                    <a:pt x="39720" y="734120"/>
                  </a:lnTo>
                  <a:cubicBezTo>
                    <a:pt x="105061" y="739550"/>
                    <a:pt x="170307" y="744693"/>
                    <a:pt x="232124" y="770411"/>
                  </a:cubicBezTo>
                  <a:cubicBezTo>
                    <a:pt x="282987" y="791556"/>
                    <a:pt x="328040" y="819369"/>
                    <a:pt x="354997" y="869090"/>
                  </a:cubicBezTo>
                  <a:cubicBezTo>
                    <a:pt x="368426" y="893854"/>
                    <a:pt x="385572" y="899379"/>
                    <a:pt x="412909" y="896521"/>
                  </a:cubicBezTo>
                  <a:cubicBezTo>
                    <a:pt x="466344" y="896521"/>
                    <a:pt x="521780" y="886806"/>
                    <a:pt x="575406" y="884139"/>
                  </a:cubicBezTo>
                  <a:cubicBezTo>
                    <a:pt x="710565" y="877376"/>
                    <a:pt x="845820" y="870328"/>
                    <a:pt x="981170" y="870995"/>
                  </a:cubicBezTo>
                  <a:cubicBezTo>
                    <a:pt x="1115282" y="871566"/>
                    <a:pt x="1247680" y="884711"/>
                    <a:pt x="1380648" y="902617"/>
                  </a:cubicBezTo>
                  <a:cubicBezTo>
                    <a:pt x="1471422" y="914809"/>
                    <a:pt x="1561909" y="935479"/>
                    <a:pt x="1653349" y="937765"/>
                  </a:cubicBezTo>
                  <a:cubicBezTo>
                    <a:pt x="1682401" y="938527"/>
                    <a:pt x="1692212" y="927478"/>
                    <a:pt x="1684210" y="896903"/>
                  </a:cubicBezTo>
                  <a:cubicBezTo>
                    <a:pt x="1656493" y="791651"/>
                    <a:pt x="1680020" y="698497"/>
                    <a:pt x="1755552" y="619249"/>
                  </a:cubicBezTo>
                  <a:cubicBezTo>
                    <a:pt x="1773079" y="596770"/>
                    <a:pt x="1773174" y="571529"/>
                    <a:pt x="1755552" y="543049"/>
                  </a:cubicBezTo>
                  <a:cubicBezTo>
                    <a:pt x="1743741" y="518379"/>
                    <a:pt x="1726788" y="494281"/>
                    <a:pt x="1725359" y="46884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</a:schemeClr>
                </a:gs>
                <a:gs pos="100000">
                  <a:schemeClr val="accent1">
                    <a:lumMod val="30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Graphic 225"/>
            <p:cNvSpPr/>
            <p:nvPr/>
          </p:nvSpPr>
          <p:spPr>
            <a:xfrm>
              <a:off x="3038273" y="2225871"/>
              <a:ext cx="4204643" cy="3098135"/>
            </a:xfrm>
            <a:custGeom>
              <a:avLst/>
              <a:gdLst>
                <a:gd name="connsiteX0" fmla="*/ 5371538 w 5371664"/>
                <a:gd name="connsiteY0" fmla="*/ 1583733 h 3958039"/>
                <a:gd name="connsiteX1" fmla="*/ 5272764 w 5371664"/>
                <a:gd name="connsiteY1" fmla="*/ 1102530 h 3958039"/>
                <a:gd name="connsiteX2" fmla="*/ 4953581 w 5371664"/>
                <a:gd name="connsiteY2" fmla="*/ 698479 h 3958039"/>
                <a:gd name="connsiteX3" fmla="*/ 3981079 w 5371664"/>
                <a:gd name="connsiteY3" fmla="*/ 731721 h 3958039"/>
                <a:gd name="connsiteX4" fmla="*/ 3848300 w 5371664"/>
                <a:gd name="connsiteY4" fmla="*/ 815065 h 3958039"/>
                <a:gd name="connsiteX5" fmla="*/ 3241177 w 5371664"/>
                <a:gd name="connsiteY5" fmla="*/ 772679 h 3958039"/>
                <a:gd name="connsiteX6" fmla="*/ 2795597 w 5371664"/>
                <a:gd name="connsiteY6" fmla="*/ 401394 h 3958039"/>
                <a:gd name="connsiteX7" fmla="*/ 2510514 w 5371664"/>
                <a:gd name="connsiteY7" fmla="*/ 197464 h 3958039"/>
                <a:gd name="connsiteX8" fmla="*/ 1482671 w 5371664"/>
                <a:gd name="connsiteY8" fmla="*/ 11250 h 3958039"/>
                <a:gd name="connsiteX9" fmla="*/ 756009 w 5371664"/>
                <a:gd name="connsiteY9" fmla="*/ 243851 h 3958039"/>
                <a:gd name="connsiteX10" fmla="*/ 126121 w 5371664"/>
                <a:gd name="connsiteY10" fmla="*/ 1082051 h 3958039"/>
                <a:gd name="connsiteX11" fmla="*/ 3820 w 5371664"/>
                <a:gd name="connsiteY11" fmla="*/ 2091320 h 3958039"/>
                <a:gd name="connsiteX12" fmla="*/ 193177 w 5371664"/>
                <a:gd name="connsiteY12" fmla="*/ 2994099 h 3958039"/>
                <a:gd name="connsiteX13" fmla="*/ 958129 w 5371664"/>
                <a:gd name="connsiteY13" fmla="*/ 3822489 h 3958039"/>
                <a:gd name="connsiteX14" fmla="*/ 1765659 w 5371664"/>
                <a:gd name="connsiteY14" fmla="*/ 3953362 h 3958039"/>
                <a:gd name="connsiteX15" fmla="*/ 3056392 w 5371664"/>
                <a:gd name="connsiteY15" fmla="*/ 3322902 h 3958039"/>
                <a:gd name="connsiteX16" fmla="*/ 3297184 w 5371664"/>
                <a:gd name="connsiteY16" fmla="*/ 3123925 h 3958039"/>
                <a:gd name="connsiteX17" fmla="*/ 3701615 w 5371664"/>
                <a:gd name="connsiteY17" fmla="*/ 3100303 h 3958039"/>
                <a:gd name="connsiteX18" fmla="*/ 4109285 w 5371664"/>
                <a:gd name="connsiteY18" fmla="*/ 3270705 h 3958039"/>
                <a:gd name="connsiteX19" fmla="*/ 4606014 w 5371664"/>
                <a:gd name="connsiteY19" fmla="*/ 3361669 h 3958039"/>
                <a:gd name="connsiteX20" fmla="*/ 4769939 w 5371664"/>
                <a:gd name="connsiteY20" fmla="*/ 3318902 h 3958039"/>
                <a:gd name="connsiteX21" fmla="*/ 4786894 w 5371664"/>
                <a:gd name="connsiteY21" fmla="*/ 3178408 h 3958039"/>
                <a:gd name="connsiteX22" fmla="*/ 4685453 w 5371664"/>
                <a:gd name="connsiteY22" fmla="*/ 3078110 h 3958039"/>
                <a:gd name="connsiteX23" fmla="*/ 4570010 w 5371664"/>
                <a:gd name="connsiteY23" fmla="*/ 2939331 h 3958039"/>
                <a:gd name="connsiteX24" fmla="*/ 4579916 w 5371664"/>
                <a:gd name="connsiteY24" fmla="*/ 2525088 h 3958039"/>
                <a:gd name="connsiteX25" fmla="*/ 4829185 w 5371664"/>
                <a:gd name="connsiteY25" fmla="*/ 2324111 h 3958039"/>
                <a:gd name="connsiteX26" fmla="*/ 5371538 w 5371664"/>
                <a:gd name="connsiteY26" fmla="*/ 1583733 h 395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71664" h="3958039">
                  <a:moveTo>
                    <a:pt x="5371538" y="1583733"/>
                  </a:moveTo>
                  <a:cubicBezTo>
                    <a:pt x="5368014" y="1416664"/>
                    <a:pt x="5338772" y="1255692"/>
                    <a:pt x="5272764" y="1102530"/>
                  </a:cubicBezTo>
                  <a:cubicBezTo>
                    <a:pt x="5202565" y="939842"/>
                    <a:pt x="5110458" y="787347"/>
                    <a:pt x="4953581" y="698479"/>
                  </a:cubicBezTo>
                  <a:cubicBezTo>
                    <a:pt x="4625921" y="512837"/>
                    <a:pt x="4298166" y="517123"/>
                    <a:pt x="3981079" y="731721"/>
                  </a:cubicBezTo>
                  <a:cubicBezTo>
                    <a:pt x="3937740" y="761058"/>
                    <a:pt x="3895735" y="792491"/>
                    <a:pt x="3848300" y="815065"/>
                  </a:cubicBezTo>
                  <a:cubicBezTo>
                    <a:pt x="3638179" y="914887"/>
                    <a:pt x="3436058" y="923459"/>
                    <a:pt x="3241177" y="772679"/>
                  </a:cubicBezTo>
                  <a:cubicBezTo>
                    <a:pt x="3088015" y="654188"/>
                    <a:pt x="2935520" y="535316"/>
                    <a:pt x="2795597" y="401394"/>
                  </a:cubicBezTo>
                  <a:cubicBezTo>
                    <a:pt x="2710063" y="319574"/>
                    <a:pt x="2615575" y="251852"/>
                    <a:pt x="2510514" y="197464"/>
                  </a:cubicBezTo>
                  <a:cubicBezTo>
                    <a:pt x="2186664" y="29824"/>
                    <a:pt x="1843478" y="-26564"/>
                    <a:pt x="1482671" y="11250"/>
                  </a:cubicBezTo>
                  <a:cubicBezTo>
                    <a:pt x="1224163" y="38396"/>
                    <a:pt x="978322" y="104119"/>
                    <a:pt x="756009" y="243851"/>
                  </a:cubicBezTo>
                  <a:cubicBezTo>
                    <a:pt x="439303" y="442923"/>
                    <a:pt x="245088" y="734293"/>
                    <a:pt x="126121" y="1082051"/>
                  </a:cubicBezTo>
                  <a:cubicBezTo>
                    <a:pt x="14011" y="1409711"/>
                    <a:pt x="-10849" y="1748325"/>
                    <a:pt x="3820" y="2091320"/>
                  </a:cubicBezTo>
                  <a:cubicBezTo>
                    <a:pt x="17059" y="2402502"/>
                    <a:pt x="72876" y="2705492"/>
                    <a:pt x="193177" y="2994099"/>
                  </a:cubicBezTo>
                  <a:cubicBezTo>
                    <a:pt x="347101" y="3363193"/>
                    <a:pt x="588464" y="3652372"/>
                    <a:pt x="958129" y="3822489"/>
                  </a:cubicBezTo>
                  <a:cubicBezTo>
                    <a:pt x="1215209" y="3940789"/>
                    <a:pt x="1485910" y="3971079"/>
                    <a:pt x="1765659" y="3953362"/>
                  </a:cubicBezTo>
                  <a:cubicBezTo>
                    <a:pt x="2283057" y="3920501"/>
                    <a:pt x="2717302" y="3719999"/>
                    <a:pt x="3056392" y="3322902"/>
                  </a:cubicBezTo>
                  <a:cubicBezTo>
                    <a:pt x="3124972" y="3242607"/>
                    <a:pt x="3204791" y="3175360"/>
                    <a:pt x="3297184" y="3123925"/>
                  </a:cubicBezTo>
                  <a:cubicBezTo>
                    <a:pt x="3427962" y="3051154"/>
                    <a:pt x="3560264" y="3034581"/>
                    <a:pt x="3701615" y="3100303"/>
                  </a:cubicBezTo>
                  <a:cubicBezTo>
                    <a:pt x="3835061" y="3162406"/>
                    <a:pt x="3971649" y="3218318"/>
                    <a:pt x="4109285" y="3270705"/>
                  </a:cubicBezTo>
                  <a:cubicBezTo>
                    <a:pt x="4268639" y="3331380"/>
                    <a:pt x="4433421" y="3370432"/>
                    <a:pt x="4606014" y="3361669"/>
                  </a:cubicBezTo>
                  <a:cubicBezTo>
                    <a:pt x="4663259" y="3358716"/>
                    <a:pt x="4719362" y="3348715"/>
                    <a:pt x="4769939" y="3318902"/>
                  </a:cubicBezTo>
                  <a:cubicBezTo>
                    <a:pt x="4821755" y="3288327"/>
                    <a:pt x="4833757" y="3218223"/>
                    <a:pt x="4786894" y="3178408"/>
                  </a:cubicBezTo>
                  <a:cubicBezTo>
                    <a:pt x="4750699" y="3147738"/>
                    <a:pt x="4718600" y="3112209"/>
                    <a:pt x="4685453" y="3078110"/>
                  </a:cubicBezTo>
                  <a:cubicBezTo>
                    <a:pt x="4643352" y="3034866"/>
                    <a:pt x="4603347" y="2989908"/>
                    <a:pt x="4570010" y="2939331"/>
                  </a:cubicBezTo>
                  <a:cubicBezTo>
                    <a:pt x="4487619" y="2814553"/>
                    <a:pt x="4490286" y="2646056"/>
                    <a:pt x="4579916" y="2525088"/>
                  </a:cubicBezTo>
                  <a:cubicBezTo>
                    <a:pt x="4645257" y="2436792"/>
                    <a:pt x="4720219" y="2358877"/>
                    <a:pt x="4829185" y="2324111"/>
                  </a:cubicBezTo>
                  <a:cubicBezTo>
                    <a:pt x="5031401" y="2255340"/>
                    <a:pt x="5379254" y="1955208"/>
                    <a:pt x="5371538" y="158373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Graphic 225"/>
            <p:cNvSpPr/>
            <p:nvPr/>
          </p:nvSpPr>
          <p:spPr>
            <a:xfrm>
              <a:off x="6411214" y="3489387"/>
              <a:ext cx="4328002" cy="579750"/>
            </a:xfrm>
            <a:custGeom>
              <a:avLst/>
              <a:gdLst>
                <a:gd name="connsiteX0" fmla="*/ 5529263 w 5529262"/>
                <a:gd name="connsiteY0" fmla="*/ 616839 h 740663"/>
                <a:gd name="connsiteX1" fmla="*/ 0 w 5529262"/>
                <a:gd name="connsiteY1" fmla="*/ 740664 h 740663"/>
                <a:gd name="connsiteX2" fmla="*/ 0 w 5529262"/>
                <a:gd name="connsiteY2" fmla="*/ 0 h 740663"/>
                <a:gd name="connsiteX3" fmla="*/ 5529263 w 5529262"/>
                <a:gd name="connsiteY3" fmla="*/ 123825 h 740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9262" h="740663">
                  <a:moveTo>
                    <a:pt x="5529263" y="616839"/>
                  </a:moveTo>
                  <a:lnTo>
                    <a:pt x="0" y="740664"/>
                  </a:lnTo>
                  <a:lnTo>
                    <a:pt x="0" y="0"/>
                  </a:lnTo>
                  <a:lnTo>
                    <a:pt x="5529263" y="12382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</a:schemeClr>
                </a:gs>
                <a:gs pos="100000">
                  <a:schemeClr val="accent1">
                    <a:lumMod val="30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/>
            <p:cNvSpPr/>
            <p:nvPr/>
          </p:nvSpPr>
          <p:spPr>
            <a:xfrm>
              <a:off x="3664476" y="4405436"/>
              <a:ext cx="1057912" cy="649564"/>
            </a:xfrm>
            <a:custGeom>
              <a:avLst/>
              <a:gdLst>
                <a:gd name="connsiteX0" fmla="*/ 950077 w 1057912"/>
                <a:gd name="connsiteY0" fmla="*/ 430589 h 649564"/>
                <a:gd name="connsiteX1" fmla="*/ 1057886 w 1057912"/>
                <a:gd name="connsiteY1" fmla="*/ 540859 h 649564"/>
                <a:gd name="connsiteX2" fmla="*/ 947692 w 1057912"/>
                <a:gd name="connsiteY2" fmla="*/ 649562 h 649564"/>
                <a:gd name="connsiteX3" fmla="*/ 838913 w 1057912"/>
                <a:gd name="connsiteY3" fmla="*/ 536683 h 649564"/>
                <a:gd name="connsiteX4" fmla="*/ 950077 w 1057912"/>
                <a:gd name="connsiteY4" fmla="*/ 430589 h 649564"/>
                <a:gd name="connsiteX5" fmla="*/ 361901 w 1057912"/>
                <a:gd name="connsiteY5" fmla="*/ 409564 h 649564"/>
                <a:gd name="connsiteX6" fmla="*/ 471201 w 1057912"/>
                <a:gd name="connsiteY6" fmla="*/ 521325 h 649564"/>
                <a:gd name="connsiteX7" fmla="*/ 362199 w 1057912"/>
                <a:gd name="connsiteY7" fmla="*/ 628313 h 649564"/>
                <a:gd name="connsiteX8" fmla="*/ 253123 w 1057912"/>
                <a:gd name="connsiteY8" fmla="*/ 519684 h 649564"/>
                <a:gd name="connsiteX9" fmla="*/ 361901 w 1057912"/>
                <a:gd name="connsiteY9" fmla="*/ 409564 h 649564"/>
                <a:gd name="connsiteX10" fmla="*/ 701879 w 1057912"/>
                <a:gd name="connsiteY10" fmla="*/ 6660 h 649564"/>
                <a:gd name="connsiteX11" fmla="*/ 810433 w 1057912"/>
                <a:gd name="connsiteY11" fmla="*/ 116482 h 649564"/>
                <a:gd name="connsiteX12" fmla="*/ 700835 w 1057912"/>
                <a:gd name="connsiteY12" fmla="*/ 225334 h 649564"/>
                <a:gd name="connsiteX13" fmla="*/ 592356 w 1057912"/>
                <a:gd name="connsiteY13" fmla="*/ 113425 h 649564"/>
                <a:gd name="connsiteX14" fmla="*/ 701879 w 1057912"/>
                <a:gd name="connsiteY14" fmla="*/ 6660 h 649564"/>
                <a:gd name="connsiteX15" fmla="*/ 112435 w 1057912"/>
                <a:gd name="connsiteY15" fmla="*/ 25 h 649564"/>
                <a:gd name="connsiteX16" fmla="*/ 218082 w 1057912"/>
                <a:gd name="connsiteY16" fmla="*/ 111338 h 649564"/>
                <a:gd name="connsiteX17" fmla="*/ 109453 w 1057912"/>
                <a:gd name="connsiteY17" fmla="*/ 218774 h 649564"/>
                <a:gd name="connsiteX18" fmla="*/ 4 w 1057912"/>
                <a:gd name="connsiteY18" fmla="*/ 110145 h 649564"/>
                <a:gd name="connsiteX19" fmla="*/ 112435 w 1057912"/>
                <a:gd name="connsiteY19" fmla="*/ 25 h 649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57912" h="649564">
                  <a:moveTo>
                    <a:pt x="950077" y="430589"/>
                  </a:moveTo>
                  <a:cubicBezTo>
                    <a:pt x="1009797" y="431558"/>
                    <a:pt x="1059228" y="482033"/>
                    <a:pt x="1057886" y="540859"/>
                  </a:cubicBezTo>
                  <a:cubicBezTo>
                    <a:pt x="1056544" y="600056"/>
                    <a:pt x="1005995" y="649934"/>
                    <a:pt x="947692" y="649562"/>
                  </a:cubicBezTo>
                  <a:cubicBezTo>
                    <a:pt x="886331" y="649189"/>
                    <a:pt x="837721" y="598714"/>
                    <a:pt x="838913" y="536683"/>
                  </a:cubicBezTo>
                  <a:cubicBezTo>
                    <a:pt x="839958" y="476740"/>
                    <a:pt x="889314" y="429619"/>
                    <a:pt x="950077" y="430589"/>
                  </a:cubicBezTo>
                  <a:close/>
                  <a:moveTo>
                    <a:pt x="361901" y="409564"/>
                  </a:moveTo>
                  <a:cubicBezTo>
                    <a:pt x="424006" y="409564"/>
                    <a:pt x="471798" y="458399"/>
                    <a:pt x="471201" y="521325"/>
                  </a:cubicBezTo>
                  <a:cubicBezTo>
                    <a:pt x="470679" y="582461"/>
                    <a:pt x="423410" y="628835"/>
                    <a:pt x="362199" y="628313"/>
                  </a:cubicBezTo>
                  <a:cubicBezTo>
                    <a:pt x="301511" y="627791"/>
                    <a:pt x="253794" y="580299"/>
                    <a:pt x="253123" y="519684"/>
                  </a:cubicBezTo>
                  <a:cubicBezTo>
                    <a:pt x="252452" y="461828"/>
                    <a:pt x="304045" y="409638"/>
                    <a:pt x="361901" y="409564"/>
                  </a:cubicBezTo>
                  <a:close/>
                  <a:moveTo>
                    <a:pt x="701879" y="6660"/>
                  </a:moveTo>
                  <a:cubicBezTo>
                    <a:pt x="761002" y="7481"/>
                    <a:pt x="810731" y="57806"/>
                    <a:pt x="810433" y="116482"/>
                  </a:cubicBezTo>
                  <a:cubicBezTo>
                    <a:pt x="810060" y="175232"/>
                    <a:pt x="759511" y="225483"/>
                    <a:pt x="700835" y="225334"/>
                  </a:cubicBezTo>
                  <a:cubicBezTo>
                    <a:pt x="638506" y="225185"/>
                    <a:pt x="591535" y="176723"/>
                    <a:pt x="592356" y="113425"/>
                  </a:cubicBezTo>
                  <a:cubicBezTo>
                    <a:pt x="593101" y="52587"/>
                    <a:pt x="641115" y="5766"/>
                    <a:pt x="701879" y="6660"/>
                  </a:cubicBezTo>
                  <a:close/>
                  <a:moveTo>
                    <a:pt x="112435" y="25"/>
                  </a:moveTo>
                  <a:cubicBezTo>
                    <a:pt x="172453" y="1367"/>
                    <a:pt x="218603" y="49978"/>
                    <a:pt x="218082" y="111338"/>
                  </a:cubicBezTo>
                  <a:cubicBezTo>
                    <a:pt x="217560" y="172400"/>
                    <a:pt x="170291" y="219147"/>
                    <a:pt x="109453" y="218774"/>
                  </a:cubicBezTo>
                  <a:cubicBezTo>
                    <a:pt x="50181" y="218402"/>
                    <a:pt x="600" y="169269"/>
                    <a:pt x="4" y="110145"/>
                  </a:cubicBezTo>
                  <a:cubicBezTo>
                    <a:pt x="-593" y="50649"/>
                    <a:pt x="52417" y="-1317"/>
                    <a:pt x="112435" y="2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45" name="Graphic 225"/>
            <p:cNvSpPr/>
            <p:nvPr/>
          </p:nvSpPr>
          <p:spPr>
            <a:xfrm>
              <a:off x="4389989" y="3323499"/>
              <a:ext cx="149709" cy="920474"/>
            </a:xfrm>
            <a:custGeom>
              <a:avLst/>
              <a:gdLst>
                <a:gd name="connsiteX0" fmla="*/ 95631 w 191262"/>
                <a:gd name="connsiteY0" fmla="*/ 1175956 h 1175956"/>
                <a:gd name="connsiteX1" fmla="*/ 95631 w 191262"/>
                <a:gd name="connsiteY1" fmla="*/ 1175956 h 1175956"/>
                <a:gd name="connsiteX2" fmla="*/ 0 w 191262"/>
                <a:gd name="connsiteY2" fmla="*/ 1080326 h 1175956"/>
                <a:gd name="connsiteX3" fmla="*/ 0 w 191262"/>
                <a:gd name="connsiteY3" fmla="*/ 95631 h 1175956"/>
                <a:gd name="connsiteX4" fmla="*/ 95631 w 191262"/>
                <a:gd name="connsiteY4" fmla="*/ 0 h 1175956"/>
                <a:gd name="connsiteX5" fmla="*/ 95631 w 191262"/>
                <a:gd name="connsiteY5" fmla="*/ 0 h 1175956"/>
                <a:gd name="connsiteX6" fmla="*/ 191262 w 191262"/>
                <a:gd name="connsiteY6" fmla="*/ 95631 h 1175956"/>
                <a:gd name="connsiteX7" fmla="*/ 191262 w 191262"/>
                <a:gd name="connsiteY7" fmla="*/ 1080326 h 1175956"/>
                <a:gd name="connsiteX8" fmla="*/ 95631 w 191262"/>
                <a:gd name="connsiteY8" fmla="*/ 1175956 h 117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62" h="1175956">
                  <a:moveTo>
                    <a:pt x="95631" y="1175956"/>
                  </a:moveTo>
                  <a:lnTo>
                    <a:pt x="95631" y="1175956"/>
                  </a:lnTo>
                  <a:cubicBezTo>
                    <a:pt x="43053" y="1175956"/>
                    <a:pt x="0" y="1132904"/>
                    <a:pt x="0" y="1080326"/>
                  </a:cubicBezTo>
                  <a:lnTo>
                    <a:pt x="0" y="95631"/>
                  </a:lnTo>
                  <a:cubicBezTo>
                    <a:pt x="0" y="43053"/>
                    <a:pt x="43053" y="0"/>
                    <a:pt x="95631" y="0"/>
                  </a:cubicBezTo>
                  <a:lnTo>
                    <a:pt x="95631" y="0"/>
                  </a:lnTo>
                  <a:cubicBezTo>
                    <a:pt x="148209" y="0"/>
                    <a:pt x="191262" y="43053"/>
                    <a:pt x="191262" y="95631"/>
                  </a:cubicBezTo>
                  <a:lnTo>
                    <a:pt x="191262" y="1080326"/>
                  </a:lnTo>
                  <a:cubicBezTo>
                    <a:pt x="191262" y="1132999"/>
                    <a:pt x="148209" y="1175956"/>
                    <a:pt x="95631" y="11759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Graphic 225"/>
            <p:cNvSpPr/>
            <p:nvPr/>
          </p:nvSpPr>
          <p:spPr>
            <a:xfrm>
              <a:off x="4782305" y="3385530"/>
              <a:ext cx="129281" cy="796486"/>
            </a:xfrm>
            <a:custGeom>
              <a:avLst/>
              <a:gdLst>
                <a:gd name="connsiteX0" fmla="*/ 82582 w 165163"/>
                <a:gd name="connsiteY0" fmla="*/ 1017556 h 1017555"/>
                <a:gd name="connsiteX1" fmla="*/ 82582 w 165163"/>
                <a:gd name="connsiteY1" fmla="*/ 1017556 h 1017555"/>
                <a:gd name="connsiteX2" fmla="*/ 0 w 165163"/>
                <a:gd name="connsiteY2" fmla="*/ 934974 h 1017555"/>
                <a:gd name="connsiteX3" fmla="*/ 0 w 165163"/>
                <a:gd name="connsiteY3" fmla="*/ 82582 h 1017555"/>
                <a:gd name="connsiteX4" fmla="*/ 82582 w 165163"/>
                <a:gd name="connsiteY4" fmla="*/ 0 h 1017555"/>
                <a:gd name="connsiteX5" fmla="*/ 82582 w 165163"/>
                <a:gd name="connsiteY5" fmla="*/ 0 h 1017555"/>
                <a:gd name="connsiteX6" fmla="*/ 165163 w 165163"/>
                <a:gd name="connsiteY6" fmla="*/ 82582 h 1017555"/>
                <a:gd name="connsiteX7" fmla="*/ 165163 w 165163"/>
                <a:gd name="connsiteY7" fmla="*/ 934974 h 1017555"/>
                <a:gd name="connsiteX8" fmla="*/ 82582 w 165163"/>
                <a:gd name="connsiteY8" fmla="*/ 1017556 h 1017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63" h="1017555">
                  <a:moveTo>
                    <a:pt x="82582" y="1017556"/>
                  </a:moveTo>
                  <a:lnTo>
                    <a:pt x="82582" y="1017556"/>
                  </a:lnTo>
                  <a:cubicBezTo>
                    <a:pt x="37148" y="1017556"/>
                    <a:pt x="0" y="980408"/>
                    <a:pt x="0" y="934974"/>
                  </a:cubicBezTo>
                  <a:lnTo>
                    <a:pt x="0" y="82582"/>
                  </a:lnTo>
                  <a:cubicBezTo>
                    <a:pt x="0" y="37148"/>
                    <a:pt x="37148" y="0"/>
                    <a:pt x="82582" y="0"/>
                  </a:cubicBezTo>
                  <a:lnTo>
                    <a:pt x="82582" y="0"/>
                  </a:lnTo>
                  <a:cubicBezTo>
                    <a:pt x="128016" y="0"/>
                    <a:pt x="165163" y="37148"/>
                    <a:pt x="165163" y="82582"/>
                  </a:cubicBezTo>
                  <a:lnTo>
                    <a:pt x="165163" y="934974"/>
                  </a:lnTo>
                  <a:cubicBezTo>
                    <a:pt x="165163" y="980408"/>
                    <a:pt x="128016" y="1017556"/>
                    <a:pt x="82582" y="10175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Graphic 225"/>
            <p:cNvSpPr/>
            <p:nvPr/>
          </p:nvSpPr>
          <p:spPr>
            <a:xfrm>
              <a:off x="5003812" y="3354739"/>
              <a:ext cx="427879" cy="858070"/>
            </a:xfrm>
            <a:custGeom>
              <a:avLst/>
              <a:gdLst>
                <a:gd name="connsiteX0" fmla="*/ 432340 w 546639"/>
                <a:gd name="connsiteY0" fmla="*/ 1096232 h 1096232"/>
                <a:gd name="connsiteX1" fmla="*/ 114300 w 546639"/>
                <a:gd name="connsiteY1" fmla="*/ 1096232 h 1096232"/>
                <a:gd name="connsiteX2" fmla="*/ 0 w 546639"/>
                <a:gd name="connsiteY2" fmla="*/ 981932 h 1096232"/>
                <a:gd name="connsiteX3" fmla="*/ 0 w 546639"/>
                <a:gd name="connsiteY3" fmla="*/ 114300 h 1096232"/>
                <a:gd name="connsiteX4" fmla="*/ 114300 w 546639"/>
                <a:gd name="connsiteY4" fmla="*/ 0 h 1096232"/>
                <a:gd name="connsiteX5" fmla="*/ 432340 w 546639"/>
                <a:gd name="connsiteY5" fmla="*/ 0 h 1096232"/>
                <a:gd name="connsiteX6" fmla="*/ 546640 w 546639"/>
                <a:gd name="connsiteY6" fmla="*/ 114300 h 1096232"/>
                <a:gd name="connsiteX7" fmla="*/ 546640 w 546639"/>
                <a:gd name="connsiteY7" fmla="*/ 981932 h 1096232"/>
                <a:gd name="connsiteX8" fmla="*/ 432340 w 546639"/>
                <a:gd name="connsiteY8" fmla="*/ 1096232 h 1096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6639" h="1096232">
                  <a:moveTo>
                    <a:pt x="432340" y="1096232"/>
                  </a:moveTo>
                  <a:lnTo>
                    <a:pt x="114300" y="1096232"/>
                  </a:lnTo>
                  <a:cubicBezTo>
                    <a:pt x="51435" y="1096232"/>
                    <a:pt x="0" y="1044797"/>
                    <a:pt x="0" y="981932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432340" y="0"/>
                  </a:lnTo>
                  <a:cubicBezTo>
                    <a:pt x="495205" y="0"/>
                    <a:pt x="546640" y="51435"/>
                    <a:pt x="546640" y="114300"/>
                  </a:cubicBezTo>
                  <a:lnTo>
                    <a:pt x="546640" y="981932"/>
                  </a:lnTo>
                  <a:cubicBezTo>
                    <a:pt x="546640" y="1044797"/>
                    <a:pt x="495205" y="1096232"/>
                    <a:pt x="432340" y="109623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Graphic 225"/>
            <p:cNvSpPr/>
            <p:nvPr/>
          </p:nvSpPr>
          <p:spPr>
            <a:xfrm>
              <a:off x="6006299" y="3350191"/>
              <a:ext cx="447935" cy="867166"/>
            </a:xfrm>
            <a:custGeom>
              <a:avLst/>
              <a:gdLst>
                <a:gd name="connsiteX0" fmla="*/ 457962 w 572262"/>
                <a:gd name="connsiteY0" fmla="*/ 1107853 h 1107852"/>
                <a:gd name="connsiteX1" fmla="*/ 114300 w 572262"/>
                <a:gd name="connsiteY1" fmla="*/ 1107853 h 1107852"/>
                <a:gd name="connsiteX2" fmla="*/ 0 w 572262"/>
                <a:gd name="connsiteY2" fmla="*/ 993553 h 1107852"/>
                <a:gd name="connsiteX3" fmla="*/ 0 w 572262"/>
                <a:gd name="connsiteY3" fmla="*/ 114300 h 1107852"/>
                <a:gd name="connsiteX4" fmla="*/ 114300 w 572262"/>
                <a:gd name="connsiteY4" fmla="*/ 0 h 1107852"/>
                <a:gd name="connsiteX5" fmla="*/ 457962 w 572262"/>
                <a:gd name="connsiteY5" fmla="*/ 0 h 1107852"/>
                <a:gd name="connsiteX6" fmla="*/ 572262 w 572262"/>
                <a:gd name="connsiteY6" fmla="*/ 114300 h 1107852"/>
                <a:gd name="connsiteX7" fmla="*/ 572262 w 572262"/>
                <a:gd name="connsiteY7" fmla="*/ 993553 h 1107852"/>
                <a:gd name="connsiteX8" fmla="*/ 457962 w 572262"/>
                <a:gd name="connsiteY8" fmla="*/ 1107853 h 110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262" h="1107852">
                  <a:moveTo>
                    <a:pt x="457962" y="1107853"/>
                  </a:moveTo>
                  <a:lnTo>
                    <a:pt x="114300" y="1107853"/>
                  </a:lnTo>
                  <a:cubicBezTo>
                    <a:pt x="51435" y="1107853"/>
                    <a:pt x="0" y="1056418"/>
                    <a:pt x="0" y="993553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457962" y="0"/>
                  </a:lnTo>
                  <a:cubicBezTo>
                    <a:pt x="520827" y="0"/>
                    <a:pt x="572262" y="51435"/>
                    <a:pt x="572262" y="114300"/>
                  </a:cubicBezTo>
                  <a:lnTo>
                    <a:pt x="572262" y="993553"/>
                  </a:lnTo>
                  <a:cubicBezTo>
                    <a:pt x="572262" y="1056418"/>
                    <a:pt x="520827" y="1107853"/>
                    <a:pt x="457962" y="11078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Graphic 225"/>
            <p:cNvSpPr/>
            <p:nvPr/>
          </p:nvSpPr>
          <p:spPr>
            <a:xfrm>
              <a:off x="5047204" y="3407152"/>
              <a:ext cx="341095" cy="753243"/>
            </a:xfrm>
            <a:custGeom>
              <a:avLst/>
              <a:gdLst>
                <a:gd name="connsiteX0" fmla="*/ 321469 w 435768"/>
                <a:gd name="connsiteY0" fmla="*/ 962311 h 962310"/>
                <a:gd name="connsiteX1" fmla="*/ 114300 w 435768"/>
                <a:gd name="connsiteY1" fmla="*/ 962311 h 962310"/>
                <a:gd name="connsiteX2" fmla="*/ 0 w 435768"/>
                <a:gd name="connsiteY2" fmla="*/ 848011 h 962310"/>
                <a:gd name="connsiteX3" fmla="*/ 0 w 435768"/>
                <a:gd name="connsiteY3" fmla="*/ 114300 h 962310"/>
                <a:gd name="connsiteX4" fmla="*/ 114300 w 435768"/>
                <a:gd name="connsiteY4" fmla="*/ 0 h 962310"/>
                <a:gd name="connsiteX5" fmla="*/ 321469 w 435768"/>
                <a:gd name="connsiteY5" fmla="*/ 0 h 962310"/>
                <a:gd name="connsiteX6" fmla="*/ 435769 w 435768"/>
                <a:gd name="connsiteY6" fmla="*/ 114300 h 962310"/>
                <a:gd name="connsiteX7" fmla="*/ 435769 w 435768"/>
                <a:gd name="connsiteY7" fmla="*/ 848011 h 962310"/>
                <a:gd name="connsiteX8" fmla="*/ 321469 w 435768"/>
                <a:gd name="connsiteY8" fmla="*/ 962311 h 96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768" h="962310">
                  <a:moveTo>
                    <a:pt x="321469" y="962311"/>
                  </a:moveTo>
                  <a:lnTo>
                    <a:pt x="114300" y="962311"/>
                  </a:lnTo>
                  <a:cubicBezTo>
                    <a:pt x="51435" y="962311"/>
                    <a:pt x="0" y="910876"/>
                    <a:pt x="0" y="848011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321469" y="0"/>
                  </a:lnTo>
                  <a:cubicBezTo>
                    <a:pt x="384334" y="0"/>
                    <a:pt x="435769" y="51435"/>
                    <a:pt x="435769" y="114300"/>
                  </a:cubicBezTo>
                  <a:lnTo>
                    <a:pt x="435769" y="848011"/>
                  </a:lnTo>
                  <a:cubicBezTo>
                    <a:pt x="435769" y="910876"/>
                    <a:pt x="384334" y="962311"/>
                    <a:pt x="321469" y="96231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Graphic 225"/>
            <p:cNvSpPr/>
            <p:nvPr/>
          </p:nvSpPr>
          <p:spPr>
            <a:xfrm>
              <a:off x="6051703" y="3403126"/>
              <a:ext cx="357125" cy="761295"/>
            </a:xfrm>
            <a:custGeom>
              <a:avLst/>
              <a:gdLst>
                <a:gd name="connsiteX0" fmla="*/ 341947 w 456247"/>
                <a:gd name="connsiteY0" fmla="*/ 972598 h 972597"/>
                <a:gd name="connsiteX1" fmla="*/ 114300 w 456247"/>
                <a:gd name="connsiteY1" fmla="*/ 972598 h 972597"/>
                <a:gd name="connsiteX2" fmla="*/ 0 w 456247"/>
                <a:gd name="connsiteY2" fmla="*/ 858298 h 972597"/>
                <a:gd name="connsiteX3" fmla="*/ 0 w 456247"/>
                <a:gd name="connsiteY3" fmla="*/ 114300 h 972597"/>
                <a:gd name="connsiteX4" fmla="*/ 114300 w 456247"/>
                <a:gd name="connsiteY4" fmla="*/ 0 h 972597"/>
                <a:gd name="connsiteX5" fmla="*/ 341947 w 456247"/>
                <a:gd name="connsiteY5" fmla="*/ 0 h 972597"/>
                <a:gd name="connsiteX6" fmla="*/ 456247 w 456247"/>
                <a:gd name="connsiteY6" fmla="*/ 114300 h 972597"/>
                <a:gd name="connsiteX7" fmla="*/ 456247 w 456247"/>
                <a:gd name="connsiteY7" fmla="*/ 858298 h 972597"/>
                <a:gd name="connsiteX8" fmla="*/ 341947 w 456247"/>
                <a:gd name="connsiteY8" fmla="*/ 972598 h 97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247" h="972597">
                  <a:moveTo>
                    <a:pt x="341947" y="972598"/>
                  </a:moveTo>
                  <a:lnTo>
                    <a:pt x="114300" y="972598"/>
                  </a:lnTo>
                  <a:cubicBezTo>
                    <a:pt x="51435" y="972598"/>
                    <a:pt x="0" y="921163"/>
                    <a:pt x="0" y="858298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341947" y="0"/>
                  </a:lnTo>
                  <a:cubicBezTo>
                    <a:pt x="404813" y="0"/>
                    <a:pt x="456247" y="51435"/>
                    <a:pt x="456247" y="114300"/>
                  </a:cubicBezTo>
                  <a:lnTo>
                    <a:pt x="456247" y="858298"/>
                  </a:lnTo>
                  <a:cubicBezTo>
                    <a:pt x="456247" y="921163"/>
                    <a:pt x="404813" y="972598"/>
                    <a:pt x="341947" y="97259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Graphic 225"/>
            <p:cNvSpPr/>
            <p:nvPr/>
          </p:nvSpPr>
          <p:spPr>
            <a:xfrm>
              <a:off x="6506870" y="2854241"/>
              <a:ext cx="314628" cy="314627"/>
            </a:xfrm>
            <a:custGeom>
              <a:avLst/>
              <a:gdLst>
                <a:gd name="connsiteX0" fmla="*/ 401955 w 401955"/>
                <a:gd name="connsiteY0" fmla="*/ 200977 h 401954"/>
                <a:gd name="connsiteX1" fmla="*/ 200977 w 401955"/>
                <a:gd name="connsiteY1" fmla="*/ 401955 h 401954"/>
                <a:gd name="connsiteX2" fmla="*/ 0 w 401955"/>
                <a:gd name="connsiteY2" fmla="*/ 200977 h 401954"/>
                <a:gd name="connsiteX3" fmla="*/ 200977 w 401955"/>
                <a:gd name="connsiteY3" fmla="*/ 0 h 401954"/>
                <a:gd name="connsiteX4" fmla="*/ 401955 w 401955"/>
                <a:gd name="connsiteY4" fmla="*/ 200977 h 40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955" h="401954">
                  <a:moveTo>
                    <a:pt x="401955" y="200977"/>
                  </a:moveTo>
                  <a:cubicBezTo>
                    <a:pt x="401955" y="311974"/>
                    <a:pt x="311974" y="401955"/>
                    <a:pt x="200977" y="401955"/>
                  </a:cubicBezTo>
                  <a:cubicBezTo>
                    <a:pt x="89981" y="401955"/>
                    <a:pt x="0" y="311974"/>
                    <a:pt x="0" y="200977"/>
                  </a:cubicBezTo>
                  <a:cubicBezTo>
                    <a:pt x="0" y="89981"/>
                    <a:pt x="89980" y="0"/>
                    <a:pt x="200977" y="0"/>
                  </a:cubicBezTo>
                  <a:cubicBezTo>
                    <a:pt x="311974" y="0"/>
                    <a:pt x="401955" y="89981"/>
                    <a:pt x="401955" y="20097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Graphic 225"/>
            <p:cNvSpPr/>
            <p:nvPr/>
          </p:nvSpPr>
          <p:spPr>
            <a:xfrm>
              <a:off x="6581651" y="2929021"/>
              <a:ext cx="165068" cy="165068"/>
            </a:xfrm>
            <a:custGeom>
              <a:avLst/>
              <a:gdLst>
                <a:gd name="connsiteX0" fmla="*/ 210883 w 210883"/>
                <a:gd name="connsiteY0" fmla="*/ 105442 h 210883"/>
                <a:gd name="connsiteX1" fmla="*/ 105442 w 210883"/>
                <a:gd name="connsiteY1" fmla="*/ 210883 h 210883"/>
                <a:gd name="connsiteX2" fmla="*/ 0 w 210883"/>
                <a:gd name="connsiteY2" fmla="*/ 105442 h 210883"/>
                <a:gd name="connsiteX3" fmla="*/ 105442 w 210883"/>
                <a:gd name="connsiteY3" fmla="*/ 0 h 210883"/>
                <a:gd name="connsiteX4" fmla="*/ 210883 w 210883"/>
                <a:gd name="connsiteY4" fmla="*/ 105442 h 21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883" h="210883">
                  <a:moveTo>
                    <a:pt x="210883" y="105442"/>
                  </a:moveTo>
                  <a:cubicBezTo>
                    <a:pt x="210883" y="163676"/>
                    <a:pt x="163676" y="210883"/>
                    <a:pt x="105442" y="210883"/>
                  </a:cubicBezTo>
                  <a:cubicBezTo>
                    <a:pt x="47208" y="210883"/>
                    <a:pt x="0" y="163676"/>
                    <a:pt x="0" y="105442"/>
                  </a:cubicBezTo>
                  <a:cubicBezTo>
                    <a:pt x="0" y="47208"/>
                    <a:pt x="47208" y="0"/>
                    <a:pt x="105442" y="0"/>
                  </a:cubicBezTo>
                  <a:cubicBezTo>
                    <a:pt x="163676" y="0"/>
                    <a:pt x="210883" y="47208"/>
                    <a:pt x="210883" y="10544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Graphic 225"/>
            <p:cNvSpPr/>
            <p:nvPr/>
          </p:nvSpPr>
          <p:spPr>
            <a:xfrm>
              <a:off x="4445683" y="3385456"/>
              <a:ext cx="55619" cy="796560"/>
            </a:xfrm>
            <a:custGeom>
              <a:avLst/>
              <a:gdLst>
                <a:gd name="connsiteX0" fmla="*/ 35528 w 71056"/>
                <a:gd name="connsiteY0" fmla="*/ 1017651 h 1017650"/>
                <a:gd name="connsiteX1" fmla="*/ 35528 w 71056"/>
                <a:gd name="connsiteY1" fmla="*/ 1017651 h 1017650"/>
                <a:gd name="connsiteX2" fmla="*/ 0 w 71056"/>
                <a:gd name="connsiteY2" fmla="*/ 982123 h 1017650"/>
                <a:gd name="connsiteX3" fmla="*/ 0 w 71056"/>
                <a:gd name="connsiteY3" fmla="*/ 35528 h 1017650"/>
                <a:gd name="connsiteX4" fmla="*/ 35528 w 71056"/>
                <a:gd name="connsiteY4" fmla="*/ 0 h 1017650"/>
                <a:gd name="connsiteX5" fmla="*/ 35528 w 71056"/>
                <a:gd name="connsiteY5" fmla="*/ 0 h 1017650"/>
                <a:gd name="connsiteX6" fmla="*/ 71056 w 71056"/>
                <a:gd name="connsiteY6" fmla="*/ 35528 h 1017650"/>
                <a:gd name="connsiteX7" fmla="*/ 71056 w 71056"/>
                <a:gd name="connsiteY7" fmla="*/ 982123 h 1017650"/>
                <a:gd name="connsiteX8" fmla="*/ 35528 w 71056"/>
                <a:gd name="connsiteY8" fmla="*/ 1017651 h 101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056" h="1017650">
                  <a:moveTo>
                    <a:pt x="35528" y="1017651"/>
                  </a:moveTo>
                  <a:lnTo>
                    <a:pt x="35528" y="1017651"/>
                  </a:lnTo>
                  <a:cubicBezTo>
                    <a:pt x="16002" y="1017651"/>
                    <a:pt x="0" y="1001649"/>
                    <a:pt x="0" y="982123"/>
                  </a:cubicBezTo>
                  <a:lnTo>
                    <a:pt x="0" y="35528"/>
                  </a:lnTo>
                  <a:cubicBezTo>
                    <a:pt x="0" y="16002"/>
                    <a:pt x="16002" y="0"/>
                    <a:pt x="35528" y="0"/>
                  </a:cubicBezTo>
                  <a:lnTo>
                    <a:pt x="35528" y="0"/>
                  </a:lnTo>
                  <a:cubicBezTo>
                    <a:pt x="55054" y="0"/>
                    <a:pt x="71056" y="16002"/>
                    <a:pt x="71056" y="35528"/>
                  </a:cubicBezTo>
                  <a:lnTo>
                    <a:pt x="71056" y="982123"/>
                  </a:lnTo>
                  <a:cubicBezTo>
                    <a:pt x="71056" y="1001649"/>
                    <a:pt x="55054" y="1017651"/>
                    <a:pt x="35528" y="101765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/>
            <p:cNvSpPr/>
            <p:nvPr/>
          </p:nvSpPr>
          <p:spPr>
            <a:xfrm>
              <a:off x="11158204" y="3259888"/>
              <a:ext cx="719396" cy="1050437"/>
            </a:xfrm>
            <a:custGeom>
              <a:avLst/>
              <a:gdLst>
                <a:gd name="connsiteX0" fmla="*/ 88816 w 719396"/>
                <a:gd name="connsiteY0" fmla="*/ 879315 h 1050437"/>
                <a:gd name="connsiteX1" fmla="*/ 120354 w 719396"/>
                <a:gd name="connsiteY1" fmla="*/ 880676 h 1050437"/>
                <a:gd name="connsiteX2" fmla="*/ 157483 w 719396"/>
                <a:gd name="connsiteY2" fmla="*/ 914302 h 1050437"/>
                <a:gd name="connsiteX3" fmla="*/ 171649 w 719396"/>
                <a:gd name="connsiteY3" fmla="*/ 1022334 h 1050437"/>
                <a:gd name="connsiteX4" fmla="*/ 135936 w 719396"/>
                <a:gd name="connsiteY4" fmla="*/ 1049771 h 1050437"/>
                <a:gd name="connsiteX5" fmla="*/ 31259 w 719396"/>
                <a:gd name="connsiteY5" fmla="*/ 1048951 h 1050437"/>
                <a:gd name="connsiteX6" fmla="*/ 1213 w 719396"/>
                <a:gd name="connsiteY6" fmla="*/ 1020023 h 1050437"/>
                <a:gd name="connsiteX7" fmla="*/ 23655 w 719396"/>
                <a:gd name="connsiteY7" fmla="*/ 903342 h 1050437"/>
                <a:gd name="connsiteX8" fmla="*/ 53253 w 719396"/>
                <a:gd name="connsiteY8" fmla="*/ 880080 h 1050437"/>
                <a:gd name="connsiteX9" fmla="*/ 88816 w 719396"/>
                <a:gd name="connsiteY9" fmla="*/ 879315 h 1050437"/>
                <a:gd name="connsiteX10" fmla="*/ 635063 w 719396"/>
                <a:gd name="connsiteY10" fmla="*/ 879315 h 1050437"/>
                <a:gd name="connsiteX11" fmla="*/ 666629 w 719396"/>
                <a:gd name="connsiteY11" fmla="*/ 880676 h 1050437"/>
                <a:gd name="connsiteX12" fmla="*/ 703758 w 719396"/>
                <a:gd name="connsiteY12" fmla="*/ 914302 h 1050437"/>
                <a:gd name="connsiteX13" fmla="*/ 717924 w 719396"/>
                <a:gd name="connsiteY13" fmla="*/ 1022334 h 1050437"/>
                <a:gd name="connsiteX14" fmla="*/ 682211 w 719396"/>
                <a:gd name="connsiteY14" fmla="*/ 1049771 h 1050437"/>
                <a:gd name="connsiteX15" fmla="*/ 577534 w 719396"/>
                <a:gd name="connsiteY15" fmla="*/ 1048951 h 1050437"/>
                <a:gd name="connsiteX16" fmla="*/ 547488 w 719396"/>
                <a:gd name="connsiteY16" fmla="*/ 1020023 h 1050437"/>
                <a:gd name="connsiteX17" fmla="*/ 569930 w 719396"/>
                <a:gd name="connsiteY17" fmla="*/ 903342 h 1050437"/>
                <a:gd name="connsiteX18" fmla="*/ 599528 w 719396"/>
                <a:gd name="connsiteY18" fmla="*/ 880080 h 1050437"/>
                <a:gd name="connsiteX19" fmla="*/ 635063 w 719396"/>
                <a:gd name="connsiteY19" fmla="*/ 879315 h 1050437"/>
                <a:gd name="connsiteX20" fmla="*/ 361888 w 719396"/>
                <a:gd name="connsiteY20" fmla="*/ 879315 h 1050437"/>
                <a:gd name="connsiteX21" fmla="*/ 393454 w 719396"/>
                <a:gd name="connsiteY21" fmla="*/ 880676 h 1050437"/>
                <a:gd name="connsiteX22" fmla="*/ 430583 w 719396"/>
                <a:gd name="connsiteY22" fmla="*/ 914302 h 1050437"/>
                <a:gd name="connsiteX23" fmla="*/ 444749 w 719396"/>
                <a:gd name="connsiteY23" fmla="*/ 1022334 h 1050437"/>
                <a:gd name="connsiteX24" fmla="*/ 409036 w 719396"/>
                <a:gd name="connsiteY24" fmla="*/ 1049771 h 1050437"/>
                <a:gd name="connsiteX25" fmla="*/ 304359 w 719396"/>
                <a:gd name="connsiteY25" fmla="*/ 1048951 h 1050437"/>
                <a:gd name="connsiteX26" fmla="*/ 274313 w 719396"/>
                <a:gd name="connsiteY26" fmla="*/ 1020023 h 1050437"/>
                <a:gd name="connsiteX27" fmla="*/ 296755 w 719396"/>
                <a:gd name="connsiteY27" fmla="*/ 903342 h 1050437"/>
                <a:gd name="connsiteX28" fmla="*/ 326353 w 719396"/>
                <a:gd name="connsiteY28" fmla="*/ 880080 h 1050437"/>
                <a:gd name="connsiteX29" fmla="*/ 361888 w 719396"/>
                <a:gd name="connsiteY29" fmla="*/ 879315 h 1050437"/>
                <a:gd name="connsiteX30" fmla="*/ 637943 w 719396"/>
                <a:gd name="connsiteY30" fmla="*/ 24 h 1050437"/>
                <a:gd name="connsiteX31" fmla="*/ 688772 w 719396"/>
                <a:gd name="connsiteY31" fmla="*/ 835 h 1050437"/>
                <a:gd name="connsiteX32" fmla="*/ 719043 w 719396"/>
                <a:gd name="connsiteY32" fmla="*/ 29464 h 1050437"/>
                <a:gd name="connsiteX33" fmla="*/ 697719 w 719396"/>
                <a:gd name="connsiteY33" fmla="*/ 146370 h 1050437"/>
                <a:gd name="connsiteX34" fmla="*/ 668343 w 719396"/>
                <a:gd name="connsiteY34" fmla="*/ 169929 h 1050437"/>
                <a:gd name="connsiteX35" fmla="*/ 601318 w 719396"/>
                <a:gd name="connsiteY35" fmla="*/ 170004 h 1050437"/>
                <a:gd name="connsiteX36" fmla="*/ 563890 w 719396"/>
                <a:gd name="connsiteY36" fmla="*/ 136751 h 1050437"/>
                <a:gd name="connsiteX37" fmla="*/ 548680 w 719396"/>
                <a:gd name="connsiteY37" fmla="*/ 28868 h 1050437"/>
                <a:gd name="connsiteX38" fmla="*/ 584094 w 719396"/>
                <a:gd name="connsiteY38" fmla="*/ 1058 h 1050437"/>
                <a:gd name="connsiteX39" fmla="*/ 637943 w 719396"/>
                <a:gd name="connsiteY39" fmla="*/ 24 h 1050437"/>
                <a:gd name="connsiteX40" fmla="*/ 363874 w 719396"/>
                <a:gd name="connsiteY40" fmla="*/ 24 h 1050437"/>
                <a:gd name="connsiteX41" fmla="*/ 414703 w 719396"/>
                <a:gd name="connsiteY41" fmla="*/ 835 h 1050437"/>
                <a:gd name="connsiteX42" fmla="*/ 444973 w 719396"/>
                <a:gd name="connsiteY42" fmla="*/ 29464 h 1050437"/>
                <a:gd name="connsiteX43" fmla="*/ 423650 w 719396"/>
                <a:gd name="connsiteY43" fmla="*/ 146370 h 1050437"/>
                <a:gd name="connsiteX44" fmla="*/ 394274 w 719396"/>
                <a:gd name="connsiteY44" fmla="*/ 169929 h 1050437"/>
                <a:gd name="connsiteX45" fmla="*/ 327248 w 719396"/>
                <a:gd name="connsiteY45" fmla="*/ 170004 h 1050437"/>
                <a:gd name="connsiteX46" fmla="*/ 289820 w 719396"/>
                <a:gd name="connsiteY46" fmla="*/ 136751 h 1050437"/>
                <a:gd name="connsiteX47" fmla="*/ 274611 w 719396"/>
                <a:gd name="connsiteY47" fmla="*/ 28868 h 1050437"/>
                <a:gd name="connsiteX48" fmla="*/ 310026 w 719396"/>
                <a:gd name="connsiteY48" fmla="*/ 1058 h 1050437"/>
                <a:gd name="connsiteX49" fmla="*/ 363874 w 719396"/>
                <a:gd name="connsiteY49" fmla="*/ 24 h 1050437"/>
                <a:gd name="connsiteX50" fmla="*/ 89730 w 719396"/>
                <a:gd name="connsiteY50" fmla="*/ 24 h 1050437"/>
                <a:gd name="connsiteX51" fmla="*/ 140558 w 719396"/>
                <a:gd name="connsiteY51" fmla="*/ 835 h 1050437"/>
                <a:gd name="connsiteX52" fmla="*/ 170829 w 719396"/>
                <a:gd name="connsiteY52" fmla="*/ 29464 h 1050437"/>
                <a:gd name="connsiteX53" fmla="*/ 149505 w 719396"/>
                <a:gd name="connsiteY53" fmla="*/ 146370 h 1050437"/>
                <a:gd name="connsiteX54" fmla="*/ 120130 w 719396"/>
                <a:gd name="connsiteY54" fmla="*/ 169929 h 1050437"/>
                <a:gd name="connsiteX55" fmla="*/ 53103 w 719396"/>
                <a:gd name="connsiteY55" fmla="*/ 170004 h 1050437"/>
                <a:gd name="connsiteX56" fmla="*/ 15676 w 719396"/>
                <a:gd name="connsiteY56" fmla="*/ 136751 h 1050437"/>
                <a:gd name="connsiteX57" fmla="*/ 467 w 719396"/>
                <a:gd name="connsiteY57" fmla="*/ 28868 h 1050437"/>
                <a:gd name="connsiteX58" fmla="*/ 35881 w 719396"/>
                <a:gd name="connsiteY58" fmla="*/ 1058 h 1050437"/>
                <a:gd name="connsiteX59" fmla="*/ 89730 w 719396"/>
                <a:gd name="connsiteY59" fmla="*/ 24 h 1050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719396" h="1050437">
                  <a:moveTo>
                    <a:pt x="88816" y="879315"/>
                  </a:moveTo>
                  <a:cubicBezTo>
                    <a:pt x="99105" y="879409"/>
                    <a:pt x="108723" y="879856"/>
                    <a:pt x="120354" y="880676"/>
                  </a:cubicBezTo>
                  <a:cubicBezTo>
                    <a:pt x="145479" y="878961"/>
                    <a:pt x="151966" y="890368"/>
                    <a:pt x="157483" y="914302"/>
                  </a:cubicBezTo>
                  <a:cubicBezTo>
                    <a:pt x="165683" y="949865"/>
                    <a:pt x="174631" y="995195"/>
                    <a:pt x="171649" y="1022334"/>
                  </a:cubicBezTo>
                  <a:cubicBezTo>
                    <a:pt x="166951" y="1041345"/>
                    <a:pt x="160838" y="1048801"/>
                    <a:pt x="135936" y="1049771"/>
                  </a:cubicBezTo>
                  <a:cubicBezTo>
                    <a:pt x="96869" y="1051262"/>
                    <a:pt x="66226" y="1049920"/>
                    <a:pt x="31259" y="1048951"/>
                  </a:cubicBezTo>
                  <a:cubicBezTo>
                    <a:pt x="14335" y="1048504"/>
                    <a:pt x="2406" y="1036499"/>
                    <a:pt x="1213" y="1020023"/>
                  </a:cubicBezTo>
                  <a:cubicBezTo>
                    <a:pt x="-875" y="991617"/>
                    <a:pt x="8967" y="935178"/>
                    <a:pt x="23655" y="903342"/>
                  </a:cubicBezTo>
                  <a:cubicBezTo>
                    <a:pt x="28948" y="887163"/>
                    <a:pt x="32900" y="879856"/>
                    <a:pt x="53253" y="880080"/>
                  </a:cubicBezTo>
                  <a:cubicBezTo>
                    <a:pt x="67568" y="879483"/>
                    <a:pt x="78527" y="879222"/>
                    <a:pt x="88816" y="879315"/>
                  </a:cubicBezTo>
                  <a:close/>
                  <a:moveTo>
                    <a:pt x="635063" y="879315"/>
                  </a:moveTo>
                  <a:cubicBezTo>
                    <a:pt x="645361" y="879409"/>
                    <a:pt x="654998" y="879856"/>
                    <a:pt x="666629" y="880676"/>
                  </a:cubicBezTo>
                  <a:cubicBezTo>
                    <a:pt x="691754" y="878961"/>
                    <a:pt x="698241" y="890368"/>
                    <a:pt x="703758" y="914302"/>
                  </a:cubicBezTo>
                  <a:cubicBezTo>
                    <a:pt x="711958" y="949865"/>
                    <a:pt x="720906" y="995195"/>
                    <a:pt x="717924" y="1022334"/>
                  </a:cubicBezTo>
                  <a:cubicBezTo>
                    <a:pt x="713226" y="1041345"/>
                    <a:pt x="707112" y="1048801"/>
                    <a:pt x="682211" y="1049771"/>
                  </a:cubicBezTo>
                  <a:cubicBezTo>
                    <a:pt x="643144" y="1051262"/>
                    <a:pt x="612501" y="1049920"/>
                    <a:pt x="577534" y="1048951"/>
                  </a:cubicBezTo>
                  <a:cubicBezTo>
                    <a:pt x="560610" y="1048504"/>
                    <a:pt x="548681" y="1036499"/>
                    <a:pt x="547488" y="1020023"/>
                  </a:cubicBezTo>
                  <a:cubicBezTo>
                    <a:pt x="545400" y="991617"/>
                    <a:pt x="555242" y="935178"/>
                    <a:pt x="569930" y="903342"/>
                  </a:cubicBezTo>
                  <a:cubicBezTo>
                    <a:pt x="575223" y="887163"/>
                    <a:pt x="579175" y="879856"/>
                    <a:pt x="599528" y="880080"/>
                  </a:cubicBezTo>
                  <a:cubicBezTo>
                    <a:pt x="613805" y="879483"/>
                    <a:pt x="624765" y="879222"/>
                    <a:pt x="635063" y="879315"/>
                  </a:cubicBezTo>
                  <a:close/>
                  <a:moveTo>
                    <a:pt x="361888" y="879315"/>
                  </a:moveTo>
                  <a:cubicBezTo>
                    <a:pt x="372186" y="879409"/>
                    <a:pt x="381823" y="879856"/>
                    <a:pt x="393454" y="880676"/>
                  </a:cubicBezTo>
                  <a:cubicBezTo>
                    <a:pt x="418579" y="878961"/>
                    <a:pt x="425066" y="890368"/>
                    <a:pt x="430583" y="914302"/>
                  </a:cubicBezTo>
                  <a:cubicBezTo>
                    <a:pt x="438783" y="949865"/>
                    <a:pt x="447731" y="995195"/>
                    <a:pt x="444749" y="1022334"/>
                  </a:cubicBezTo>
                  <a:cubicBezTo>
                    <a:pt x="440051" y="1041345"/>
                    <a:pt x="433938" y="1048801"/>
                    <a:pt x="409036" y="1049771"/>
                  </a:cubicBezTo>
                  <a:cubicBezTo>
                    <a:pt x="369969" y="1051262"/>
                    <a:pt x="339326" y="1049920"/>
                    <a:pt x="304359" y="1048951"/>
                  </a:cubicBezTo>
                  <a:cubicBezTo>
                    <a:pt x="287435" y="1048504"/>
                    <a:pt x="275506" y="1036499"/>
                    <a:pt x="274313" y="1020023"/>
                  </a:cubicBezTo>
                  <a:cubicBezTo>
                    <a:pt x="272225" y="991617"/>
                    <a:pt x="282067" y="935178"/>
                    <a:pt x="296755" y="903342"/>
                  </a:cubicBezTo>
                  <a:cubicBezTo>
                    <a:pt x="302048" y="887163"/>
                    <a:pt x="306000" y="879856"/>
                    <a:pt x="326353" y="880080"/>
                  </a:cubicBezTo>
                  <a:cubicBezTo>
                    <a:pt x="340631" y="879483"/>
                    <a:pt x="351590" y="879222"/>
                    <a:pt x="361888" y="879315"/>
                  </a:cubicBezTo>
                  <a:close/>
                  <a:moveTo>
                    <a:pt x="637943" y="24"/>
                  </a:moveTo>
                  <a:cubicBezTo>
                    <a:pt x="654868" y="126"/>
                    <a:pt x="671289" y="536"/>
                    <a:pt x="688772" y="835"/>
                  </a:cubicBezTo>
                  <a:cubicBezTo>
                    <a:pt x="705697" y="1133"/>
                    <a:pt x="717700" y="13062"/>
                    <a:pt x="719043" y="29464"/>
                  </a:cubicBezTo>
                  <a:cubicBezTo>
                    <a:pt x="721353" y="57871"/>
                    <a:pt x="712108" y="114384"/>
                    <a:pt x="697719" y="146370"/>
                  </a:cubicBezTo>
                  <a:cubicBezTo>
                    <a:pt x="692574" y="162548"/>
                    <a:pt x="688697" y="169929"/>
                    <a:pt x="668343" y="169929"/>
                  </a:cubicBezTo>
                  <a:cubicBezTo>
                    <a:pt x="639863" y="171345"/>
                    <a:pt x="624654" y="171345"/>
                    <a:pt x="601318" y="170004"/>
                  </a:cubicBezTo>
                  <a:cubicBezTo>
                    <a:pt x="576191" y="172016"/>
                    <a:pt x="569631" y="160609"/>
                    <a:pt x="563890" y="136751"/>
                  </a:cubicBezTo>
                  <a:cubicBezTo>
                    <a:pt x="555390" y="101262"/>
                    <a:pt x="545996" y="56006"/>
                    <a:pt x="548680" y="28868"/>
                  </a:cubicBezTo>
                  <a:cubicBezTo>
                    <a:pt x="553229" y="9781"/>
                    <a:pt x="559193" y="2251"/>
                    <a:pt x="584094" y="1058"/>
                  </a:cubicBezTo>
                  <a:cubicBezTo>
                    <a:pt x="603591" y="127"/>
                    <a:pt x="621019" y="-79"/>
                    <a:pt x="637943" y="24"/>
                  </a:cubicBezTo>
                  <a:close/>
                  <a:moveTo>
                    <a:pt x="363874" y="24"/>
                  </a:moveTo>
                  <a:cubicBezTo>
                    <a:pt x="380798" y="126"/>
                    <a:pt x="397220" y="536"/>
                    <a:pt x="414703" y="835"/>
                  </a:cubicBezTo>
                  <a:cubicBezTo>
                    <a:pt x="431627" y="1133"/>
                    <a:pt x="443631" y="13062"/>
                    <a:pt x="444973" y="29464"/>
                  </a:cubicBezTo>
                  <a:cubicBezTo>
                    <a:pt x="447284" y="57871"/>
                    <a:pt x="438039" y="114384"/>
                    <a:pt x="423650" y="146370"/>
                  </a:cubicBezTo>
                  <a:cubicBezTo>
                    <a:pt x="418505" y="162548"/>
                    <a:pt x="414627" y="169929"/>
                    <a:pt x="394274" y="169929"/>
                  </a:cubicBezTo>
                  <a:cubicBezTo>
                    <a:pt x="365719" y="171345"/>
                    <a:pt x="350510" y="171345"/>
                    <a:pt x="327248" y="170004"/>
                  </a:cubicBezTo>
                  <a:cubicBezTo>
                    <a:pt x="302122" y="172016"/>
                    <a:pt x="295562" y="160609"/>
                    <a:pt x="289820" y="136751"/>
                  </a:cubicBezTo>
                  <a:cubicBezTo>
                    <a:pt x="281320" y="101262"/>
                    <a:pt x="271926" y="56006"/>
                    <a:pt x="274611" y="28868"/>
                  </a:cubicBezTo>
                  <a:cubicBezTo>
                    <a:pt x="279159" y="9781"/>
                    <a:pt x="285123" y="2251"/>
                    <a:pt x="310026" y="1058"/>
                  </a:cubicBezTo>
                  <a:cubicBezTo>
                    <a:pt x="329522" y="127"/>
                    <a:pt x="346950" y="-79"/>
                    <a:pt x="363874" y="24"/>
                  </a:cubicBezTo>
                  <a:close/>
                  <a:moveTo>
                    <a:pt x="89730" y="24"/>
                  </a:moveTo>
                  <a:cubicBezTo>
                    <a:pt x="106654" y="126"/>
                    <a:pt x="123075" y="536"/>
                    <a:pt x="140558" y="835"/>
                  </a:cubicBezTo>
                  <a:cubicBezTo>
                    <a:pt x="157482" y="1133"/>
                    <a:pt x="169486" y="13062"/>
                    <a:pt x="170829" y="29464"/>
                  </a:cubicBezTo>
                  <a:cubicBezTo>
                    <a:pt x="173139" y="57871"/>
                    <a:pt x="163894" y="114384"/>
                    <a:pt x="149505" y="146370"/>
                  </a:cubicBezTo>
                  <a:cubicBezTo>
                    <a:pt x="144360" y="162548"/>
                    <a:pt x="140483" y="169929"/>
                    <a:pt x="120130" y="169929"/>
                  </a:cubicBezTo>
                  <a:cubicBezTo>
                    <a:pt x="91649" y="171345"/>
                    <a:pt x="76365" y="171345"/>
                    <a:pt x="53103" y="170004"/>
                  </a:cubicBezTo>
                  <a:cubicBezTo>
                    <a:pt x="27978" y="172016"/>
                    <a:pt x="21417" y="160609"/>
                    <a:pt x="15676" y="136751"/>
                  </a:cubicBezTo>
                  <a:cubicBezTo>
                    <a:pt x="7177" y="101262"/>
                    <a:pt x="-2217" y="56006"/>
                    <a:pt x="467" y="28868"/>
                  </a:cubicBezTo>
                  <a:cubicBezTo>
                    <a:pt x="5015" y="9781"/>
                    <a:pt x="10979" y="2251"/>
                    <a:pt x="35881" y="1058"/>
                  </a:cubicBezTo>
                  <a:cubicBezTo>
                    <a:pt x="55378" y="127"/>
                    <a:pt x="72805" y="-79"/>
                    <a:pt x="89730" y="2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55" name="Freeform: Shape 354"/>
            <p:cNvSpPr/>
            <p:nvPr/>
          </p:nvSpPr>
          <p:spPr>
            <a:xfrm rot="20249974">
              <a:off x="11164691" y="3414651"/>
              <a:ext cx="794693" cy="723964"/>
            </a:xfrm>
            <a:custGeom>
              <a:avLst/>
              <a:gdLst>
                <a:gd name="connsiteX0" fmla="*/ 595556 w 794693"/>
                <a:gd name="connsiteY0" fmla="*/ 589732 h 723964"/>
                <a:gd name="connsiteX1" fmla="*/ 638224 w 794693"/>
                <a:gd name="connsiteY1" fmla="*/ 654103 h 723964"/>
                <a:gd name="connsiteX2" fmla="*/ 568363 w 794693"/>
                <a:gd name="connsiteY2" fmla="*/ 723964 h 723964"/>
                <a:gd name="connsiteX3" fmla="*/ 498502 w 794693"/>
                <a:gd name="connsiteY3" fmla="*/ 654103 h 723964"/>
                <a:gd name="connsiteX4" fmla="*/ 568363 w 794693"/>
                <a:gd name="connsiteY4" fmla="*/ 584242 h 723964"/>
                <a:gd name="connsiteX5" fmla="*/ 595556 w 794693"/>
                <a:gd name="connsiteY5" fmla="*/ 589732 h 723964"/>
                <a:gd name="connsiteX6" fmla="*/ 97053 w 794693"/>
                <a:gd name="connsiteY6" fmla="*/ 383241 h 723964"/>
                <a:gd name="connsiteX7" fmla="*/ 139721 w 794693"/>
                <a:gd name="connsiteY7" fmla="*/ 447612 h 723964"/>
                <a:gd name="connsiteX8" fmla="*/ 69860 w 794693"/>
                <a:gd name="connsiteY8" fmla="*/ 517473 h 723964"/>
                <a:gd name="connsiteX9" fmla="*/ 0 w 794693"/>
                <a:gd name="connsiteY9" fmla="*/ 447612 h 723964"/>
                <a:gd name="connsiteX10" fmla="*/ 69860 w 794693"/>
                <a:gd name="connsiteY10" fmla="*/ 377751 h 723964"/>
                <a:gd name="connsiteX11" fmla="*/ 97053 w 794693"/>
                <a:gd name="connsiteY11" fmla="*/ 383241 h 723964"/>
                <a:gd name="connsiteX12" fmla="*/ 346342 w 794693"/>
                <a:gd name="connsiteY12" fmla="*/ 486487 h 723964"/>
                <a:gd name="connsiteX13" fmla="*/ 389010 w 794693"/>
                <a:gd name="connsiteY13" fmla="*/ 550858 h 723964"/>
                <a:gd name="connsiteX14" fmla="*/ 319149 w 794693"/>
                <a:gd name="connsiteY14" fmla="*/ 620719 h 723964"/>
                <a:gd name="connsiteX15" fmla="*/ 249288 w 794693"/>
                <a:gd name="connsiteY15" fmla="*/ 550858 h 723964"/>
                <a:gd name="connsiteX16" fmla="*/ 319149 w 794693"/>
                <a:gd name="connsiteY16" fmla="*/ 480997 h 723964"/>
                <a:gd name="connsiteX17" fmla="*/ 346342 w 794693"/>
                <a:gd name="connsiteY17" fmla="*/ 486487 h 723964"/>
                <a:gd name="connsiteX18" fmla="*/ 253518 w 794693"/>
                <a:gd name="connsiteY18" fmla="*/ 5490 h 723964"/>
                <a:gd name="connsiteX19" fmla="*/ 296186 w 794693"/>
                <a:gd name="connsiteY19" fmla="*/ 69861 h 723964"/>
                <a:gd name="connsiteX20" fmla="*/ 226325 w 794693"/>
                <a:gd name="connsiteY20" fmla="*/ 139722 h 723964"/>
                <a:gd name="connsiteX21" fmla="*/ 156465 w 794693"/>
                <a:gd name="connsiteY21" fmla="*/ 69861 h 723964"/>
                <a:gd name="connsiteX22" fmla="*/ 226325 w 794693"/>
                <a:gd name="connsiteY22" fmla="*/ 0 h 723964"/>
                <a:gd name="connsiteX23" fmla="*/ 253518 w 794693"/>
                <a:gd name="connsiteY23" fmla="*/ 5490 h 723964"/>
                <a:gd name="connsiteX24" fmla="*/ 752025 w 794693"/>
                <a:gd name="connsiteY24" fmla="*/ 211966 h 723964"/>
                <a:gd name="connsiteX25" fmla="*/ 794693 w 794693"/>
                <a:gd name="connsiteY25" fmla="*/ 276337 h 723964"/>
                <a:gd name="connsiteX26" fmla="*/ 724831 w 794693"/>
                <a:gd name="connsiteY26" fmla="*/ 346198 h 723964"/>
                <a:gd name="connsiteX27" fmla="*/ 654971 w 794693"/>
                <a:gd name="connsiteY27" fmla="*/ 276337 h 723964"/>
                <a:gd name="connsiteX28" fmla="*/ 724832 w 794693"/>
                <a:gd name="connsiteY28" fmla="*/ 206476 h 723964"/>
                <a:gd name="connsiteX29" fmla="*/ 752025 w 794693"/>
                <a:gd name="connsiteY29" fmla="*/ 211966 h 723964"/>
                <a:gd name="connsiteX30" fmla="*/ 502808 w 794693"/>
                <a:gd name="connsiteY30" fmla="*/ 108735 h 723964"/>
                <a:gd name="connsiteX31" fmla="*/ 545476 w 794693"/>
                <a:gd name="connsiteY31" fmla="*/ 173106 h 723964"/>
                <a:gd name="connsiteX32" fmla="*/ 475615 w 794693"/>
                <a:gd name="connsiteY32" fmla="*/ 242967 h 723964"/>
                <a:gd name="connsiteX33" fmla="*/ 405754 w 794693"/>
                <a:gd name="connsiteY33" fmla="*/ 173106 h 723964"/>
                <a:gd name="connsiteX34" fmla="*/ 475615 w 794693"/>
                <a:gd name="connsiteY34" fmla="*/ 103245 h 723964"/>
                <a:gd name="connsiteX35" fmla="*/ 502808 w 794693"/>
                <a:gd name="connsiteY35" fmla="*/ 108735 h 72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94693" h="723964">
                  <a:moveTo>
                    <a:pt x="595556" y="589732"/>
                  </a:moveTo>
                  <a:cubicBezTo>
                    <a:pt x="620631" y="600338"/>
                    <a:pt x="638223" y="625165"/>
                    <a:pt x="638224" y="654103"/>
                  </a:cubicBezTo>
                  <a:cubicBezTo>
                    <a:pt x="638224" y="692687"/>
                    <a:pt x="606946" y="723964"/>
                    <a:pt x="568363" y="723964"/>
                  </a:cubicBezTo>
                  <a:cubicBezTo>
                    <a:pt x="529781" y="723964"/>
                    <a:pt x="498503" y="692687"/>
                    <a:pt x="498502" y="654103"/>
                  </a:cubicBezTo>
                  <a:cubicBezTo>
                    <a:pt x="498503" y="615520"/>
                    <a:pt x="529780" y="584242"/>
                    <a:pt x="568363" y="584242"/>
                  </a:cubicBezTo>
                  <a:cubicBezTo>
                    <a:pt x="578009" y="584242"/>
                    <a:pt x="587198" y="586197"/>
                    <a:pt x="595556" y="589732"/>
                  </a:cubicBezTo>
                  <a:close/>
                  <a:moveTo>
                    <a:pt x="97053" y="383241"/>
                  </a:moveTo>
                  <a:cubicBezTo>
                    <a:pt x="122127" y="393846"/>
                    <a:pt x="139721" y="418674"/>
                    <a:pt x="139721" y="447612"/>
                  </a:cubicBezTo>
                  <a:cubicBezTo>
                    <a:pt x="139720" y="486195"/>
                    <a:pt x="108443" y="517473"/>
                    <a:pt x="69860" y="517473"/>
                  </a:cubicBezTo>
                  <a:cubicBezTo>
                    <a:pt x="31277" y="517473"/>
                    <a:pt x="-1" y="486195"/>
                    <a:pt x="0" y="447612"/>
                  </a:cubicBezTo>
                  <a:cubicBezTo>
                    <a:pt x="-1" y="409028"/>
                    <a:pt x="31277" y="377751"/>
                    <a:pt x="69860" y="377751"/>
                  </a:cubicBezTo>
                  <a:cubicBezTo>
                    <a:pt x="79506" y="377751"/>
                    <a:pt x="88695" y="379706"/>
                    <a:pt x="97053" y="383241"/>
                  </a:cubicBezTo>
                  <a:close/>
                  <a:moveTo>
                    <a:pt x="346342" y="486487"/>
                  </a:moveTo>
                  <a:cubicBezTo>
                    <a:pt x="371416" y="497092"/>
                    <a:pt x="389010" y="521920"/>
                    <a:pt x="389010" y="550858"/>
                  </a:cubicBezTo>
                  <a:cubicBezTo>
                    <a:pt x="389010" y="589441"/>
                    <a:pt x="357732" y="620719"/>
                    <a:pt x="319149" y="620719"/>
                  </a:cubicBezTo>
                  <a:cubicBezTo>
                    <a:pt x="280566" y="620719"/>
                    <a:pt x="249289" y="589442"/>
                    <a:pt x="249288" y="550858"/>
                  </a:cubicBezTo>
                  <a:cubicBezTo>
                    <a:pt x="249289" y="512275"/>
                    <a:pt x="280566" y="480997"/>
                    <a:pt x="319149" y="480997"/>
                  </a:cubicBezTo>
                  <a:cubicBezTo>
                    <a:pt x="328795" y="480997"/>
                    <a:pt x="337984" y="482952"/>
                    <a:pt x="346342" y="486487"/>
                  </a:cubicBezTo>
                  <a:close/>
                  <a:moveTo>
                    <a:pt x="253518" y="5490"/>
                  </a:moveTo>
                  <a:cubicBezTo>
                    <a:pt x="278592" y="16095"/>
                    <a:pt x="296186" y="40923"/>
                    <a:pt x="296186" y="69861"/>
                  </a:cubicBezTo>
                  <a:cubicBezTo>
                    <a:pt x="296186" y="108444"/>
                    <a:pt x="264908" y="139722"/>
                    <a:pt x="226325" y="139722"/>
                  </a:cubicBezTo>
                  <a:cubicBezTo>
                    <a:pt x="187743" y="139722"/>
                    <a:pt x="156465" y="108444"/>
                    <a:pt x="156465" y="69861"/>
                  </a:cubicBezTo>
                  <a:cubicBezTo>
                    <a:pt x="156465" y="31277"/>
                    <a:pt x="187742" y="0"/>
                    <a:pt x="226325" y="0"/>
                  </a:cubicBezTo>
                  <a:cubicBezTo>
                    <a:pt x="235971" y="0"/>
                    <a:pt x="245160" y="1955"/>
                    <a:pt x="253518" y="5490"/>
                  </a:cubicBezTo>
                  <a:close/>
                  <a:moveTo>
                    <a:pt x="752025" y="211966"/>
                  </a:moveTo>
                  <a:cubicBezTo>
                    <a:pt x="777099" y="222572"/>
                    <a:pt x="794692" y="247399"/>
                    <a:pt x="794693" y="276337"/>
                  </a:cubicBezTo>
                  <a:cubicBezTo>
                    <a:pt x="794692" y="314921"/>
                    <a:pt x="763414" y="346198"/>
                    <a:pt x="724831" y="346198"/>
                  </a:cubicBezTo>
                  <a:cubicBezTo>
                    <a:pt x="686249" y="346199"/>
                    <a:pt x="654971" y="314921"/>
                    <a:pt x="654971" y="276337"/>
                  </a:cubicBezTo>
                  <a:cubicBezTo>
                    <a:pt x="654971" y="237754"/>
                    <a:pt x="686249" y="206476"/>
                    <a:pt x="724832" y="206476"/>
                  </a:cubicBezTo>
                  <a:cubicBezTo>
                    <a:pt x="734478" y="206477"/>
                    <a:pt x="743666" y="208431"/>
                    <a:pt x="752025" y="211966"/>
                  </a:cubicBezTo>
                  <a:close/>
                  <a:moveTo>
                    <a:pt x="502808" y="108735"/>
                  </a:moveTo>
                  <a:cubicBezTo>
                    <a:pt x="527882" y="119341"/>
                    <a:pt x="545476" y="144169"/>
                    <a:pt x="545476" y="173106"/>
                  </a:cubicBezTo>
                  <a:cubicBezTo>
                    <a:pt x="545475" y="211690"/>
                    <a:pt x="514198" y="242967"/>
                    <a:pt x="475615" y="242967"/>
                  </a:cubicBezTo>
                  <a:cubicBezTo>
                    <a:pt x="437032" y="242967"/>
                    <a:pt x="405754" y="211690"/>
                    <a:pt x="405754" y="173106"/>
                  </a:cubicBezTo>
                  <a:cubicBezTo>
                    <a:pt x="405754" y="134523"/>
                    <a:pt x="437032" y="103245"/>
                    <a:pt x="475615" y="103245"/>
                  </a:cubicBezTo>
                  <a:cubicBezTo>
                    <a:pt x="485260" y="103245"/>
                    <a:pt x="494450" y="105200"/>
                    <a:pt x="502808" y="10873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56" name="Freeform: Shape 355"/>
            <p:cNvSpPr/>
            <p:nvPr/>
          </p:nvSpPr>
          <p:spPr>
            <a:xfrm>
              <a:off x="6707726" y="3491474"/>
              <a:ext cx="3754216" cy="567002"/>
            </a:xfrm>
            <a:custGeom>
              <a:avLst/>
              <a:gdLst>
                <a:gd name="connsiteX0" fmla="*/ 3722828 w 3754216"/>
                <a:gd name="connsiteY0" fmla="*/ 83355 h 567002"/>
                <a:gd name="connsiteX1" fmla="*/ 3754216 w 3754216"/>
                <a:gd name="connsiteY1" fmla="*/ 84101 h 567002"/>
                <a:gd name="connsiteX2" fmla="*/ 3754216 w 3754216"/>
                <a:gd name="connsiteY2" fmla="*/ 482903 h 567002"/>
                <a:gd name="connsiteX3" fmla="*/ 3722828 w 3754216"/>
                <a:gd name="connsiteY3" fmla="*/ 483574 h 567002"/>
                <a:gd name="connsiteX4" fmla="*/ 3350568 w 3754216"/>
                <a:gd name="connsiteY4" fmla="*/ 75079 h 567002"/>
                <a:gd name="connsiteX5" fmla="*/ 3381956 w 3754216"/>
                <a:gd name="connsiteY5" fmla="*/ 75750 h 567002"/>
                <a:gd name="connsiteX6" fmla="*/ 3381956 w 3754216"/>
                <a:gd name="connsiteY6" fmla="*/ 491253 h 567002"/>
                <a:gd name="connsiteX7" fmla="*/ 3350568 w 3754216"/>
                <a:gd name="connsiteY7" fmla="*/ 491925 h 567002"/>
                <a:gd name="connsiteX8" fmla="*/ 2978232 w 3754216"/>
                <a:gd name="connsiteY8" fmla="*/ 66728 h 567002"/>
                <a:gd name="connsiteX9" fmla="*/ 3009620 w 3754216"/>
                <a:gd name="connsiteY9" fmla="*/ 67399 h 567002"/>
                <a:gd name="connsiteX10" fmla="*/ 3009620 w 3754216"/>
                <a:gd name="connsiteY10" fmla="*/ 499603 h 567002"/>
                <a:gd name="connsiteX11" fmla="*/ 2978232 w 3754216"/>
                <a:gd name="connsiteY11" fmla="*/ 500274 h 567002"/>
                <a:gd name="connsiteX12" fmla="*/ 2605972 w 3754216"/>
                <a:gd name="connsiteY12" fmla="*/ 58378 h 567002"/>
                <a:gd name="connsiteX13" fmla="*/ 2637360 w 3754216"/>
                <a:gd name="connsiteY13" fmla="*/ 59049 h 567002"/>
                <a:gd name="connsiteX14" fmla="*/ 2637360 w 3754216"/>
                <a:gd name="connsiteY14" fmla="*/ 507879 h 567002"/>
                <a:gd name="connsiteX15" fmla="*/ 2605972 w 3754216"/>
                <a:gd name="connsiteY15" fmla="*/ 508625 h 567002"/>
                <a:gd name="connsiteX16" fmla="*/ 2233712 w 3754216"/>
                <a:gd name="connsiteY16" fmla="*/ 50028 h 567002"/>
                <a:gd name="connsiteX17" fmla="*/ 2265100 w 3754216"/>
                <a:gd name="connsiteY17" fmla="*/ 50699 h 567002"/>
                <a:gd name="connsiteX18" fmla="*/ 2265100 w 3754216"/>
                <a:gd name="connsiteY18" fmla="*/ 516230 h 567002"/>
                <a:gd name="connsiteX19" fmla="*/ 2233712 w 3754216"/>
                <a:gd name="connsiteY19" fmla="*/ 516976 h 567002"/>
                <a:gd name="connsiteX20" fmla="*/ 1861376 w 3754216"/>
                <a:gd name="connsiteY20" fmla="*/ 41677 h 567002"/>
                <a:gd name="connsiteX21" fmla="*/ 1892764 w 3754216"/>
                <a:gd name="connsiteY21" fmla="*/ 42423 h 567002"/>
                <a:gd name="connsiteX22" fmla="*/ 1892764 w 3754216"/>
                <a:gd name="connsiteY22" fmla="*/ 524579 h 567002"/>
                <a:gd name="connsiteX23" fmla="*/ 1861376 w 3754216"/>
                <a:gd name="connsiteY23" fmla="*/ 525251 h 567002"/>
                <a:gd name="connsiteX24" fmla="*/ 1489116 w 3754216"/>
                <a:gd name="connsiteY24" fmla="*/ 33327 h 567002"/>
                <a:gd name="connsiteX25" fmla="*/ 1520504 w 3754216"/>
                <a:gd name="connsiteY25" fmla="*/ 34073 h 567002"/>
                <a:gd name="connsiteX26" fmla="*/ 1520504 w 3754216"/>
                <a:gd name="connsiteY26" fmla="*/ 532930 h 567002"/>
                <a:gd name="connsiteX27" fmla="*/ 1489116 w 3754216"/>
                <a:gd name="connsiteY27" fmla="*/ 533602 h 567002"/>
                <a:gd name="connsiteX28" fmla="*/ 1116855 w 3754216"/>
                <a:gd name="connsiteY28" fmla="*/ 25051 h 567002"/>
                <a:gd name="connsiteX29" fmla="*/ 1148243 w 3754216"/>
                <a:gd name="connsiteY29" fmla="*/ 25722 h 567002"/>
                <a:gd name="connsiteX30" fmla="*/ 1148243 w 3754216"/>
                <a:gd name="connsiteY30" fmla="*/ 541280 h 567002"/>
                <a:gd name="connsiteX31" fmla="*/ 1116855 w 3754216"/>
                <a:gd name="connsiteY31" fmla="*/ 541951 h 567002"/>
                <a:gd name="connsiteX32" fmla="*/ 744521 w 3754216"/>
                <a:gd name="connsiteY32" fmla="*/ 16701 h 567002"/>
                <a:gd name="connsiteX33" fmla="*/ 775909 w 3754216"/>
                <a:gd name="connsiteY33" fmla="*/ 17372 h 567002"/>
                <a:gd name="connsiteX34" fmla="*/ 775909 w 3754216"/>
                <a:gd name="connsiteY34" fmla="*/ 549557 h 567002"/>
                <a:gd name="connsiteX35" fmla="*/ 744521 w 3754216"/>
                <a:gd name="connsiteY35" fmla="*/ 550302 h 567002"/>
                <a:gd name="connsiteX36" fmla="*/ 372260 w 3754216"/>
                <a:gd name="connsiteY36" fmla="*/ 8350 h 567002"/>
                <a:gd name="connsiteX37" fmla="*/ 403648 w 3754216"/>
                <a:gd name="connsiteY37" fmla="*/ 9021 h 567002"/>
                <a:gd name="connsiteX38" fmla="*/ 403648 w 3754216"/>
                <a:gd name="connsiteY38" fmla="*/ 557906 h 567002"/>
                <a:gd name="connsiteX39" fmla="*/ 372260 w 3754216"/>
                <a:gd name="connsiteY39" fmla="*/ 558651 h 567002"/>
                <a:gd name="connsiteX40" fmla="*/ 0 w 3754216"/>
                <a:gd name="connsiteY40" fmla="*/ 0 h 567002"/>
                <a:gd name="connsiteX41" fmla="*/ 31388 w 3754216"/>
                <a:gd name="connsiteY41" fmla="*/ 746 h 567002"/>
                <a:gd name="connsiteX42" fmla="*/ 31388 w 3754216"/>
                <a:gd name="connsiteY42" fmla="*/ 566257 h 567002"/>
                <a:gd name="connsiteX43" fmla="*/ 0 w 3754216"/>
                <a:gd name="connsiteY43" fmla="*/ 567002 h 567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54216" h="567002">
                  <a:moveTo>
                    <a:pt x="3722828" y="83355"/>
                  </a:moveTo>
                  <a:lnTo>
                    <a:pt x="3754216" y="84101"/>
                  </a:lnTo>
                  <a:lnTo>
                    <a:pt x="3754216" y="482903"/>
                  </a:lnTo>
                  <a:lnTo>
                    <a:pt x="3722828" y="483574"/>
                  </a:lnTo>
                  <a:close/>
                  <a:moveTo>
                    <a:pt x="3350568" y="75079"/>
                  </a:moveTo>
                  <a:lnTo>
                    <a:pt x="3381956" y="75750"/>
                  </a:lnTo>
                  <a:lnTo>
                    <a:pt x="3381956" y="491253"/>
                  </a:lnTo>
                  <a:lnTo>
                    <a:pt x="3350568" y="491925"/>
                  </a:lnTo>
                  <a:close/>
                  <a:moveTo>
                    <a:pt x="2978232" y="66728"/>
                  </a:moveTo>
                  <a:lnTo>
                    <a:pt x="3009620" y="67399"/>
                  </a:lnTo>
                  <a:lnTo>
                    <a:pt x="3009620" y="499603"/>
                  </a:lnTo>
                  <a:lnTo>
                    <a:pt x="2978232" y="500274"/>
                  </a:lnTo>
                  <a:close/>
                  <a:moveTo>
                    <a:pt x="2605972" y="58378"/>
                  </a:moveTo>
                  <a:lnTo>
                    <a:pt x="2637360" y="59049"/>
                  </a:lnTo>
                  <a:lnTo>
                    <a:pt x="2637360" y="507879"/>
                  </a:lnTo>
                  <a:lnTo>
                    <a:pt x="2605972" y="508625"/>
                  </a:lnTo>
                  <a:close/>
                  <a:moveTo>
                    <a:pt x="2233712" y="50028"/>
                  </a:moveTo>
                  <a:lnTo>
                    <a:pt x="2265100" y="50699"/>
                  </a:lnTo>
                  <a:lnTo>
                    <a:pt x="2265100" y="516230"/>
                  </a:lnTo>
                  <a:lnTo>
                    <a:pt x="2233712" y="516976"/>
                  </a:lnTo>
                  <a:close/>
                  <a:moveTo>
                    <a:pt x="1861376" y="41677"/>
                  </a:moveTo>
                  <a:lnTo>
                    <a:pt x="1892764" y="42423"/>
                  </a:lnTo>
                  <a:lnTo>
                    <a:pt x="1892764" y="524579"/>
                  </a:lnTo>
                  <a:lnTo>
                    <a:pt x="1861376" y="525251"/>
                  </a:lnTo>
                  <a:close/>
                  <a:moveTo>
                    <a:pt x="1489116" y="33327"/>
                  </a:moveTo>
                  <a:lnTo>
                    <a:pt x="1520504" y="34073"/>
                  </a:lnTo>
                  <a:lnTo>
                    <a:pt x="1520504" y="532930"/>
                  </a:lnTo>
                  <a:lnTo>
                    <a:pt x="1489116" y="533602"/>
                  </a:lnTo>
                  <a:close/>
                  <a:moveTo>
                    <a:pt x="1116855" y="25051"/>
                  </a:moveTo>
                  <a:lnTo>
                    <a:pt x="1148243" y="25722"/>
                  </a:lnTo>
                  <a:lnTo>
                    <a:pt x="1148243" y="541280"/>
                  </a:lnTo>
                  <a:lnTo>
                    <a:pt x="1116855" y="541951"/>
                  </a:lnTo>
                  <a:close/>
                  <a:moveTo>
                    <a:pt x="744521" y="16701"/>
                  </a:moveTo>
                  <a:lnTo>
                    <a:pt x="775909" y="17372"/>
                  </a:lnTo>
                  <a:lnTo>
                    <a:pt x="775909" y="549557"/>
                  </a:lnTo>
                  <a:lnTo>
                    <a:pt x="744521" y="550302"/>
                  </a:lnTo>
                  <a:close/>
                  <a:moveTo>
                    <a:pt x="372260" y="8350"/>
                  </a:moveTo>
                  <a:lnTo>
                    <a:pt x="403648" y="9021"/>
                  </a:lnTo>
                  <a:lnTo>
                    <a:pt x="403648" y="557906"/>
                  </a:lnTo>
                  <a:lnTo>
                    <a:pt x="372260" y="558651"/>
                  </a:lnTo>
                  <a:close/>
                  <a:moveTo>
                    <a:pt x="0" y="0"/>
                  </a:moveTo>
                  <a:lnTo>
                    <a:pt x="31388" y="746"/>
                  </a:lnTo>
                  <a:lnTo>
                    <a:pt x="31388" y="566257"/>
                  </a:lnTo>
                  <a:lnTo>
                    <a:pt x="0" y="5670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57" name="Group 356"/>
          <p:cNvGrpSpPr/>
          <p:nvPr/>
        </p:nvGrpSpPr>
        <p:grpSpPr>
          <a:xfrm rot="5175285">
            <a:off x="3939010" y="97301"/>
            <a:ext cx="2193134" cy="1560196"/>
            <a:chOff x="1276544" y="-21"/>
            <a:chExt cx="9638369" cy="685673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58" name="Freeform: Shape 357"/>
            <p:cNvSpPr/>
            <p:nvPr/>
          </p:nvSpPr>
          <p:spPr>
            <a:xfrm>
              <a:off x="4855605" y="-21"/>
              <a:ext cx="6059308" cy="3993185"/>
            </a:xfrm>
            <a:custGeom>
              <a:avLst/>
              <a:gdLst>
                <a:gd name="connsiteX0" fmla="*/ 269798 w 6059308"/>
                <a:gd name="connsiteY0" fmla="*/ 3232098 h 3993185"/>
                <a:gd name="connsiteX1" fmla="*/ 623551 w 6059308"/>
                <a:gd name="connsiteY1" fmla="*/ 3828895 h 3993185"/>
                <a:gd name="connsiteX2" fmla="*/ 357294 w 6059308"/>
                <a:gd name="connsiteY2" fmla="*/ 3993185 h 3993185"/>
                <a:gd name="connsiteX3" fmla="*/ 380355 w 6059308"/>
                <a:gd name="connsiteY3" fmla="*/ 3849996 h 3993185"/>
                <a:gd name="connsiteX4" fmla="*/ 0 w 6059308"/>
                <a:gd name="connsiteY4" fmla="*/ 3385989 h 3993185"/>
                <a:gd name="connsiteX5" fmla="*/ 497167 w 6059308"/>
                <a:gd name="connsiteY5" fmla="*/ 3102474 h 3993185"/>
                <a:gd name="connsiteX6" fmla="*/ 846172 w 6059308"/>
                <a:gd name="connsiteY6" fmla="*/ 3691584 h 3993185"/>
                <a:gd name="connsiteX7" fmla="*/ 692206 w 6059308"/>
                <a:gd name="connsiteY7" fmla="*/ 3786541 h 3993185"/>
                <a:gd name="connsiteX8" fmla="*/ 339961 w 6059308"/>
                <a:gd name="connsiteY8" fmla="*/ 3192080 h 3993185"/>
                <a:gd name="connsiteX9" fmla="*/ 755963 w 6059308"/>
                <a:gd name="connsiteY9" fmla="*/ 2954839 h 3993185"/>
                <a:gd name="connsiteX10" fmla="*/ 1099390 w 6059308"/>
                <a:gd name="connsiteY10" fmla="*/ 3534604 h 3993185"/>
                <a:gd name="connsiteX11" fmla="*/ 1125466 w 6059308"/>
                <a:gd name="connsiteY11" fmla="*/ 3519230 h 3993185"/>
                <a:gd name="connsiteX12" fmla="*/ 914903 w 6059308"/>
                <a:gd name="connsiteY12" fmla="*/ 3649155 h 3993185"/>
                <a:gd name="connsiteX13" fmla="*/ 567255 w 6059308"/>
                <a:gd name="connsiteY13" fmla="*/ 3062457 h 3993185"/>
                <a:gd name="connsiteX14" fmla="*/ 1368359 w 6059308"/>
                <a:gd name="connsiteY14" fmla="*/ 2605834 h 3993185"/>
                <a:gd name="connsiteX15" fmla="*/ 1699503 w 6059308"/>
                <a:gd name="connsiteY15" fmla="*/ 3165100 h 3993185"/>
                <a:gd name="connsiteX16" fmla="*/ 1168272 w 6059308"/>
                <a:gd name="connsiteY16" fmla="*/ 3492852 h 3993185"/>
                <a:gd name="connsiteX17" fmla="*/ 826276 w 6059308"/>
                <a:gd name="connsiteY17" fmla="*/ 2914821 h 3993185"/>
                <a:gd name="connsiteX18" fmla="*/ 1067964 w 6059308"/>
                <a:gd name="connsiteY18" fmla="*/ 2776983 h 3993185"/>
                <a:gd name="connsiteX19" fmla="*/ 1049123 w 6059308"/>
                <a:gd name="connsiteY19" fmla="*/ 2788212 h 3993185"/>
                <a:gd name="connsiteX20" fmla="*/ 1386597 w 6059308"/>
                <a:gd name="connsiteY20" fmla="*/ 3358104 h 3993185"/>
                <a:gd name="connsiteX21" fmla="*/ 1455328 w 6059308"/>
                <a:gd name="connsiteY21" fmla="*/ 3315147 h 3993185"/>
                <a:gd name="connsiteX22" fmla="*/ 1119211 w 6059308"/>
                <a:gd name="connsiteY22" fmla="*/ 2747742 h 3993185"/>
                <a:gd name="connsiteX23" fmla="*/ 1346203 w 6059308"/>
                <a:gd name="connsiteY23" fmla="*/ 2618269 h 3993185"/>
                <a:gd name="connsiteX24" fmla="*/ 1368359 w 6059308"/>
                <a:gd name="connsiteY24" fmla="*/ 2605834 h 3993185"/>
                <a:gd name="connsiteX25" fmla="*/ 1739144 w 6059308"/>
                <a:gd name="connsiteY25" fmla="*/ 2395271 h 3993185"/>
                <a:gd name="connsiteX26" fmla="*/ 2062601 w 6059308"/>
                <a:gd name="connsiteY26" fmla="*/ 2941273 h 3993185"/>
                <a:gd name="connsiteX27" fmla="*/ 1768611 w 6059308"/>
                <a:gd name="connsiteY27" fmla="*/ 3122897 h 3993185"/>
                <a:gd name="connsiteX28" fmla="*/ 1438749 w 6059308"/>
                <a:gd name="connsiteY28" fmla="*/ 2565968 h 3993185"/>
                <a:gd name="connsiteX29" fmla="*/ 1739144 w 6059308"/>
                <a:gd name="connsiteY29" fmla="*/ 2395271 h 3993185"/>
                <a:gd name="connsiteX30" fmla="*/ 2151151 w 6059308"/>
                <a:gd name="connsiteY30" fmla="*/ 2161572 h 3993185"/>
                <a:gd name="connsiteX31" fmla="*/ 2465790 w 6059308"/>
                <a:gd name="connsiteY31" fmla="*/ 2692351 h 3993185"/>
                <a:gd name="connsiteX32" fmla="*/ 2131482 w 6059308"/>
                <a:gd name="connsiteY32" fmla="*/ 2898995 h 3993185"/>
                <a:gd name="connsiteX33" fmla="*/ 1809683 w 6059308"/>
                <a:gd name="connsiteY33" fmla="*/ 2355631 h 3993185"/>
                <a:gd name="connsiteX34" fmla="*/ 2151151 w 6059308"/>
                <a:gd name="connsiteY34" fmla="*/ 2161572 h 3993185"/>
                <a:gd name="connsiteX35" fmla="*/ 2590893 w 6059308"/>
                <a:gd name="connsiteY35" fmla="*/ 1912197 h 3993185"/>
                <a:gd name="connsiteX36" fmla="*/ 2895810 w 6059308"/>
                <a:gd name="connsiteY36" fmla="*/ 2427150 h 3993185"/>
                <a:gd name="connsiteX37" fmla="*/ 2534748 w 6059308"/>
                <a:gd name="connsiteY37" fmla="*/ 2649997 h 3993185"/>
                <a:gd name="connsiteX38" fmla="*/ 2222068 w 6059308"/>
                <a:gd name="connsiteY38" fmla="*/ 2121781 h 3993185"/>
                <a:gd name="connsiteX39" fmla="*/ 2590893 w 6059308"/>
                <a:gd name="connsiteY39" fmla="*/ 1912197 h 3993185"/>
                <a:gd name="connsiteX40" fmla="*/ 3103283 w 6059308"/>
                <a:gd name="connsiteY40" fmla="*/ 1621674 h 3993185"/>
                <a:gd name="connsiteX41" fmla="*/ 3397273 w 6059308"/>
                <a:gd name="connsiteY41" fmla="*/ 2117786 h 3993185"/>
                <a:gd name="connsiteX42" fmla="*/ 2964993 w 6059308"/>
                <a:gd name="connsiteY42" fmla="*/ 2384570 h 3993185"/>
                <a:gd name="connsiteX43" fmla="*/ 2661583 w 6059308"/>
                <a:gd name="connsiteY43" fmla="*/ 1872556 h 3993185"/>
                <a:gd name="connsiteX44" fmla="*/ 3103283 w 6059308"/>
                <a:gd name="connsiteY44" fmla="*/ 1621674 h 3993185"/>
                <a:gd name="connsiteX45" fmla="*/ 3661570 w 6059308"/>
                <a:gd name="connsiteY45" fmla="*/ 1305226 h 3993185"/>
                <a:gd name="connsiteX46" fmla="*/ 3943577 w 6059308"/>
                <a:gd name="connsiteY46" fmla="*/ 1780614 h 3993185"/>
                <a:gd name="connsiteX47" fmla="*/ 3466230 w 6059308"/>
                <a:gd name="connsiteY47" fmla="*/ 2075131 h 3993185"/>
                <a:gd name="connsiteX48" fmla="*/ 3173898 w 6059308"/>
                <a:gd name="connsiteY48" fmla="*/ 1581807 h 3993185"/>
                <a:gd name="connsiteX49" fmla="*/ 3661570 w 6059308"/>
                <a:gd name="connsiteY49" fmla="*/ 1305226 h 3993185"/>
                <a:gd name="connsiteX50" fmla="*/ 4850264 w 6059308"/>
                <a:gd name="connsiteY50" fmla="*/ 1080269 h 3993185"/>
                <a:gd name="connsiteX51" fmla="*/ 4782287 w 6059308"/>
                <a:gd name="connsiteY51" fmla="*/ 1152693 h 3993185"/>
                <a:gd name="connsiteX52" fmla="*/ 4811302 w 6059308"/>
                <a:gd name="connsiteY52" fmla="*/ 1211626 h 3993185"/>
                <a:gd name="connsiteX53" fmla="*/ 4916131 w 6059308"/>
                <a:gd name="connsiteY53" fmla="*/ 1191203 h 3993185"/>
                <a:gd name="connsiteX54" fmla="*/ 4850264 w 6059308"/>
                <a:gd name="connsiteY54" fmla="*/ 1080269 h 3993185"/>
                <a:gd name="connsiteX55" fmla="*/ 4197925 w 6059308"/>
                <a:gd name="connsiteY55" fmla="*/ 1001062 h 3993185"/>
                <a:gd name="connsiteX56" fmla="*/ 4467874 w 6059308"/>
                <a:gd name="connsiteY56" fmla="*/ 1456931 h 3993185"/>
                <a:gd name="connsiteX57" fmla="*/ 4012307 w 6059308"/>
                <a:gd name="connsiteY57" fmla="*/ 1738259 h 3993185"/>
                <a:gd name="connsiteX58" fmla="*/ 3732184 w 6059308"/>
                <a:gd name="connsiteY58" fmla="*/ 1265283 h 3993185"/>
                <a:gd name="connsiteX59" fmla="*/ 4197925 w 6059308"/>
                <a:gd name="connsiteY59" fmla="*/ 1001062 h 3993185"/>
                <a:gd name="connsiteX60" fmla="*/ 5132573 w 6059308"/>
                <a:gd name="connsiteY60" fmla="*/ 931503 h 3993185"/>
                <a:gd name="connsiteX61" fmla="*/ 4922914 w 6059308"/>
                <a:gd name="connsiteY61" fmla="*/ 1041005 h 3993185"/>
                <a:gd name="connsiteX62" fmla="*/ 4990212 w 6059308"/>
                <a:gd name="connsiteY62" fmla="*/ 1153446 h 3993185"/>
                <a:gd name="connsiteX63" fmla="*/ 5198214 w 6059308"/>
                <a:gd name="connsiteY63" fmla="*/ 1042211 h 3993185"/>
                <a:gd name="connsiteX64" fmla="*/ 5132573 w 6059308"/>
                <a:gd name="connsiteY64" fmla="*/ 931503 h 3993185"/>
                <a:gd name="connsiteX65" fmla="*/ 5430030 w 6059308"/>
                <a:gd name="connsiteY65" fmla="*/ 776934 h 3993185"/>
                <a:gd name="connsiteX66" fmla="*/ 5205826 w 6059308"/>
                <a:gd name="connsiteY66" fmla="*/ 893973 h 3993185"/>
                <a:gd name="connsiteX67" fmla="*/ 5271617 w 6059308"/>
                <a:gd name="connsiteY67" fmla="*/ 1003399 h 3993185"/>
                <a:gd name="connsiteX68" fmla="*/ 5494012 w 6059308"/>
                <a:gd name="connsiteY68" fmla="*/ 883949 h 3993185"/>
                <a:gd name="connsiteX69" fmla="*/ 5430030 w 6059308"/>
                <a:gd name="connsiteY69" fmla="*/ 776934 h 3993185"/>
                <a:gd name="connsiteX70" fmla="*/ 4646107 w 6059308"/>
                <a:gd name="connsiteY70" fmla="*/ 734882 h 3993185"/>
                <a:gd name="connsiteX71" fmla="*/ 4577904 w 6059308"/>
                <a:gd name="connsiteY71" fmla="*/ 818761 h 3993185"/>
                <a:gd name="connsiteX72" fmla="*/ 4616791 w 6059308"/>
                <a:gd name="connsiteY72" fmla="*/ 871515 h 3993185"/>
                <a:gd name="connsiteX73" fmla="*/ 4712577 w 6059308"/>
                <a:gd name="connsiteY73" fmla="*/ 847851 h 3993185"/>
                <a:gd name="connsiteX74" fmla="*/ 4646107 w 6059308"/>
                <a:gd name="connsiteY74" fmla="*/ 734882 h 3993185"/>
                <a:gd name="connsiteX75" fmla="*/ 5620659 w 6059308"/>
                <a:gd name="connsiteY75" fmla="*/ 683442 h 3993185"/>
                <a:gd name="connsiteX76" fmla="*/ 5595148 w 6059308"/>
                <a:gd name="connsiteY76" fmla="*/ 691624 h 3993185"/>
                <a:gd name="connsiteX77" fmla="*/ 5503357 w 6059308"/>
                <a:gd name="connsiteY77" fmla="*/ 738726 h 3993185"/>
                <a:gd name="connsiteX78" fmla="*/ 5567114 w 6059308"/>
                <a:gd name="connsiteY78" fmla="*/ 845439 h 3993185"/>
                <a:gd name="connsiteX79" fmla="*/ 5654007 w 6059308"/>
                <a:gd name="connsiteY79" fmla="*/ 797358 h 3993185"/>
                <a:gd name="connsiteX80" fmla="*/ 5675938 w 6059308"/>
                <a:gd name="connsiteY80" fmla="*/ 711972 h 3993185"/>
                <a:gd name="connsiteX81" fmla="*/ 5620659 w 6059308"/>
                <a:gd name="connsiteY81" fmla="*/ 683442 h 3993185"/>
                <a:gd name="connsiteX82" fmla="*/ 4912966 w 6059308"/>
                <a:gd name="connsiteY82" fmla="*/ 560418 h 3993185"/>
                <a:gd name="connsiteX83" fmla="*/ 4715214 w 6059308"/>
                <a:gd name="connsiteY83" fmla="*/ 689514 h 3993185"/>
                <a:gd name="connsiteX84" fmla="*/ 4781985 w 6059308"/>
                <a:gd name="connsiteY84" fmla="*/ 802407 h 3993185"/>
                <a:gd name="connsiteX85" fmla="*/ 4978456 w 6059308"/>
                <a:gd name="connsiteY85" fmla="*/ 671276 h 3993185"/>
                <a:gd name="connsiteX86" fmla="*/ 4912966 w 6059308"/>
                <a:gd name="connsiteY86" fmla="*/ 560418 h 3993185"/>
                <a:gd name="connsiteX87" fmla="*/ 5193692 w 6059308"/>
                <a:gd name="connsiteY87" fmla="*/ 377437 h 3993185"/>
                <a:gd name="connsiteX88" fmla="*/ 4981847 w 6059308"/>
                <a:gd name="connsiteY88" fmla="*/ 515426 h 3993185"/>
                <a:gd name="connsiteX89" fmla="*/ 5047564 w 6059308"/>
                <a:gd name="connsiteY89" fmla="*/ 625380 h 3993185"/>
                <a:gd name="connsiteX90" fmla="*/ 5257524 w 6059308"/>
                <a:gd name="connsiteY90" fmla="*/ 484678 h 3993185"/>
                <a:gd name="connsiteX91" fmla="*/ 5193692 w 6059308"/>
                <a:gd name="connsiteY91" fmla="*/ 377437 h 3993185"/>
                <a:gd name="connsiteX92" fmla="*/ 5379026 w 6059308"/>
                <a:gd name="connsiteY92" fmla="*/ 270157 h 3993185"/>
                <a:gd name="connsiteX93" fmla="*/ 5358284 w 6059308"/>
                <a:gd name="connsiteY93" fmla="*/ 274793 h 3993185"/>
                <a:gd name="connsiteX94" fmla="*/ 5262649 w 6059308"/>
                <a:gd name="connsiteY94" fmla="*/ 332069 h 3993185"/>
                <a:gd name="connsiteX95" fmla="*/ 5326406 w 6059308"/>
                <a:gd name="connsiteY95" fmla="*/ 439159 h 3993185"/>
                <a:gd name="connsiteX96" fmla="*/ 5420081 w 6059308"/>
                <a:gd name="connsiteY96" fmla="*/ 375026 h 3993185"/>
                <a:gd name="connsiteX97" fmla="*/ 5434400 w 6059308"/>
                <a:gd name="connsiteY97" fmla="*/ 305014 h 3993185"/>
                <a:gd name="connsiteX98" fmla="*/ 5379026 w 6059308"/>
                <a:gd name="connsiteY98" fmla="*/ 270157 h 3993185"/>
                <a:gd name="connsiteX99" fmla="*/ 5635712 w 6059308"/>
                <a:gd name="connsiteY99" fmla="*/ 294 h 3993185"/>
                <a:gd name="connsiteX100" fmla="*/ 5702465 w 6059308"/>
                <a:gd name="connsiteY100" fmla="*/ 15244 h 3993185"/>
                <a:gd name="connsiteX101" fmla="*/ 6028032 w 6059308"/>
                <a:gd name="connsiteY101" fmla="*/ 383617 h 3993185"/>
                <a:gd name="connsiteX102" fmla="*/ 6059081 w 6059308"/>
                <a:gd name="connsiteY102" fmla="*/ 518064 h 3993185"/>
                <a:gd name="connsiteX103" fmla="*/ 6059308 w 6059308"/>
                <a:gd name="connsiteY103" fmla="*/ 623496 h 3993185"/>
                <a:gd name="connsiteX104" fmla="*/ 5950936 w 6059308"/>
                <a:gd name="connsiteY104" fmla="*/ 740459 h 3993185"/>
                <a:gd name="connsiteX105" fmla="*/ 5642025 w 6059308"/>
                <a:gd name="connsiteY105" fmla="*/ 902865 h 3993185"/>
                <a:gd name="connsiteX106" fmla="*/ 5613160 w 6059308"/>
                <a:gd name="connsiteY106" fmla="*/ 920425 h 3993185"/>
                <a:gd name="connsiteX107" fmla="*/ 5646094 w 6059308"/>
                <a:gd name="connsiteY107" fmla="*/ 988628 h 3993185"/>
                <a:gd name="connsiteX108" fmla="*/ 5641648 w 6059308"/>
                <a:gd name="connsiteY108" fmla="*/ 1105139 h 3993185"/>
                <a:gd name="connsiteX109" fmla="*/ 5547520 w 6059308"/>
                <a:gd name="connsiteY109" fmla="*/ 1109510 h 3993185"/>
                <a:gd name="connsiteX110" fmla="*/ 5509838 w 6059308"/>
                <a:gd name="connsiteY110" fmla="*/ 990964 h 3993185"/>
                <a:gd name="connsiteX111" fmla="*/ 5523178 w 6059308"/>
                <a:gd name="connsiteY111" fmla="*/ 966472 h 3993185"/>
                <a:gd name="connsiteX112" fmla="*/ 5316608 w 6059308"/>
                <a:gd name="connsiteY112" fmla="*/ 1075672 h 3993185"/>
                <a:gd name="connsiteX113" fmla="*/ 5347205 w 6059308"/>
                <a:gd name="connsiteY113" fmla="*/ 1141162 h 3993185"/>
                <a:gd name="connsiteX114" fmla="*/ 5348487 w 6059308"/>
                <a:gd name="connsiteY114" fmla="*/ 1258803 h 3993185"/>
                <a:gd name="connsiteX115" fmla="*/ 5251872 w 6059308"/>
                <a:gd name="connsiteY115" fmla="*/ 1266415 h 3993185"/>
                <a:gd name="connsiteX116" fmla="*/ 5213663 w 6059308"/>
                <a:gd name="connsiteY116" fmla="*/ 1148171 h 3993185"/>
                <a:gd name="connsiteX117" fmla="*/ 5223687 w 6059308"/>
                <a:gd name="connsiteY117" fmla="*/ 1125261 h 3993185"/>
                <a:gd name="connsiteX118" fmla="*/ 5126845 w 6059308"/>
                <a:gd name="connsiteY118" fmla="*/ 1175678 h 3993185"/>
                <a:gd name="connsiteX119" fmla="*/ 5033848 w 6059308"/>
                <a:gd name="connsiteY119" fmla="*/ 1225568 h 3993185"/>
                <a:gd name="connsiteX120" fmla="*/ 5069947 w 6059308"/>
                <a:gd name="connsiteY120" fmla="*/ 1296786 h 3993185"/>
                <a:gd name="connsiteX121" fmla="*/ 5066630 w 6059308"/>
                <a:gd name="connsiteY121" fmla="*/ 1408172 h 3993185"/>
                <a:gd name="connsiteX122" fmla="*/ 4973256 w 6059308"/>
                <a:gd name="connsiteY122" fmla="*/ 1418271 h 3993185"/>
                <a:gd name="connsiteX123" fmla="*/ 4927511 w 6059308"/>
                <a:gd name="connsiteY123" fmla="*/ 1308995 h 3993185"/>
                <a:gd name="connsiteX124" fmla="*/ 4939494 w 6059308"/>
                <a:gd name="connsiteY124" fmla="*/ 1275232 h 3993185"/>
                <a:gd name="connsiteX125" fmla="*/ 4755759 w 6059308"/>
                <a:gd name="connsiteY125" fmla="*/ 1370792 h 3993185"/>
                <a:gd name="connsiteX126" fmla="*/ 4692229 w 6059308"/>
                <a:gd name="connsiteY126" fmla="*/ 1379534 h 3993185"/>
                <a:gd name="connsiteX127" fmla="*/ 4579110 w 6059308"/>
                <a:gd name="connsiteY127" fmla="*/ 1379911 h 3993185"/>
                <a:gd name="connsiteX128" fmla="*/ 4321369 w 6059308"/>
                <a:gd name="connsiteY128" fmla="*/ 944692 h 3993185"/>
                <a:gd name="connsiteX129" fmla="*/ 4370054 w 6059308"/>
                <a:gd name="connsiteY129" fmla="*/ 849207 h 3993185"/>
                <a:gd name="connsiteX130" fmla="*/ 4422204 w 6059308"/>
                <a:gd name="connsiteY130" fmla="*/ 781306 h 3993185"/>
                <a:gd name="connsiteX131" fmla="*/ 4591168 w 6059308"/>
                <a:gd name="connsiteY131" fmla="*/ 670899 h 3993185"/>
                <a:gd name="connsiteX132" fmla="*/ 4480686 w 6059308"/>
                <a:gd name="connsiteY132" fmla="*/ 607218 h 3993185"/>
                <a:gd name="connsiteX133" fmla="*/ 4514223 w 6059308"/>
                <a:gd name="connsiteY133" fmla="*/ 505403 h 3993185"/>
                <a:gd name="connsiteX134" fmla="*/ 4621915 w 6059308"/>
                <a:gd name="connsiteY134" fmla="*/ 540296 h 3993185"/>
                <a:gd name="connsiteX135" fmla="*/ 4647087 w 6059308"/>
                <a:gd name="connsiteY135" fmla="*/ 576470 h 3993185"/>
                <a:gd name="connsiteX136" fmla="*/ 4672635 w 6059308"/>
                <a:gd name="connsiteY136" fmla="*/ 616940 h 3993185"/>
                <a:gd name="connsiteX137" fmla="*/ 4855464 w 6059308"/>
                <a:gd name="connsiteY137" fmla="*/ 496812 h 3993185"/>
                <a:gd name="connsiteX138" fmla="*/ 4749580 w 6059308"/>
                <a:gd name="connsiteY138" fmla="*/ 436823 h 3993185"/>
                <a:gd name="connsiteX139" fmla="*/ 4782363 w 6059308"/>
                <a:gd name="connsiteY139" fmla="*/ 329808 h 3993185"/>
                <a:gd name="connsiteX140" fmla="*/ 4889303 w 6059308"/>
                <a:gd name="connsiteY140" fmla="*/ 366434 h 3993185"/>
                <a:gd name="connsiteX141" fmla="*/ 4939193 w 6059308"/>
                <a:gd name="connsiteY141" fmla="*/ 441571 h 3993185"/>
                <a:gd name="connsiteX142" fmla="*/ 5117124 w 6059308"/>
                <a:gd name="connsiteY142" fmla="*/ 324457 h 3993185"/>
                <a:gd name="connsiteX143" fmla="*/ 5037540 w 6059308"/>
                <a:gd name="connsiteY143" fmla="*/ 265071 h 3993185"/>
                <a:gd name="connsiteX144" fmla="*/ 5058567 w 6059308"/>
                <a:gd name="connsiteY144" fmla="*/ 146978 h 3993185"/>
                <a:gd name="connsiteX145" fmla="*/ 5171083 w 6059308"/>
                <a:gd name="connsiteY145" fmla="*/ 185564 h 3993185"/>
                <a:gd name="connsiteX146" fmla="*/ 5219692 w 6059308"/>
                <a:gd name="connsiteY146" fmla="*/ 257309 h 3993185"/>
                <a:gd name="connsiteX147" fmla="*/ 5568847 w 6059308"/>
                <a:gd name="connsiteY147" fmla="*/ 26096 h 3993185"/>
                <a:gd name="connsiteX148" fmla="*/ 5635712 w 6059308"/>
                <a:gd name="connsiteY148" fmla="*/ 294 h 399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59308" h="3993185">
                  <a:moveTo>
                    <a:pt x="269798" y="3232098"/>
                  </a:moveTo>
                  <a:cubicBezTo>
                    <a:pt x="388419" y="3432337"/>
                    <a:pt x="505909" y="3630390"/>
                    <a:pt x="623551" y="3828895"/>
                  </a:cubicBezTo>
                  <a:lnTo>
                    <a:pt x="357294" y="3993185"/>
                  </a:lnTo>
                  <a:cubicBezTo>
                    <a:pt x="372141" y="3947892"/>
                    <a:pt x="380280" y="3899811"/>
                    <a:pt x="380355" y="3849996"/>
                  </a:cubicBezTo>
                  <a:cubicBezTo>
                    <a:pt x="380506" y="3620216"/>
                    <a:pt x="217195" y="3429096"/>
                    <a:pt x="0" y="3385989"/>
                  </a:cubicBezTo>
                  <a:close/>
                  <a:moveTo>
                    <a:pt x="497167" y="3102474"/>
                  </a:moveTo>
                  <a:cubicBezTo>
                    <a:pt x="614432" y="3300452"/>
                    <a:pt x="729661" y="3494887"/>
                    <a:pt x="846172" y="3691584"/>
                  </a:cubicBezTo>
                  <a:lnTo>
                    <a:pt x="692206" y="3786541"/>
                  </a:lnTo>
                  <a:cubicBezTo>
                    <a:pt x="573811" y="3586754"/>
                    <a:pt x="457150" y="3389907"/>
                    <a:pt x="339961" y="3192080"/>
                  </a:cubicBezTo>
                  <a:close/>
                  <a:moveTo>
                    <a:pt x="755963" y="2954839"/>
                  </a:moveTo>
                  <a:cubicBezTo>
                    <a:pt x="871569" y="3150028"/>
                    <a:pt x="984915" y="3341299"/>
                    <a:pt x="1099390" y="3534604"/>
                  </a:cubicBezTo>
                  <a:cubicBezTo>
                    <a:pt x="1108359" y="3529328"/>
                    <a:pt x="1116950" y="3524279"/>
                    <a:pt x="1125466" y="3519230"/>
                  </a:cubicBezTo>
                  <a:lnTo>
                    <a:pt x="914903" y="3649155"/>
                  </a:lnTo>
                  <a:cubicBezTo>
                    <a:pt x="797940" y="3451780"/>
                    <a:pt x="683238" y="3258174"/>
                    <a:pt x="567255" y="3062457"/>
                  </a:cubicBezTo>
                  <a:close/>
                  <a:moveTo>
                    <a:pt x="1368359" y="2605834"/>
                  </a:moveTo>
                  <a:cubicBezTo>
                    <a:pt x="1478690" y="2792281"/>
                    <a:pt x="1588720" y="2977975"/>
                    <a:pt x="1699503" y="3165100"/>
                  </a:cubicBezTo>
                  <a:lnTo>
                    <a:pt x="1168272" y="3492852"/>
                  </a:lnTo>
                  <a:cubicBezTo>
                    <a:pt x="1054248" y="3300150"/>
                    <a:pt x="941506" y="3109558"/>
                    <a:pt x="826276" y="2914821"/>
                  </a:cubicBezTo>
                  <a:lnTo>
                    <a:pt x="1067964" y="2776983"/>
                  </a:lnTo>
                  <a:cubicBezTo>
                    <a:pt x="1061709" y="2780675"/>
                    <a:pt x="1055529" y="2784444"/>
                    <a:pt x="1049123" y="2788212"/>
                  </a:cubicBezTo>
                  <a:cubicBezTo>
                    <a:pt x="1162243" y="2979331"/>
                    <a:pt x="1274006" y="3167964"/>
                    <a:pt x="1386597" y="3358104"/>
                  </a:cubicBezTo>
                  <a:cubicBezTo>
                    <a:pt x="1410864" y="3342956"/>
                    <a:pt x="1431740" y="3329843"/>
                    <a:pt x="1455328" y="3315147"/>
                  </a:cubicBezTo>
                  <a:cubicBezTo>
                    <a:pt x="1342510" y="3124630"/>
                    <a:pt x="1230973" y="2936450"/>
                    <a:pt x="1119211" y="2747742"/>
                  </a:cubicBezTo>
                  <a:lnTo>
                    <a:pt x="1346203" y="2618269"/>
                  </a:lnTo>
                  <a:cubicBezTo>
                    <a:pt x="1353513" y="2614124"/>
                    <a:pt x="1360823" y="2610054"/>
                    <a:pt x="1368359" y="2605834"/>
                  </a:cubicBezTo>
                  <a:close/>
                  <a:moveTo>
                    <a:pt x="1739144" y="2395271"/>
                  </a:moveTo>
                  <a:cubicBezTo>
                    <a:pt x="1846837" y="2577046"/>
                    <a:pt x="1953627" y="2757389"/>
                    <a:pt x="2062601" y="2941273"/>
                  </a:cubicBezTo>
                  <a:cubicBezTo>
                    <a:pt x="1965308" y="3001337"/>
                    <a:pt x="1868015" y="3061401"/>
                    <a:pt x="1768611" y="3122897"/>
                  </a:cubicBezTo>
                  <a:cubicBezTo>
                    <a:pt x="1658657" y="2937279"/>
                    <a:pt x="1549758" y="2753470"/>
                    <a:pt x="1438749" y="2565968"/>
                  </a:cubicBezTo>
                  <a:cubicBezTo>
                    <a:pt x="1539132" y="2508918"/>
                    <a:pt x="1637631" y="2452924"/>
                    <a:pt x="1739144" y="2395271"/>
                  </a:cubicBezTo>
                  <a:close/>
                  <a:moveTo>
                    <a:pt x="2151151" y="2161572"/>
                  </a:moveTo>
                  <a:cubicBezTo>
                    <a:pt x="2255830" y="2338222"/>
                    <a:pt x="2360057" y="2513968"/>
                    <a:pt x="2465790" y="2692351"/>
                  </a:cubicBezTo>
                  <a:cubicBezTo>
                    <a:pt x="2355987" y="2760253"/>
                    <a:pt x="2245656" y="2828380"/>
                    <a:pt x="2131482" y="2898995"/>
                  </a:cubicBezTo>
                  <a:cubicBezTo>
                    <a:pt x="2023939" y="2717371"/>
                    <a:pt x="1918205" y="2538837"/>
                    <a:pt x="1809683" y="2355631"/>
                  </a:cubicBezTo>
                  <a:cubicBezTo>
                    <a:pt x="1922577" y="2291497"/>
                    <a:pt x="2034942" y="2227665"/>
                    <a:pt x="2151151" y="2161572"/>
                  </a:cubicBezTo>
                  <a:close/>
                  <a:moveTo>
                    <a:pt x="2590893" y="1912197"/>
                  </a:moveTo>
                  <a:cubicBezTo>
                    <a:pt x="2692708" y="2084099"/>
                    <a:pt x="2793769" y="2254871"/>
                    <a:pt x="2895810" y="2427150"/>
                  </a:cubicBezTo>
                  <a:cubicBezTo>
                    <a:pt x="2776209" y="2501005"/>
                    <a:pt x="2657212" y="2574484"/>
                    <a:pt x="2534748" y="2649997"/>
                  </a:cubicBezTo>
                  <a:cubicBezTo>
                    <a:pt x="2430144" y="2473272"/>
                    <a:pt x="2327576" y="2300013"/>
                    <a:pt x="2222068" y="2121781"/>
                  </a:cubicBezTo>
                  <a:cubicBezTo>
                    <a:pt x="2344909" y="2051995"/>
                    <a:pt x="2467072" y="1982586"/>
                    <a:pt x="2590893" y="1912197"/>
                  </a:cubicBezTo>
                  <a:close/>
                  <a:moveTo>
                    <a:pt x="3103283" y="1621674"/>
                  </a:moveTo>
                  <a:cubicBezTo>
                    <a:pt x="3201255" y="1787020"/>
                    <a:pt x="3298548" y="1951159"/>
                    <a:pt x="3397273" y="2117786"/>
                  </a:cubicBezTo>
                  <a:cubicBezTo>
                    <a:pt x="3251672" y="2207619"/>
                    <a:pt x="3109312" y="2295491"/>
                    <a:pt x="2964993" y="2384570"/>
                  </a:cubicBezTo>
                  <a:cubicBezTo>
                    <a:pt x="2864158" y="2214326"/>
                    <a:pt x="2764151" y="2045664"/>
                    <a:pt x="2661583" y="1872556"/>
                  </a:cubicBezTo>
                  <a:cubicBezTo>
                    <a:pt x="2807711" y="1789582"/>
                    <a:pt x="2953915" y="1706532"/>
                    <a:pt x="3103283" y="1621674"/>
                  </a:cubicBezTo>
                  <a:close/>
                  <a:moveTo>
                    <a:pt x="3661570" y="1305226"/>
                  </a:moveTo>
                  <a:cubicBezTo>
                    <a:pt x="3755849" y="1464166"/>
                    <a:pt x="3849373" y="1621749"/>
                    <a:pt x="3943577" y="1780614"/>
                  </a:cubicBezTo>
                  <a:cubicBezTo>
                    <a:pt x="3784260" y="1878886"/>
                    <a:pt x="3625622" y="1976782"/>
                    <a:pt x="3466230" y="2075131"/>
                  </a:cubicBezTo>
                  <a:cubicBezTo>
                    <a:pt x="3368334" y="1910011"/>
                    <a:pt x="3271568" y="1746700"/>
                    <a:pt x="3173898" y="1581807"/>
                  </a:cubicBezTo>
                  <a:cubicBezTo>
                    <a:pt x="3336079" y="1489864"/>
                    <a:pt x="3497053" y="1398525"/>
                    <a:pt x="3661570" y="1305226"/>
                  </a:cubicBezTo>
                  <a:close/>
                  <a:moveTo>
                    <a:pt x="4850264" y="1080269"/>
                  </a:moveTo>
                  <a:cubicBezTo>
                    <a:pt x="4814392" y="1094211"/>
                    <a:pt x="4783569" y="1114032"/>
                    <a:pt x="4782287" y="1152693"/>
                  </a:cubicBezTo>
                  <a:cubicBezTo>
                    <a:pt x="4781609" y="1172588"/>
                    <a:pt x="4795024" y="1201226"/>
                    <a:pt x="4811302" y="1211626"/>
                  </a:cubicBezTo>
                  <a:cubicBezTo>
                    <a:pt x="4847702" y="1235064"/>
                    <a:pt x="4882294" y="1213435"/>
                    <a:pt x="4916131" y="1191203"/>
                  </a:cubicBezTo>
                  <a:cubicBezTo>
                    <a:pt x="4894200" y="1154275"/>
                    <a:pt x="4872722" y="1118177"/>
                    <a:pt x="4850264" y="1080269"/>
                  </a:cubicBezTo>
                  <a:close/>
                  <a:moveTo>
                    <a:pt x="4197925" y="1001062"/>
                  </a:moveTo>
                  <a:cubicBezTo>
                    <a:pt x="4288134" y="1153445"/>
                    <a:pt x="4377288" y="1303869"/>
                    <a:pt x="4467874" y="1456931"/>
                  </a:cubicBezTo>
                  <a:cubicBezTo>
                    <a:pt x="4315114" y="1551285"/>
                    <a:pt x="4164313" y="1644433"/>
                    <a:pt x="4012307" y="1738259"/>
                  </a:cubicBezTo>
                  <a:cubicBezTo>
                    <a:pt x="3918556" y="1579998"/>
                    <a:pt x="3826161" y="1424073"/>
                    <a:pt x="3732184" y="1265283"/>
                  </a:cubicBezTo>
                  <a:cubicBezTo>
                    <a:pt x="3885999" y="1178013"/>
                    <a:pt x="4040794" y="1090216"/>
                    <a:pt x="4197925" y="1001062"/>
                  </a:cubicBezTo>
                  <a:close/>
                  <a:moveTo>
                    <a:pt x="5132573" y="931503"/>
                  </a:moveTo>
                  <a:cubicBezTo>
                    <a:pt x="5061431" y="968657"/>
                    <a:pt x="4993227" y="1004304"/>
                    <a:pt x="4922914" y="1041005"/>
                  </a:cubicBezTo>
                  <a:cubicBezTo>
                    <a:pt x="4945975" y="1079591"/>
                    <a:pt x="4967604" y="1115614"/>
                    <a:pt x="4990212" y="1153446"/>
                  </a:cubicBezTo>
                  <a:cubicBezTo>
                    <a:pt x="5060375" y="1115916"/>
                    <a:pt x="5127298" y="1080118"/>
                    <a:pt x="5198214" y="1042211"/>
                  </a:cubicBezTo>
                  <a:cubicBezTo>
                    <a:pt x="5174701" y="1002495"/>
                    <a:pt x="5153901" y="967376"/>
                    <a:pt x="5132573" y="931503"/>
                  </a:cubicBezTo>
                  <a:close/>
                  <a:moveTo>
                    <a:pt x="5430030" y="776934"/>
                  </a:moveTo>
                  <a:cubicBezTo>
                    <a:pt x="5353913" y="816651"/>
                    <a:pt x="5280509" y="854935"/>
                    <a:pt x="5205826" y="893973"/>
                  </a:cubicBezTo>
                  <a:cubicBezTo>
                    <a:pt x="5229188" y="932784"/>
                    <a:pt x="5250064" y="967527"/>
                    <a:pt x="5271617" y="1003399"/>
                  </a:cubicBezTo>
                  <a:cubicBezTo>
                    <a:pt x="5348110" y="962327"/>
                    <a:pt x="5420232" y="923590"/>
                    <a:pt x="5494012" y="883949"/>
                  </a:cubicBezTo>
                  <a:cubicBezTo>
                    <a:pt x="5472157" y="847323"/>
                    <a:pt x="5451809" y="813335"/>
                    <a:pt x="5430030" y="776934"/>
                  </a:cubicBezTo>
                  <a:close/>
                  <a:moveTo>
                    <a:pt x="4646107" y="734882"/>
                  </a:moveTo>
                  <a:cubicBezTo>
                    <a:pt x="4611441" y="757039"/>
                    <a:pt x="4573307" y="774824"/>
                    <a:pt x="4577904" y="818761"/>
                  </a:cubicBezTo>
                  <a:cubicBezTo>
                    <a:pt x="4579939" y="837903"/>
                    <a:pt x="4599081" y="860813"/>
                    <a:pt x="4616791" y="871515"/>
                  </a:cubicBezTo>
                  <a:cubicBezTo>
                    <a:pt x="4652362" y="892993"/>
                    <a:pt x="4682130" y="869631"/>
                    <a:pt x="4712577" y="847851"/>
                  </a:cubicBezTo>
                  <a:cubicBezTo>
                    <a:pt x="4690496" y="810245"/>
                    <a:pt x="4669243" y="774146"/>
                    <a:pt x="4646107" y="734882"/>
                  </a:cubicBezTo>
                  <a:close/>
                  <a:moveTo>
                    <a:pt x="5620659" y="683442"/>
                  </a:moveTo>
                  <a:cubicBezTo>
                    <a:pt x="5612722" y="684653"/>
                    <a:pt x="5604210" y="687366"/>
                    <a:pt x="5595148" y="691624"/>
                  </a:cubicBezTo>
                  <a:cubicBezTo>
                    <a:pt x="5564853" y="705792"/>
                    <a:pt x="5535612" y="722070"/>
                    <a:pt x="5503357" y="738726"/>
                  </a:cubicBezTo>
                  <a:cubicBezTo>
                    <a:pt x="5525287" y="775503"/>
                    <a:pt x="5545485" y="809340"/>
                    <a:pt x="5567114" y="845439"/>
                  </a:cubicBezTo>
                  <a:cubicBezTo>
                    <a:pt x="5597786" y="828633"/>
                    <a:pt x="5627027" y="814842"/>
                    <a:pt x="5654007" y="797358"/>
                  </a:cubicBezTo>
                  <a:cubicBezTo>
                    <a:pt x="5684830" y="777462"/>
                    <a:pt x="5692744" y="741137"/>
                    <a:pt x="5675938" y="711972"/>
                  </a:cubicBezTo>
                  <a:cubicBezTo>
                    <a:pt x="5663107" y="689702"/>
                    <a:pt x="5644469" y="679811"/>
                    <a:pt x="5620659" y="683442"/>
                  </a:cubicBezTo>
                  <a:close/>
                  <a:moveTo>
                    <a:pt x="4912966" y="560418"/>
                  </a:moveTo>
                  <a:cubicBezTo>
                    <a:pt x="4845065" y="604806"/>
                    <a:pt x="4781534" y="646256"/>
                    <a:pt x="4715214" y="689514"/>
                  </a:cubicBezTo>
                  <a:cubicBezTo>
                    <a:pt x="4737673" y="727497"/>
                    <a:pt x="4759076" y="763671"/>
                    <a:pt x="4781985" y="802407"/>
                  </a:cubicBezTo>
                  <a:cubicBezTo>
                    <a:pt x="4848305" y="758094"/>
                    <a:pt x="4912288" y="715439"/>
                    <a:pt x="4978456" y="671276"/>
                  </a:cubicBezTo>
                  <a:cubicBezTo>
                    <a:pt x="4956375" y="633972"/>
                    <a:pt x="4935650" y="598853"/>
                    <a:pt x="4912966" y="560418"/>
                  </a:cubicBezTo>
                  <a:close/>
                  <a:moveTo>
                    <a:pt x="5193692" y="377437"/>
                  </a:moveTo>
                  <a:cubicBezTo>
                    <a:pt x="5120666" y="424991"/>
                    <a:pt x="5051935" y="469756"/>
                    <a:pt x="4981847" y="515426"/>
                  </a:cubicBezTo>
                  <a:cubicBezTo>
                    <a:pt x="5004231" y="552881"/>
                    <a:pt x="5025181" y="588000"/>
                    <a:pt x="5047564" y="625380"/>
                  </a:cubicBezTo>
                  <a:cubicBezTo>
                    <a:pt x="5118329" y="577977"/>
                    <a:pt x="5187361" y="531780"/>
                    <a:pt x="5257524" y="484678"/>
                  </a:cubicBezTo>
                  <a:cubicBezTo>
                    <a:pt x="5235367" y="447600"/>
                    <a:pt x="5215698" y="414591"/>
                    <a:pt x="5193692" y="377437"/>
                  </a:cubicBezTo>
                  <a:close/>
                  <a:moveTo>
                    <a:pt x="5379026" y="270157"/>
                  </a:moveTo>
                  <a:cubicBezTo>
                    <a:pt x="5371878" y="270078"/>
                    <a:pt x="5364822" y="271534"/>
                    <a:pt x="5358284" y="274793"/>
                  </a:cubicBezTo>
                  <a:cubicBezTo>
                    <a:pt x="5325502" y="291072"/>
                    <a:pt x="5295281" y="312248"/>
                    <a:pt x="5262649" y="332069"/>
                  </a:cubicBezTo>
                  <a:cubicBezTo>
                    <a:pt x="5285257" y="370052"/>
                    <a:pt x="5304927" y="403060"/>
                    <a:pt x="5326406" y="439159"/>
                  </a:cubicBezTo>
                  <a:cubicBezTo>
                    <a:pt x="5358962" y="417153"/>
                    <a:pt x="5390916" y="397860"/>
                    <a:pt x="5420081" y="375026"/>
                  </a:cubicBezTo>
                  <a:cubicBezTo>
                    <a:pt x="5442916" y="357165"/>
                    <a:pt x="5449775" y="332220"/>
                    <a:pt x="5434400" y="305014"/>
                  </a:cubicBezTo>
                  <a:cubicBezTo>
                    <a:pt x="5422756" y="284440"/>
                    <a:pt x="5400473" y="270394"/>
                    <a:pt x="5379026" y="270157"/>
                  </a:cubicBezTo>
                  <a:close/>
                  <a:moveTo>
                    <a:pt x="5635712" y="294"/>
                  </a:moveTo>
                  <a:cubicBezTo>
                    <a:pt x="5657793" y="-1336"/>
                    <a:pt x="5679856" y="3827"/>
                    <a:pt x="5702465" y="15244"/>
                  </a:cubicBezTo>
                  <a:cubicBezTo>
                    <a:pt x="5859597" y="94677"/>
                    <a:pt x="5978594" y="209077"/>
                    <a:pt x="6028032" y="383617"/>
                  </a:cubicBezTo>
                  <a:cubicBezTo>
                    <a:pt x="6040541" y="427855"/>
                    <a:pt x="6048908" y="473223"/>
                    <a:pt x="6059081" y="518064"/>
                  </a:cubicBezTo>
                  <a:cubicBezTo>
                    <a:pt x="6059308" y="553258"/>
                    <a:pt x="6059308" y="588377"/>
                    <a:pt x="6059308" y="623496"/>
                  </a:cubicBezTo>
                  <a:cubicBezTo>
                    <a:pt x="6047626" y="685218"/>
                    <a:pt x="6003765" y="714459"/>
                    <a:pt x="5950936" y="740459"/>
                  </a:cubicBezTo>
                  <a:cubicBezTo>
                    <a:pt x="5846634" y="791781"/>
                    <a:pt x="5744819" y="848303"/>
                    <a:pt x="5642025" y="902865"/>
                  </a:cubicBezTo>
                  <a:cubicBezTo>
                    <a:pt x="5632303" y="908065"/>
                    <a:pt x="5623109" y="914321"/>
                    <a:pt x="5613160" y="920425"/>
                  </a:cubicBezTo>
                  <a:cubicBezTo>
                    <a:pt x="5624616" y="944541"/>
                    <a:pt x="5633659" y="967602"/>
                    <a:pt x="5646094" y="988628"/>
                  </a:cubicBezTo>
                  <a:cubicBezTo>
                    <a:pt x="5673526" y="1035051"/>
                    <a:pt x="5672697" y="1076200"/>
                    <a:pt x="5641648" y="1105139"/>
                  </a:cubicBezTo>
                  <a:cubicBezTo>
                    <a:pt x="5617682" y="1127446"/>
                    <a:pt x="5577438" y="1129255"/>
                    <a:pt x="5547520" y="1109510"/>
                  </a:cubicBezTo>
                  <a:cubicBezTo>
                    <a:pt x="5507653" y="1083133"/>
                    <a:pt x="5491751" y="1033243"/>
                    <a:pt x="5509838" y="990964"/>
                  </a:cubicBezTo>
                  <a:cubicBezTo>
                    <a:pt x="5512174" y="985463"/>
                    <a:pt x="5515566" y="980414"/>
                    <a:pt x="5523178" y="966472"/>
                  </a:cubicBezTo>
                  <a:cubicBezTo>
                    <a:pt x="5449020" y="1005660"/>
                    <a:pt x="5382777" y="1040704"/>
                    <a:pt x="5316608" y="1075672"/>
                  </a:cubicBezTo>
                  <a:cubicBezTo>
                    <a:pt x="5327536" y="1099336"/>
                    <a:pt x="5335374" y="1121492"/>
                    <a:pt x="5347205" y="1141162"/>
                  </a:cubicBezTo>
                  <a:cubicBezTo>
                    <a:pt x="5374110" y="1185852"/>
                    <a:pt x="5375617" y="1230693"/>
                    <a:pt x="5348487" y="1258803"/>
                  </a:cubicBezTo>
                  <a:cubicBezTo>
                    <a:pt x="5324596" y="1283598"/>
                    <a:pt x="5283750" y="1286838"/>
                    <a:pt x="5251872" y="1266415"/>
                  </a:cubicBezTo>
                  <a:cubicBezTo>
                    <a:pt x="5212080" y="1240942"/>
                    <a:pt x="5196631" y="1193388"/>
                    <a:pt x="5213663" y="1148171"/>
                  </a:cubicBezTo>
                  <a:cubicBezTo>
                    <a:pt x="5215698" y="1142669"/>
                    <a:pt x="5218335" y="1137394"/>
                    <a:pt x="5223687" y="1125261"/>
                  </a:cubicBezTo>
                  <a:cubicBezTo>
                    <a:pt x="5187437" y="1144101"/>
                    <a:pt x="5157065" y="1159701"/>
                    <a:pt x="5126845" y="1175678"/>
                  </a:cubicBezTo>
                  <a:cubicBezTo>
                    <a:pt x="5096173" y="1191881"/>
                    <a:pt x="5065726" y="1208461"/>
                    <a:pt x="5033848" y="1225568"/>
                  </a:cubicBezTo>
                  <a:cubicBezTo>
                    <a:pt x="5046660" y="1251192"/>
                    <a:pt x="5056985" y="1274705"/>
                    <a:pt x="5069947" y="1296786"/>
                  </a:cubicBezTo>
                  <a:cubicBezTo>
                    <a:pt x="5093987" y="1337783"/>
                    <a:pt x="5093460" y="1380137"/>
                    <a:pt x="5066630" y="1408172"/>
                  </a:cubicBezTo>
                  <a:cubicBezTo>
                    <a:pt x="5043494" y="1432363"/>
                    <a:pt x="5005210" y="1436508"/>
                    <a:pt x="4973256" y="1418271"/>
                  </a:cubicBezTo>
                  <a:cubicBezTo>
                    <a:pt x="4935575" y="1396717"/>
                    <a:pt x="4915302" y="1348485"/>
                    <a:pt x="4927511" y="1308995"/>
                  </a:cubicBezTo>
                  <a:cubicBezTo>
                    <a:pt x="4930299" y="1299951"/>
                    <a:pt x="4933841" y="1291134"/>
                    <a:pt x="4939494" y="1275232"/>
                  </a:cubicBezTo>
                  <a:cubicBezTo>
                    <a:pt x="4874456" y="1309447"/>
                    <a:pt x="4816049" y="1342154"/>
                    <a:pt x="4755759" y="1370792"/>
                  </a:cubicBezTo>
                  <a:cubicBezTo>
                    <a:pt x="4737296" y="1379534"/>
                    <a:pt x="4713632" y="1378781"/>
                    <a:pt x="4692229" y="1379534"/>
                  </a:cubicBezTo>
                  <a:cubicBezTo>
                    <a:pt x="4655377" y="1380815"/>
                    <a:pt x="4618524" y="1379911"/>
                    <a:pt x="4579110" y="1379911"/>
                  </a:cubicBezTo>
                  <a:cubicBezTo>
                    <a:pt x="4492894" y="1234386"/>
                    <a:pt x="4405625" y="1086976"/>
                    <a:pt x="4321369" y="944692"/>
                  </a:cubicBezTo>
                  <a:cubicBezTo>
                    <a:pt x="4339532" y="910402"/>
                    <a:pt x="4361085" y="881538"/>
                    <a:pt x="4370054" y="849207"/>
                  </a:cubicBezTo>
                  <a:cubicBezTo>
                    <a:pt x="4378946" y="817178"/>
                    <a:pt x="4395752" y="797885"/>
                    <a:pt x="4422204" y="781306"/>
                  </a:cubicBezTo>
                  <a:cubicBezTo>
                    <a:pt x="4476089" y="747543"/>
                    <a:pt x="4528692" y="711897"/>
                    <a:pt x="4591168" y="670899"/>
                  </a:cubicBezTo>
                  <a:cubicBezTo>
                    <a:pt x="4531857" y="674743"/>
                    <a:pt x="4497793" y="652285"/>
                    <a:pt x="4480686" y="607218"/>
                  </a:cubicBezTo>
                  <a:cubicBezTo>
                    <a:pt x="4465388" y="567050"/>
                    <a:pt x="4481138" y="522586"/>
                    <a:pt x="4514223" y="505403"/>
                  </a:cubicBezTo>
                  <a:cubicBezTo>
                    <a:pt x="4549944" y="486939"/>
                    <a:pt x="4596368" y="502087"/>
                    <a:pt x="4621915" y="540296"/>
                  </a:cubicBezTo>
                  <a:cubicBezTo>
                    <a:pt x="4630055" y="552505"/>
                    <a:pt x="4638947" y="564261"/>
                    <a:pt x="4647087" y="576470"/>
                  </a:cubicBezTo>
                  <a:cubicBezTo>
                    <a:pt x="4655301" y="588829"/>
                    <a:pt x="4662988" y="601641"/>
                    <a:pt x="4672635" y="616940"/>
                  </a:cubicBezTo>
                  <a:cubicBezTo>
                    <a:pt x="4731417" y="578279"/>
                    <a:pt x="4789372" y="540220"/>
                    <a:pt x="4855464" y="496812"/>
                  </a:cubicBezTo>
                  <a:cubicBezTo>
                    <a:pt x="4800676" y="498470"/>
                    <a:pt x="4767139" y="478951"/>
                    <a:pt x="4749580" y="436823"/>
                  </a:cubicBezTo>
                  <a:cubicBezTo>
                    <a:pt x="4730815" y="391907"/>
                    <a:pt x="4744757" y="348573"/>
                    <a:pt x="4782363" y="329808"/>
                  </a:cubicBezTo>
                  <a:cubicBezTo>
                    <a:pt x="4818612" y="311721"/>
                    <a:pt x="4864357" y="327547"/>
                    <a:pt x="4889303" y="366434"/>
                  </a:cubicBezTo>
                  <a:cubicBezTo>
                    <a:pt x="4905129" y="391078"/>
                    <a:pt x="4921708" y="415345"/>
                    <a:pt x="4939193" y="441571"/>
                  </a:cubicBezTo>
                  <a:cubicBezTo>
                    <a:pt x="5002120" y="400121"/>
                    <a:pt x="5063315" y="359878"/>
                    <a:pt x="5117124" y="324457"/>
                  </a:cubicBezTo>
                  <a:cubicBezTo>
                    <a:pt x="5090219" y="305014"/>
                    <a:pt x="5057436" y="290167"/>
                    <a:pt x="5037540" y="265071"/>
                  </a:cubicBezTo>
                  <a:cubicBezTo>
                    <a:pt x="5006340" y="225657"/>
                    <a:pt x="5020208" y="168607"/>
                    <a:pt x="5058567" y="146978"/>
                  </a:cubicBezTo>
                  <a:cubicBezTo>
                    <a:pt x="5095720" y="126027"/>
                    <a:pt x="5145460" y="143662"/>
                    <a:pt x="5171083" y="185564"/>
                  </a:cubicBezTo>
                  <a:cubicBezTo>
                    <a:pt x="5185779" y="209529"/>
                    <a:pt x="5202585" y="232213"/>
                    <a:pt x="5219692" y="257309"/>
                  </a:cubicBezTo>
                  <a:cubicBezTo>
                    <a:pt x="5337559" y="179761"/>
                    <a:pt x="5454899" y="105303"/>
                    <a:pt x="5568847" y="26096"/>
                  </a:cubicBezTo>
                  <a:cubicBezTo>
                    <a:pt x="5591531" y="10346"/>
                    <a:pt x="5613631" y="1924"/>
                    <a:pt x="5635712" y="294"/>
                  </a:cubicBezTo>
                  <a:close/>
                </a:path>
              </a:pathLst>
            </a:custGeom>
            <a:solidFill>
              <a:srgbClr val="000000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Graphic 90"/>
            <p:cNvSpPr/>
            <p:nvPr/>
          </p:nvSpPr>
          <p:spPr>
            <a:xfrm>
              <a:off x="2540185" y="3847790"/>
              <a:ext cx="1290477" cy="1865569"/>
            </a:xfrm>
            <a:custGeom>
              <a:avLst/>
              <a:gdLst>
                <a:gd name="connsiteX0" fmla="*/ 286207 w 1290477"/>
                <a:gd name="connsiteY0" fmla="*/ 0 h 1865569"/>
                <a:gd name="connsiteX1" fmla="*/ 328560 w 1290477"/>
                <a:gd name="connsiteY1" fmla="*/ 39942 h 1865569"/>
                <a:gd name="connsiteX2" fmla="*/ 660307 w 1290477"/>
                <a:gd name="connsiteY2" fmla="*/ 598229 h 1865569"/>
                <a:gd name="connsiteX3" fmla="*/ 1272327 w 1290477"/>
                <a:gd name="connsiteY3" fmla="*/ 1631902 h 1865569"/>
                <a:gd name="connsiteX4" fmla="*/ 1249190 w 1290477"/>
                <a:gd name="connsiteY4" fmla="*/ 1738089 h 1865569"/>
                <a:gd name="connsiteX5" fmla="*/ 1058448 w 1290477"/>
                <a:gd name="connsiteY5" fmla="*/ 1850304 h 1865569"/>
                <a:gd name="connsiteX6" fmla="*/ 957537 w 1290477"/>
                <a:gd name="connsiteY6" fmla="*/ 1820234 h 1865569"/>
                <a:gd name="connsiteX7" fmla="*/ 16559 w 1290477"/>
                <a:gd name="connsiteY7" fmla="*/ 231062 h 1865569"/>
                <a:gd name="connsiteX8" fmla="*/ 34420 w 1290477"/>
                <a:gd name="connsiteY8" fmla="*/ 135125 h 1865569"/>
                <a:gd name="connsiteX9" fmla="*/ 240914 w 1290477"/>
                <a:gd name="connsiteY9" fmla="*/ 12887 h 1865569"/>
                <a:gd name="connsiteX10" fmla="*/ 286207 w 1290477"/>
                <a:gd name="connsiteY10" fmla="*/ 0 h 18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0477" h="1865569">
                  <a:moveTo>
                    <a:pt x="286207" y="0"/>
                  </a:moveTo>
                  <a:cubicBezTo>
                    <a:pt x="298792" y="11606"/>
                    <a:pt x="318311" y="22986"/>
                    <a:pt x="328560" y="39942"/>
                  </a:cubicBezTo>
                  <a:cubicBezTo>
                    <a:pt x="439946" y="225560"/>
                    <a:pt x="549976" y="411932"/>
                    <a:pt x="660307" y="598229"/>
                  </a:cubicBezTo>
                  <a:cubicBezTo>
                    <a:pt x="864313" y="942786"/>
                    <a:pt x="1068320" y="1287345"/>
                    <a:pt x="1272327" y="1631902"/>
                  </a:cubicBezTo>
                  <a:cubicBezTo>
                    <a:pt x="1301266" y="1680738"/>
                    <a:pt x="1297046" y="1708019"/>
                    <a:pt x="1249190" y="1738089"/>
                  </a:cubicBezTo>
                  <a:cubicBezTo>
                    <a:pt x="1186790" y="1777352"/>
                    <a:pt x="1123109" y="1814883"/>
                    <a:pt x="1058448" y="1850304"/>
                  </a:cubicBezTo>
                  <a:cubicBezTo>
                    <a:pt x="1008934" y="1877434"/>
                    <a:pt x="986401" y="1868993"/>
                    <a:pt x="957537" y="1820234"/>
                  </a:cubicBezTo>
                  <a:cubicBezTo>
                    <a:pt x="643878" y="1290510"/>
                    <a:pt x="330218" y="760786"/>
                    <a:pt x="16559" y="231062"/>
                  </a:cubicBezTo>
                  <a:cubicBezTo>
                    <a:pt x="-8763" y="188256"/>
                    <a:pt x="-6728" y="161803"/>
                    <a:pt x="34420" y="135125"/>
                  </a:cubicBezTo>
                  <a:cubicBezTo>
                    <a:pt x="101493" y="91716"/>
                    <a:pt x="171580" y="52754"/>
                    <a:pt x="240914" y="12887"/>
                  </a:cubicBezTo>
                  <a:cubicBezTo>
                    <a:pt x="251314" y="6933"/>
                    <a:pt x="264502" y="5953"/>
                    <a:pt x="286207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Graphic 90"/>
            <p:cNvSpPr/>
            <p:nvPr/>
          </p:nvSpPr>
          <p:spPr>
            <a:xfrm>
              <a:off x="4289179" y="3376773"/>
              <a:ext cx="946781" cy="943013"/>
            </a:xfrm>
            <a:custGeom>
              <a:avLst/>
              <a:gdLst>
                <a:gd name="connsiteX0" fmla="*/ 474107 w 946781"/>
                <a:gd name="connsiteY0" fmla="*/ 943013 h 943013"/>
                <a:gd name="connsiteX1" fmla="*/ 1 w 946781"/>
                <a:gd name="connsiteY1" fmla="*/ 471092 h 943013"/>
                <a:gd name="connsiteX2" fmla="*/ 474258 w 946781"/>
                <a:gd name="connsiteY2" fmla="*/ 1 h 943013"/>
                <a:gd name="connsiteX3" fmla="*/ 946782 w 946781"/>
                <a:gd name="connsiteY3" fmla="*/ 473127 h 943013"/>
                <a:gd name="connsiteX4" fmla="*/ 474107 w 946781"/>
                <a:gd name="connsiteY4" fmla="*/ 943013 h 94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6781" h="943013">
                  <a:moveTo>
                    <a:pt x="474107" y="943013"/>
                  </a:moveTo>
                  <a:cubicBezTo>
                    <a:pt x="212976" y="942938"/>
                    <a:pt x="-451" y="730415"/>
                    <a:pt x="1" y="471092"/>
                  </a:cubicBezTo>
                  <a:cubicBezTo>
                    <a:pt x="453" y="210262"/>
                    <a:pt x="212523" y="-376"/>
                    <a:pt x="474258" y="1"/>
                  </a:cubicBezTo>
                  <a:cubicBezTo>
                    <a:pt x="735842" y="377"/>
                    <a:pt x="946932" y="211845"/>
                    <a:pt x="946782" y="473127"/>
                  </a:cubicBezTo>
                  <a:cubicBezTo>
                    <a:pt x="946555" y="730189"/>
                    <a:pt x="732375" y="943164"/>
                    <a:pt x="474107" y="943013"/>
                  </a:cubicBezTo>
                  <a:close/>
                </a:path>
              </a:pathLst>
            </a:custGeom>
            <a:solidFill>
              <a:schemeClr val="tx1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Graphic 90"/>
            <p:cNvSpPr/>
            <p:nvPr/>
          </p:nvSpPr>
          <p:spPr>
            <a:xfrm>
              <a:off x="4109604" y="3196847"/>
              <a:ext cx="1300612" cy="1303917"/>
            </a:xfrm>
            <a:custGeom>
              <a:avLst/>
              <a:gdLst>
                <a:gd name="connsiteX0" fmla="*/ 943904 w 1300612"/>
                <a:gd name="connsiteY0" fmla="*/ 71931 h 1303917"/>
                <a:gd name="connsiteX1" fmla="*/ 809834 w 1300612"/>
                <a:gd name="connsiteY1" fmla="*/ 147595 h 1303917"/>
                <a:gd name="connsiteX2" fmla="*/ 773735 w 1300612"/>
                <a:gd name="connsiteY2" fmla="*/ 149253 h 1303917"/>
                <a:gd name="connsiteX3" fmla="*/ 193367 w 1300612"/>
                <a:gd name="connsiteY3" fmla="*/ 413550 h 1303917"/>
                <a:gd name="connsiteX4" fmla="*/ 561288 w 1300612"/>
                <a:gd name="connsiteY4" fmla="*/ 1160620 h 1303917"/>
                <a:gd name="connsiteX5" fmla="*/ 1151603 w 1300612"/>
                <a:gd name="connsiteY5" fmla="*/ 788479 h 1303917"/>
                <a:gd name="connsiteX6" fmla="*/ 1181748 w 1300612"/>
                <a:gd name="connsiteY6" fmla="*/ 749291 h 1303917"/>
                <a:gd name="connsiteX7" fmla="*/ 1300595 w 1300612"/>
                <a:gd name="connsiteY7" fmla="*/ 675888 h 1303917"/>
                <a:gd name="connsiteX8" fmla="*/ 828373 w 1300612"/>
                <a:gd name="connsiteY8" fmla="*/ 1279768 h 1303917"/>
                <a:gd name="connsiteX9" fmla="*/ 91854 w 1300612"/>
                <a:gd name="connsiteY9" fmla="*/ 984422 h 1303917"/>
                <a:gd name="connsiteX10" fmla="*/ 196156 w 1300612"/>
                <a:gd name="connsiteY10" fmla="*/ 187161 h 1303917"/>
                <a:gd name="connsiteX11" fmla="*/ 943904 w 1300612"/>
                <a:gd name="connsiteY11" fmla="*/ 71931 h 130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0612" h="1303917">
                  <a:moveTo>
                    <a:pt x="943904" y="71931"/>
                  </a:moveTo>
                  <a:cubicBezTo>
                    <a:pt x="898159" y="98007"/>
                    <a:pt x="854599" y="124007"/>
                    <a:pt x="809834" y="147595"/>
                  </a:cubicBezTo>
                  <a:cubicBezTo>
                    <a:pt x="800112" y="152720"/>
                    <a:pt x="785265" y="151816"/>
                    <a:pt x="773735" y="149253"/>
                  </a:cubicBezTo>
                  <a:cubicBezTo>
                    <a:pt x="534760" y="96424"/>
                    <a:pt x="308069" y="199445"/>
                    <a:pt x="193367" y="413550"/>
                  </a:cubicBezTo>
                  <a:cubicBezTo>
                    <a:pt x="30885" y="716809"/>
                    <a:pt x="221704" y="1104324"/>
                    <a:pt x="561288" y="1160620"/>
                  </a:cubicBezTo>
                  <a:cubicBezTo>
                    <a:pt x="830860" y="1205310"/>
                    <a:pt x="1072850" y="1052173"/>
                    <a:pt x="1151603" y="788479"/>
                  </a:cubicBezTo>
                  <a:cubicBezTo>
                    <a:pt x="1156050" y="773558"/>
                    <a:pt x="1168711" y="758183"/>
                    <a:pt x="1181748" y="749291"/>
                  </a:cubicBezTo>
                  <a:cubicBezTo>
                    <a:pt x="1219580" y="723517"/>
                    <a:pt x="1259523" y="700908"/>
                    <a:pt x="1300595" y="675888"/>
                  </a:cubicBezTo>
                  <a:cubicBezTo>
                    <a:pt x="1302555" y="911697"/>
                    <a:pt x="1137812" y="1191594"/>
                    <a:pt x="828373" y="1279768"/>
                  </a:cubicBezTo>
                  <a:cubicBezTo>
                    <a:pt x="548250" y="1359577"/>
                    <a:pt x="241298" y="1236586"/>
                    <a:pt x="91854" y="984422"/>
                  </a:cubicBezTo>
                  <a:cubicBezTo>
                    <a:pt x="-61660" y="725476"/>
                    <a:pt x="-19984" y="402849"/>
                    <a:pt x="196156" y="187161"/>
                  </a:cubicBezTo>
                  <a:cubicBezTo>
                    <a:pt x="405438" y="-21744"/>
                    <a:pt x="719399" y="-49101"/>
                    <a:pt x="943904" y="71931"/>
                  </a:cubicBezTo>
                  <a:close/>
                </a:path>
              </a:pathLst>
            </a:custGeom>
            <a:solidFill>
              <a:srgbClr val="FFFFFF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Graphic 90"/>
            <p:cNvSpPr/>
            <p:nvPr/>
          </p:nvSpPr>
          <p:spPr>
            <a:xfrm>
              <a:off x="5123821" y="3188367"/>
              <a:ext cx="424668" cy="641185"/>
            </a:xfrm>
            <a:custGeom>
              <a:avLst/>
              <a:gdLst>
                <a:gd name="connsiteX0" fmla="*/ 0 w 424668"/>
                <a:gd name="connsiteY0" fmla="*/ 41148 h 641185"/>
                <a:gd name="connsiteX1" fmla="*/ 69635 w 424668"/>
                <a:gd name="connsiteY1" fmla="*/ 0 h 641185"/>
                <a:gd name="connsiteX2" fmla="*/ 424668 w 424668"/>
                <a:gd name="connsiteY2" fmla="*/ 599208 h 641185"/>
                <a:gd name="connsiteX3" fmla="*/ 355712 w 424668"/>
                <a:gd name="connsiteY3" fmla="*/ 641185 h 641185"/>
                <a:gd name="connsiteX4" fmla="*/ 0 w 424668"/>
                <a:gd name="connsiteY4" fmla="*/ 41148 h 64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668" h="641185">
                  <a:moveTo>
                    <a:pt x="0" y="41148"/>
                  </a:moveTo>
                  <a:cubicBezTo>
                    <a:pt x="23362" y="27357"/>
                    <a:pt x="44615" y="14771"/>
                    <a:pt x="69635" y="0"/>
                  </a:cubicBezTo>
                  <a:cubicBezTo>
                    <a:pt x="187804" y="199409"/>
                    <a:pt x="305370" y="397839"/>
                    <a:pt x="424668" y="599208"/>
                  </a:cubicBezTo>
                  <a:cubicBezTo>
                    <a:pt x="402059" y="613000"/>
                    <a:pt x="381033" y="625811"/>
                    <a:pt x="355712" y="641185"/>
                  </a:cubicBezTo>
                  <a:cubicBezTo>
                    <a:pt x="237392" y="441625"/>
                    <a:pt x="119299" y="242441"/>
                    <a:pt x="0" y="41148"/>
                  </a:cubicBezTo>
                  <a:close/>
                </a:path>
              </a:pathLst>
            </a:custGeom>
            <a:solidFill>
              <a:srgbClr val="FFFFFF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/>
            <p:cNvSpPr/>
            <p:nvPr/>
          </p:nvSpPr>
          <p:spPr>
            <a:xfrm>
              <a:off x="9433194" y="270164"/>
              <a:ext cx="1106915" cy="951570"/>
            </a:xfrm>
            <a:custGeom>
              <a:avLst/>
              <a:gdLst>
                <a:gd name="connsiteX0" fmla="*/ 272675 w 1106915"/>
                <a:gd name="connsiteY0" fmla="*/ 810083 h 951570"/>
                <a:gd name="connsiteX1" fmla="*/ 338467 w 1106915"/>
                <a:gd name="connsiteY1" fmla="*/ 921017 h 951570"/>
                <a:gd name="connsiteX2" fmla="*/ 233637 w 1106915"/>
                <a:gd name="connsiteY2" fmla="*/ 941440 h 951570"/>
                <a:gd name="connsiteX3" fmla="*/ 204622 w 1106915"/>
                <a:gd name="connsiteY3" fmla="*/ 882507 h 951570"/>
                <a:gd name="connsiteX4" fmla="*/ 272675 w 1106915"/>
                <a:gd name="connsiteY4" fmla="*/ 810083 h 951570"/>
                <a:gd name="connsiteX5" fmla="*/ 554983 w 1106915"/>
                <a:gd name="connsiteY5" fmla="*/ 661317 h 951570"/>
                <a:gd name="connsiteX6" fmla="*/ 620625 w 1106915"/>
                <a:gd name="connsiteY6" fmla="*/ 772025 h 951570"/>
                <a:gd name="connsiteX7" fmla="*/ 412623 w 1106915"/>
                <a:gd name="connsiteY7" fmla="*/ 883260 h 951570"/>
                <a:gd name="connsiteX8" fmla="*/ 345325 w 1106915"/>
                <a:gd name="connsiteY8" fmla="*/ 770819 h 951570"/>
                <a:gd name="connsiteX9" fmla="*/ 554983 w 1106915"/>
                <a:gd name="connsiteY9" fmla="*/ 661317 h 951570"/>
                <a:gd name="connsiteX10" fmla="*/ 852441 w 1106915"/>
                <a:gd name="connsiteY10" fmla="*/ 506748 h 951570"/>
                <a:gd name="connsiteX11" fmla="*/ 916424 w 1106915"/>
                <a:gd name="connsiteY11" fmla="*/ 613763 h 951570"/>
                <a:gd name="connsiteX12" fmla="*/ 694028 w 1106915"/>
                <a:gd name="connsiteY12" fmla="*/ 733213 h 951570"/>
                <a:gd name="connsiteX13" fmla="*/ 628237 w 1106915"/>
                <a:gd name="connsiteY13" fmla="*/ 623786 h 951570"/>
                <a:gd name="connsiteX14" fmla="*/ 852441 w 1106915"/>
                <a:gd name="connsiteY14" fmla="*/ 506748 h 951570"/>
                <a:gd name="connsiteX15" fmla="*/ 68519 w 1106915"/>
                <a:gd name="connsiteY15" fmla="*/ 464696 h 951570"/>
                <a:gd name="connsiteX16" fmla="*/ 135063 w 1106915"/>
                <a:gd name="connsiteY16" fmla="*/ 577665 h 951570"/>
                <a:gd name="connsiteX17" fmla="*/ 39278 w 1106915"/>
                <a:gd name="connsiteY17" fmla="*/ 601328 h 951570"/>
                <a:gd name="connsiteX18" fmla="*/ 390 w 1106915"/>
                <a:gd name="connsiteY18" fmla="*/ 548575 h 951570"/>
                <a:gd name="connsiteX19" fmla="*/ 68519 w 1106915"/>
                <a:gd name="connsiteY19" fmla="*/ 464696 h 951570"/>
                <a:gd name="connsiteX20" fmla="*/ 1042995 w 1106915"/>
                <a:gd name="connsiteY20" fmla="*/ 413298 h 951570"/>
                <a:gd name="connsiteX21" fmla="*/ 1098274 w 1106915"/>
                <a:gd name="connsiteY21" fmla="*/ 441785 h 951570"/>
                <a:gd name="connsiteX22" fmla="*/ 1076343 w 1106915"/>
                <a:gd name="connsiteY22" fmla="*/ 527171 h 951570"/>
                <a:gd name="connsiteX23" fmla="*/ 989525 w 1106915"/>
                <a:gd name="connsiteY23" fmla="*/ 575252 h 951570"/>
                <a:gd name="connsiteX24" fmla="*/ 925693 w 1106915"/>
                <a:gd name="connsiteY24" fmla="*/ 468539 h 951570"/>
                <a:gd name="connsiteX25" fmla="*/ 1017484 w 1106915"/>
                <a:gd name="connsiteY25" fmla="*/ 421437 h 951570"/>
                <a:gd name="connsiteX26" fmla="*/ 1042995 w 1106915"/>
                <a:gd name="connsiteY26" fmla="*/ 413298 h 951570"/>
                <a:gd name="connsiteX27" fmla="*/ 333672 w 1106915"/>
                <a:gd name="connsiteY27" fmla="*/ 288517 h 951570"/>
                <a:gd name="connsiteX28" fmla="*/ 400106 w 1106915"/>
                <a:gd name="connsiteY28" fmla="*/ 401470 h 951570"/>
                <a:gd name="connsiteX29" fmla="*/ 202792 w 1106915"/>
                <a:gd name="connsiteY29" fmla="*/ 530719 h 951570"/>
                <a:gd name="connsiteX30" fmla="*/ 137085 w 1106915"/>
                <a:gd name="connsiteY30" fmla="*/ 420049 h 951570"/>
                <a:gd name="connsiteX31" fmla="*/ 333672 w 1106915"/>
                <a:gd name="connsiteY31" fmla="*/ 288517 h 951570"/>
                <a:gd name="connsiteX32" fmla="*/ 616102 w 1106915"/>
                <a:gd name="connsiteY32" fmla="*/ 107251 h 951570"/>
                <a:gd name="connsiteX33" fmla="*/ 679935 w 1106915"/>
                <a:gd name="connsiteY33" fmla="*/ 214567 h 951570"/>
                <a:gd name="connsiteX34" fmla="*/ 469975 w 1106915"/>
                <a:gd name="connsiteY34" fmla="*/ 355269 h 951570"/>
                <a:gd name="connsiteX35" fmla="*/ 404258 w 1106915"/>
                <a:gd name="connsiteY35" fmla="*/ 245315 h 951570"/>
                <a:gd name="connsiteX36" fmla="*/ 616102 w 1106915"/>
                <a:gd name="connsiteY36" fmla="*/ 107251 h 951570"/>
                <a:gd name="connsiteX37" fmla="*/ 801447 w 1106915"/>
                <a:gd name="connsiteY37" fmla="*/ 3 h 951570"/>
                <a:gd name="connsiteX38" fmla="*/ 856811 w 1106915"/>
                <a:gd name="connsiteY38" fmla="*/ 34827 h 951570"/>
                <a:gd name="connsiteX39" fmla="*/ 842492 w 1106915"/>
                <a:gd name="connsiteY39" fmla="*/ 104839 h 951570"/>
                <a:gd name="connsiteX40" fmla="*/ 748816 w 1106915"/>
                <a:gd name="connsiteY40" fmla="*/ 168972 h 951570"/>
                <a:gd name="connsiteX41" fmla="*/ 685059 w 1106915"/>
                <a:gd name="connsiteY41" fmla="*/ 61882 h 951570"/>
                <a:gd name="connsiteX42" fmla="*/ 780695 w 1106915"/>
                <a:gd name="connsiteY42" fmla="*/ 4607 h 951570"/>
                <a:gd name="connsiteX43" fmla="*/ 801447 w 1106915"/>
                <a:gd name="connsiteY43" fmla="*/ 3 h 95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106915" h="951570">
                  <a:moveTo>
                    <a:pt x="272675" y="810083"/>
                  </a:moveTo>
                  <a:cubicBezTo>
                    <a:pt x="295133" y="847915"/>
                    <a:pt x="316611" y="884089"/>
                    <a:pt x="338467" y="921017"/>
                  </a:cubicBezTo>
                  <a:cubicBezTo>
                    <a:pt x="304629" y="943249"/>
                    <a:pt x="270038" y="964878"/>
                    <a:pt x="233637" y="941440"/>
                  </a:cubicBezTo>
                  <a:cubicBezTo>
                    <a:pt x="217435" y="931040"/>
                    <a:pt x="203944" y="902327"/>
                    <a:pt x="204622" y="882507"/>
                  </a:cubicBezTo>
                  <a:cubicBezTo>
                    <a:pt x="205979" y="843846"/>
                    <a:pt x="236802" y="824025"/>
                    <a:pt x="272675" y="810083"/>
                  </a:cubicBezTo>
                  <a:close/>
                  <a:moveTo>
                    <a:pt x="554983" y="661317"/>
                  </a:moveTo>
                  <a:cubicBezTo>
                    <a:pt x="576312" y="697190"/>
                    <a:pt x="597112" y="732233"/>
                    <a:pt x="620625" y="772025"/>
                  </a:cubicBezTo>
                  <a:cubicBezTo>
                    <a:pt x="549633" y="810008"/>
                    <a:pt x="482786" y="845729"/>
                    <a:pt x="412623" y="883260"/>
                  </a:cubicBezTo>
                  <a:cubicBezTo>
                    <a:pt x="390015" y="845428"/>
                    <a:pt x="368385" y="809405"/>
                    <a:pt x="345325" y="770819"/>
                  </a:cubicBezTo>
                  <a:cubicBezTo>
                    <a:pt x="415638" y="734117"/>
                    <a:pt x="483842" y="698471"/>
                    <a:pt x="554983" y="661317"/>
                  </a:cubicBezTo>
                  <a:close/>
                  <a:moveTo>
                    <a:pt x="852441" y="506748"/>
                  </a:moveTo>
                  <a:cubicBezTo>
                    <a:pt x="874220" y="543148"/>
                    <a:pt x="894568" y="577137"/>
                    <a:pt x="916424" y="613763"/>
                  </a:cubicBezTo>
                  <a:cubicBezTo>
                    <a:pt x="842643" y="653404"/>
                    <a:pt x="770522" y="692065"/>
                    <a:pt x="694028" y="733213"/>
                  </a:cubicBezTo>
                  <a:cubicBezTo>
                    <a:pt x="672475" y="697340"/>
                    <a:pt x="651599" y="662673"/>
                    <a:pt x="628237" y="623786"/>
                  </a:cubicBezTo>
                  <a:cubicBezTo>
                    <a:pt x="702996" y="584824"/>
                    <a:pt x="776324" y="546540"/>
                    <a:pt x="852441" y="506748"/>
                  </a:cubicBezTo>
                  <a:close/>
                  <a:moveTo>
                    <a:pt x="68519" y="464696"/>
                  </a:moveTo>
                  <a:cubicBezTo>
                    <a:pt x="91654" y="503960"/>
                    <a:pt x="112907" y="540059"/>
                    <a:pt x="135063" y="577665"/>
                  </a:cubicBezTo>
                  <a:cubicBezTo>
                    <a:pt x="104617" y="599369"/>
                    <a:pt x="74849" y="622807"/>
                    <a:pt x="39278" y="601328"/>
                  </a:cubicBezTo>
                  <a:cubicBezTo>
                    <a:pt x="21568" y="590627"/>
                    <a:pt x="2425" y="567717"/>
                    <a:pt x="390" y="548575"/>
                  </a:cubicBezTo>
                  <a:cubicBezTo>
                    <a:pt x="-4282" y="504638"/>
                    <a:pt x="33852" y="486853"/>
                    <a:pt x="68519" y="464696"/>
                  </a:cubicBezTo>
                  <a:close/>
                  <a:moveTo>
                    <a:pt x="1042995" y="413298"/>
                  </a:moveTo>
                  <a:cubicBezTo>
                    <a:pt x="1066805" y="409695"/>
                    <a:pt x="1085443" y="419572"/>
                    <a:pt x="1098274" y="441785"/>
                  </a:cubicBezTo>
                  <a:cubicBezTo>
                    <a:pt x="1115079" y="470875"/>
                    <a:pt x="1107166" y="507275"/>
                    <a:pt x="1076343" y="527171"/>
                  </a:cubicBezTo>
                  <a:cubicBezTo>
                    <a:pt x="1049513" y="544655"/>
                    <a:pt x="1020197" y="558522"/>
                    <a:pt x="989525" y="575252"/>
                  </a:cubicBezTo>
                  <a:cubicBezTo>
                    <a:pt x="967896" y="539078"/>
                    <a:pt x="947698" y="505316"/>
                    <a:pt x="925693" y="468539"/>
                  </a:cubicBezTo>
                  <a:cubicBezTo>
                    <a:pt x="957948" y="451884"/>
                    <a:pt x="987264" y="435605"/>
                    <a:pt x="1017484" y="421437"/>
                  </a:cubicBezTo>
                  <a:cubicBezTo>
                    <a:pt x="1026546" y="417198"/>
                    <a:pt x="1035058" y="414499"/>
                    <a:pt x="1042995" y="413298"/>
                  </a:cubicBezTo>
                  <a:close/>
                  <a:moveTo>
                    <a:pt x="333672" y="288517"/>
                  </a:moveTo>
                  <a:cubicBezTo>
                    <a:pt x="356486" y="327248"/>
                    <a:pt x="377737" y="363497"/>
                    <a:pt x="400106" y="401470"/>
                  </a:cubicBezTo>
                  <a:cubicBezTo>
                    <a:pt x="333540" y="445064"/>
                    <a:pt x="270152" y="486614"/>
                    <a:pt x="202792" y="530719"/>
                  </a:cubicBezTo>
                  <a:cubicBezTo>
                    <a:pt x="179136" y="491011"/>
                    <a:pt x="158348" y="455961"/>
                    <a:pt x="137085" y="420049"/>
                  </a:cubicBezTo>
                  <a:cubicBezTo>
                    <a:pt x="203789" y="375417"/>
                    <a:pt x="267762" y="332639"/>
                    <a:pt x="333672" y="288517"/>
                  </a:cubicBezTo>
                  <a:close/>
                  <a:moveTo>
                    <a:pt x="616102" y="107251"/>
                  </a:moveTo>
                  <a:cubicBezTo>
                    <a:pt x="638184" y="144329"/>
                    <a:pt x="657853" y="177338"/>
                    <a:pt x="679935" y="214567"/>
                  </a:cubicBezTo>
                  <a:cubicBezTo>
                    <a:pt x="609697" y="261594"/>
                    <a:pt x="540740" y="307866"/>
                    <a:pt x="469975" y="355269"/>
                  </a:cubicBezTo>
                  <a:cubicBezTo>
                    <a:pt x="447592" y="317890"/>
                    <a:pt x="426641" y="282771"/>
                    <a:pt x="404258" y="245315"/>
                  </a:cubicBezTo>
                  <a:cubicBezTo>
                    <a:pt x="474270" y="199646"/>
                    <a:pt x="543076" y="154880"/>
                    <a:pt x="616102" y="107251"/>
                  </a:cubicBezTo>
                  <a:close/>
                  <a:moveTo>
                    <a:pt x="801447" y="3"/>
                  </a:moveTo>
                  <a:cubicBezTo>
                    <a:pt x="822911" y="250"/>
                    <a:pt x="845223" y="14253"/>
                    <a:pt x="856811" y="34827"/>
                  </a:cubicBezTo>
                  <a:cubicBezTo>
                    <a:pt x="872185" y="62033"/>
                    <a:pt x="865327" y="86978"/>
                    <a:pt x="842492" y="104839"/>
                  </a:cubicBezTo>
                  <a:cubicBezTo>
                    <a:pt x="813326" y="127674"/>
                    <a:pt x="781373" y="146967"/>
                    <a:pt x="748816" y="168972"/>
                  </a:cubicBezTo>
                  <a:cubicBezTo>
                    <a:pt x="727337" y="132874"/>
                    <a:pt x="707668" y="99865"/>
                    <a:pt x="685059" y="61882"/>
                  </a:cubicBezTo>
                  <a:cubicBezTo>
                    <a:pt x="717616" y="42062"/>
                    <a:pt x="747912" y="20809"/>
                    <a:pt x="780695" y="4607"/>
                  </a:cubicBezTo>
                  <a:cubicBezTo>
                    <a:pt x="787233" y="1366"/>
                    <a:pt x="794293" y="-80"/>
                    <a:pt x="801447" y="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Graphic 90"/>
            <p:cNvSpPr/>
            <p:nvPr/>
          </p:nvSpPr>
          <p:spPr>
            <a:xfrm>
              <a:off x="7517188" y="1622030"/>
              <a:ext cx="735463" cy="762217"/>
            </a:xfrm>
            <a:custGeom>
              <a:avLst/>
              <a:gdLst>
                <a:gd name="connsiteX0" fmla="*/ 735464 w 735463"/>
                <a:gd name="connsiteY0" fmla="*/ 495359 h 762217"/>
                <a:gd name="connsiteX1" fmla="*/ 441926 w 735463"/>
                <a:gd name="connsiteY1" fmla="*/ 0 h 762217"/>
                <a:gd name="connsiteX2" fmla="*/ 0 w 735463"/>
                <a:gd name="connsiteY2" fmla="*/ 250505 h 762217"/>
                <a:gd name="connsiteX3" fmla="*/ 303184 w 735463"/>
                <a:gd name="connsiteY3" fmla="*/ 762218 h 762217"/>
                <a:gd name="connsiteX4" fmla="*/ 735464 w 735463"/>
                <a:gd name="connsiteY4" fmla="*/ 495359 h 76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463" h="762217">
                  <a:moveTo>
                    <a:pt x="735464" y="495359"/>
                  </a:moveTo>
                  <a:cubicBezTo>
                    <a:pt x="636890" y="329033"/>
                    <a:pt x="539823" y="165120"/>
                    <a:pt x="441926" y="0"/>
                  </a:cubicBezTo>
                  <a:lnTo>
                    <a:pt x="0" y="250505"/>
                  </a:lnTo>
                  <a:cubicBezTo>
                    <a:pt x="102493" y="423463"/>
                    <a:pt x="202424" y="592124"/>
                    <a:pt x="303184" y="762218"/>
                  </a:cubicBezTo>
                  <a:lnTo>
                    <a:pt x="735464" y="495359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Graphic 90"/>
            <p:cNvSpPr/>
            <p:nvPr/>
          </p:nvSpPr>
          <p:spPr>
            <a:xfrm>
              <a:off x="8321684" y="1780216"/>
              <a:ext cx="477497" cy="294894"/>
            </a:xfrm>
            <a:custGeom>
              <a:avLst/>
              <a:gdLst>
                <a:gd name="connsiteX0" fmla="*/ 150 w 477497"/>
                <a:gd name="connsiteY0" fmla="*/ 294894 h 294894"/>
                <a:gd name="connsiteX1" fmla="*/ 477498 w 477497"/>
                <a:gd name="connsiteY1" fmla="*/ 377 h 294894"/>
                <a:gd name="connsiteX2" fmla="*/ 477271 w 477497"/>
                <a:gd name="connsiteY2" fmla="*/ 0 h 294894"/>
                <a:gd name="connsiteX3" fmla="*/ 0 w 477497"/>
                <a:gd name="connsiteY3" fmla="*/ 294593 h 294894"/>
                <a:gd name="connsiteX4" fmla="*/ 150 w 477497"/>
                <a:gd name="connsiteY4" fmla="*/ 294894 h 29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497" h="294894">
                  <a:moveTo>
                    <a:pt x="150" y="294894"/>
                  </a:moveTo>
                  <a:cubicBezTo>
                    <a:pt x="159543" y="196546"/>
                    <a:pt x="318181" y="98650"/>
                    <a:pt x="477498" y="377"/>
                  </a:cubicBezTo>
                  <a:cubicBezTo>
                    <a:pt x="477422" y="226"/>
                    <a:pt x="477347" y="151"/>
                    <a:pt x="477271" y="0"/>
                  </a:cubicBezTo>
                  <a:lnTo>
                    <a:pt x="0" y="294593"/>
                  </a:lnTo>
                  <a:cubicBezTo>
                    <a:pt x="75" y="294668"/>
                    <a:pt x="150" y="294743"/>
                    <a:pt x="150" y="29489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Graphic 90"/>
            <p:cNvSpPr/>
            <p:nvPr/>
          </p:nvSpPr>
          <p:spPr>
            <a:xfrm>
              <a:off x="7820371" y="2117464"/>
              <a:ext cx="432506" cy="267085"/>
            </a:xfrm>
            <a:custGeom>
              <a:avLst/>
              <a:gdLst>
                <a:gd name="connsiteX0" fmla="*/ 226 w 432506"/>
                <a:gd name="connsiteY0" fmla="*/ 267085 h 267085"/>
                <a:gd name="connsiteX1" fmla="*/ 432506 w 432506"/>
                <a:gd name="connsiteY1" fmla="*/ 302 h 267085"/>
                <a:gd name="connsiteX2" fmla="*/ 432280 w 432506"/>
                <a:gd name="connsiteY2" fmla="*/ 0 h 267085"/>
                <a:gd name="connsiteX3" fmla="*/ 0 w 432506"/>
                <a:gd name="connsiteY3" fmla="*/ 266784 h 267085"/>
                <a:gd name="connsiteX4" fmla="*/ 226 w 432506"/>
                <a:gd name="connsiteY4" fmla="*/ 267085 h 26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506" h="267085">
                  <a:moveTo>
                    <a:pt x="226" y="267085"/>
                  </a:moveTo>
                  <a:cubicBezTo>
                    <a:pt x="144545" y="178007"/>
                    <a:pt x="286906" y="90209"/>
                    <a:pt x="432506" y="302"/>
                  </a:cubicBezTo>
                  <a:cubicBezTo>
                    <a:pt x="432431" y="226"/>
                    <a:pt x="432355" y="75"/>
                    <a:pt x="432280" y="0"/>
                  </a:cubicBezTo>
                  <a:lnTo>
                    <a:pt x="0" y="266784"/>
                  </a:lnTo>
                  <a:cubicBezTo>
                    <a:pt x="75" y="266859"/>
                    <a:pt x="151" y="266935"/>
                    <a:pt x="226" y="26708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Graphic 90"/>
            <p:cNvSpPr/>
            <p:nvPr/>
          </p:nvSpPr>
          <p:spPr>
            <a:xfrm>
              <a:off x="8587789" y="1001117"/>
              <a:ext cx="466042" cy="264598"/>
            </a:xfrm>
            <a:custGeom>
              <a:avLst/>
              <a:gdLst>
                <a:gd name="connsiteX0" fmla="*/ 465741 w 466042"/>
                <a:gd name="connsiteY0" fmla="*/ 0 h 264598"/>
                <a:gd name="connsiteX1" fmla="*/ 0 w 466042"/>
                <a:gd name="connsiteY1" fmla="*/ 264221 h 264598"/>
                <a:gd name="connsiteX2" fmla="*/ 226 w 466042"/>
                <a:gd name="connsiteY2" fmla="*/ 264598 h 264598"/>
                <a:gd name="connsiteX3" fmla="*/ 466042 w 466042"/>
                <a:gd name="connsiteY3" fmla="*/ 603 h 264598"/>
                <a:gd name="connsiteX4" fmla="*/ 465741 w 466042"/>
                <a:gd name="connsiteY4" fmla="*/ 0 h 26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042" h="264598">
                  <a:moveTo>
                    <a:pt x="465741" y="0"/>
                  </a:moveTo>
                  <a:cubicBezTo>
                    <a:pt x="308685" y="89079"/>
                    <a:pt x="153890" y="176952"/>
                    <a:pt x="0" y="264221"/>
                  </a:cubicBezTo>
                  <a:cubicBezTo>
                    <a:pt x="75" y="264372"/>
                    <a:pt x="150" y="264447"/>
                    <a:pt x="226" y="264598"/>
                  </a:cubicBezTo>
                  <a:lnTo>
                    <a:pt x="466042" y="603"/>
                  </a:lnTo>
                  <a:cubicBezTo>
                    <a:pt x="465891" y="302"/>
                    <a:pt x="465816" y="151"/>
                    <a:pt x="465741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Graphic 90"/>
            <p:cNvSpPr/>
            <p:nvPr/>
          </p:nvSpPr>
          <p:spPr>
            <a:xfrm>
              <a:off x="8029654" y="1305582"/>
              <a:ext cx="769301" cy="769150"/>
            </a:xfrm>
            <a:custGeom>
              <a:avLst/>
              <a:gdLst>
                <a:gd name="connsiteX0" fmla="*/ 769301 w 769301"/>
                <a:gd name="connsiteY0" fmla="*/ 474559 h 769150"/>
                <a:gd name="connsiteX1" fmla="*/ 487747 w 769301"/>
                <a:gd name="connsiteY1" fmla="*/ 0 h 769150"/>
                <a:gd name="connsiteX2" fmla="*/ 0 w 769301"/>
                <a:gd name="connsiteY2" fmla="*/ 276430 h 769150"/>
                <a:gd name="connsiteX3" fmla="*/ 292030 w 769301"/>
                <a:gd name="connsiteY3" fmla="*/ 769151 h 769150"/>
                <a:gd name="connsiteX4" fmla="*/ 769301 w 769301"/>
                <a:gd name="connsiteY4" fmla="*/ 474559 h 76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9301" h="769150">
                  <a:moveTo>
                    <a:pt x="769301" y="474559"/>
                  </a:moveTo>
                  <a:cubicBezTo>
                    <a:pt x="675249" y="315995"/>
                    <a:pt x="581875" y="158638"/>
                    <a:pt x="487747" y="0"/>
                  </a:cubicBezTo>
                  <a:lnTo>
                    <a:pt x="0" y="276430"/>
                  </a:lnTo>
                  <a:cubicBezTo>
                    <a:pt x="97595" y="441098"/>
                    <a:pt x="194285" y="604258"/>
                    <a:pt x="292030" y="769151"/>
                  </a:cubicBezTo>
                  <a:lnTo>
                    <a:pt x="769301" y="474559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Graphic 90"/>
            <p:cNvSpPr/>
            <p:nvPr/>
          </p:nvSpPr>
          <p:spPr>
            <a:xfrm>
              <a:off x="8588015" y="1001569"/>
              <a:ext cx="735313" cy="736142"/>
            </a:xfrm>
            <a:custGeom>
              <a:avLst/>
              <a:gdLst>
                <a:gd name="connsiteX0" fmla="*/ 735313 w 735313"/>
                <a:gd name="connsiteY0" fmla="*/ 454964 h 736142"/>
                <a:gd name="connsiteX1" fmla="*/ 465816 w 735313"/>
                <a:gd name="connsiteY1" fmla="*/ 0 h 736142"/>
                <a:gd name="connsiteX2" fmla="*/ 0 w 735313"/>
                <a:gd name="connsiteY2" fmla="*/ 263995 h 736142"/>
                <a:gd name="connsiteX3" fmla="*/ 279671 w 735313"/>
                <a:gd name="connsiteY3" fmla="*/ 736142 h 736142"/>
                <a:gd name="connsiteX4" fmla="*/ 735313 w 735313"/>
                <a:gd name="connsiteY4" fmla="*/ 454964 h 73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313" h="736142">
                  <a:moveTo>
                    <a:pt x="735313" y="454964"/>
                  </a:moveTo>
                  <a:cubicBezTo>
                    <a:pt x="644878" y="302280"/>
                    <a:pt x="555875" y="152082"/>
                    <a:pt x="465816" y="0"/>
                  </a:cubicBezTo>
                  <a:lnTo>
                    <a:pt x="0" y="263995"/>
                  </a:lnTo>
                  <a:cubicBezTo>
                    <a:pt x="93902" y="422483"/>
                    <a:pt x="186070" y="578182"/>
                    <a:pt x="279671" y="736142"/>
                  </a:cubicBezTo>
                  <a:lnTo>
                    <a:pt x="735313" y="454964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Graphic 90"/>
            <p:cNvSpPr/>
            <p:nvPr/>
          </p:nvSpPr>
          <p:spPr>
            <a:xfrm>
              <a:off x="8029578" y="1305130"/>
              <a:ext cx="487897" cy="276882"/>
            </a:xfrm>
            <a:custGeom>
              <a:avLst/>
              <a:gdLst>
                <a:gd name="connsiteX0" fmla="*/ 487672 w 487897"/>
                <a:gd name="connsiteY0" fmla="*/ 0 h 276882"/>
                <a:gd name="connsiteX1" fmla="*/ 0 w 487897"/>
                <a:gd name="connsiteY1" fmla="*/ 276581 h 276882"/>
                <a:gd name="connsiteX2" fmla="*/ 151 w 487897"/>
                <a:gd name="connsiteY2" fmla="*/ 276882 h 276882"/>
                <a:gd name="connsiteX3" fmla="*/ 487898 w 487897"/>
                <a:gd name="connsiteY3" fmla="*/ 452 h 276882"/>
                <a:gd name="connsiteX4" fmla="*/ 487672 w 487897"/>
                <a:gd name="connsiteY4" fmla="*/ 0 h 276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897" h="276882">
                  <a:moveTo>
                    <a:pt x="487672" y="0"/>
                  </a:moveTo>
                  <a:cubicBezTo>
                    <a:pt x="323155" y="93299"/>
                    <a:pt x="162181" y="184638"/>
                    <a:pt x="0" y="276581"/>
                  </a:cubicBezTo>
                  <a:cubicBezTo>
                    <a:pt x="75" y="276656"/>
                    <a:pt x="151" y="276807"/>
                    <a:pt x="151" y="276882"/>
                  </a:cubicBezTo>
                  <a:lnTo>
                    <a:pt x="487898" y="452"/>
                  </a:lnTo>
                  <a:cubicBezTo>
                    <a:pt x="487822" y="302"/>
                    <a:pt x="487747" y="151"/>
                    <a:pt x="487672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Graphic 90"/>
            <p:cNvSpPr/>
            <p:nvPr/>
          </p:nvSpPr>
          <p:spPr>
            <a:xfrm>
              <a:off x="6467085" y="2395175"/>
              <a:ext cx="127739" cy="72574"/>
            </a:xfrm>
            <a:custGeom>
              <a:avLst/>
              <a:gdLst>
                <a:gd name="connsiteX0" fmla="*/ 127664 w 127739"/>
                <a:gd name="connsiteY0" fmla="*/ 0 h 72574"/>
                <a:gd name="connsiteX1" fmla="*/ 0 w 127739"/>
                <a:gd name="connsiteY1" fmla="*/ 72574 h 72574"/>
                <a:gd name="connsiteX2" fmla="*/ 127740 w 127739"/>
                <a:gd name="connsiteY2" fmla="*/ 151 h 72574"/>
                <a:gd name="connsiteX3" fmla="*/ 127664 w 127739"/>
                <a:gd name="connsiteY3" fmla="*/ 0 h 7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39" h="72574">
                  <a:moveTo>
                    <a:pt x="127664" y="0"/>
                  </a:moveTo>
                  <a:cubicBezTo>
                    <a:pt x="84708" y="24417"/>
                    <a:pt x="42278" y="48534"/>
                    <a:pt x="0" y="72574"/>
                  </a:cubicBezTo>
                  <a:lnTo>
                    <a:pt x="127740" y="151"/>
                  </a:lnTo>
                  <a:cubicBezTo>
                    <a:pt x="127664" y="75"/>
                    <a:pt x="127664" y="75"/>
                    <a:pt x="127664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Graphic 90"/>
            <p:cNvSpPr/>
            <p:nvPr/>
          </p:nvSpPr>
          <p:spPr>
            <a:xfrm>
              <a:off x="6808025" y="2161551"/>
              <a:ext cx="198882" cy="112968"/>
            </a:xfrm>
            <a:custGeom>
              <a:avLst/>
              <a:gdLst>
                <a:gd name="connsiteX0" fmla="*/ 198731 w 198882"/>
                <a:gd name="connsiteY0" fmla="*/ 0 h 112968"/>
                <a:gd name="connsiteX1" fmla="*/ 0 w 198882"/>
                <a:gd name="connsiteY1" fmla="*/ 112969 h 112968"/>
                <a:gd name="connsiteX2" fmla="*/ 198882 w 198882"/>
                <a:gd name="connsiteY2" fmla="*/ 226 h 112968"/>
                <a:gd name="connsiteX3" fmla="*/ 198731 w 198882"/>
                <a:gd name="connsiteY3" fmla="*/ 0 h 112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82" h="112968">
                  <a:moveTo>
                    <a:pt x="198731" y="0"/>
                  </a:moveTo>
                  <a:cubicBezTo>
                    <a:pt x="131432" y="38209"/>
                    <a:pt x="65490" y="75664"/>
                    <a:pt x="0" y="112969"/>
                  </a:cubicBezTo>
                  <a:lnTo>
                    <a:pt x="198882" y="226"/>
                  </a:lnTo>
                  <a:cubicBezTo>
                    <a:pt x="198807" y="151"/>
                    <a:pt x="198731" y="75"/>
                    <a:pt x="198731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Graphic 90"/>
            <p:cNvSpPr/>
            <p:nvPr/>
          </p:nvSpPr>
          <p:spPr>
            <a:xfrm>
              <a:off x="7517188" y="1621653"/>
              <a:ext cx="441926" cy="250882"/>
            </a:xfrm>
            <a:custGeom>
              <a:avLst/>
              <a:gdLst>
                <a:gd name="connsiteX0" fmla="*/ 441700 w 441926"/>
                <a:gd name="connsiteY0" fmla="*/ 0 h 250882"/>
                <a:gd name="connsiteX1" fmla="*/ 0 w 441926"/>
                <a:gd name="connsiteY1" fmla="*/ 250882 h 250882"/>
                <a:gd name="connsiteX2" fmla="*/ 0 w 441926"/>
                <a:gd name="connsiteY2" fmla="*/ 250882 h 250882"/>
                <a:gd name="connsiteX3" fmla="*/ 441926 w 441926"/>
                <a:gd name="connsiteY3" fmla="*/ 377 h 250882"/>
                <a:gd name="connsiteX4" fmla="*/ 441700 w 441926"/>
                <a:gd name="connsiteY4" fmla="*/ 0 h 25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926" h="250882">
                  <a:moveTo>
                    <a:pt x="441700" y="0"/>
                  </a:moveTo>
                  <a:cubicBezTo>
                    <a:pt x="292332" y="84858"/>
                    <a:pt x="146128" y="167833"/>
                    <a:pt x="0" y="250882"/>
                  </a:cubicBezTo>
                  <a:cubicBezTo>
                    <a:pt x="0" y="250882"/>
                    <a:pt x="0" y="250882"/>
                    <a:pt x="0" y="250882"/>
                  </a:cubicBezTo>
                  <a:lnTo>
                    <a:pt x="441926" y="377"/>
                  </a:lnTo>
                  <a:cubicBezTo>
                    <a:pt x="441851" y="226"/>
                    <a:pt x="441776" y="151"/>
                    <a:pt x="44170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Graphic 90"/>
            <p:cNvSpPr/>
            <p:nvPr/>
          </p:nvSpPr>
          <p:spPr>
            <a:xfrm>
              <a:off x="7158688" y="1912251"/>
              <a:ext cx="287960" cy="163536"/>
            </a:xfrm>
            <a:custGeom>
              <a:avLst/>
              <a:gdLst>
                <a:gd name="connsiteX0" fmla="*/ 287810 w 287960"/>
                <a:gd name="connsiteY0" fmla="*/ 0 h 163536"/>
                <a:gd name="connsiteX1" fmla="*/ 0 w 287960"/>
                <a:gd name="connsiteY1" fmla="*/ 163537 h 163536"/>
                <a:gd name="connsiteX2" fmla="*/ 287960 w 287960"/>
                <a:gd name="connsiteY2" fmla="*/ 301 h 163536"/>
                <a:gd name="connsiteX3" fmla="*/ 287810 w 287960"/>
                <a:gd name="connsiteY3" fmla="*/ 0 h 16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960" h="163536">
                  <a:moveTo>
                    <a:pt x="287810" y="0"/>
                  </a:moveTo>
                  <a:cubicBezTo>
                    <a:pt x="191270" y="54864"/>
                    <a:pt x="95635" y="109201"/>
                    <a:pt x="0" y="163537"/>
                  </a:cubicBezTo>
                  <a:lnTo>
                    <a:pt x="287960" y="301"/>
                  </a:lnTo>
                  <a:cubicBezTo>
                    <a:pt x="287885" y="151"/>
                    <a:pt x="287810" y="75"/>
                    <a:pt x="28781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Graphic 90"/>
            <p:cNvSpPr/>
            <p:nvPr/>
          </p:nvSpPr>
          <p:spPr>
            <a:xfrm>
              <a:off x="8867611" y="1456533"/>
              <a:ext cx="455868" cy="281705"/>
            </a:xfrm>
            <a:custGeom>
              <a:avLst/>
              <a:gdLst>
                <a:gd name="connsiteX0" fmla="*/ 301 w 455868"/>
                <a:gd name="connsiteY0" fmla="*/ 281705 h 281705"/>
                <a:gd name="connsiteX1" fmla="*/ 455869 w 455868"/>
                <a:gd name="connsiteY1" fmla="*/ 377 h 281705"/>
                <a:gd name="connsiteX2" fmla="*/ 455642 w 455868"/>
                <a:gd name="connsiteY2" fmla="*/ 0 h 281705"/>
                <a:gd name="connsiteX3" fmla="*/ 0 w 455868"/>
                <a:gd name="connsiteY3" fmla="*/ 281253 h 281705"/>
                <a:gd name="connsiteX4" fmla="*/ 301 w 455868"/>
                <a:gd name="connsiteY4" fmla="*/ 281705 h 2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868" h="281705">
                  <a:moveTo>
                    <a:pt x="301" y="281705"/>
                  </a:moveTo>
                  <a:cubicBezTo>
                    <a:pt x="152308" y="187804"/>
                    <a:pt x="303108" y="94731"/>
                    <a:pt x="455869" y="377"/>
                  </a:cubicBezTo>
                  <a:cubicBezTo>
                    <a:pt x="455793" y="226"/>
                    <a:pt x="455718" y="151"/>
                    <a:pt x="455642" y="0"/>
                  </a:cubicBezTo>
                  <a:lnTo>
                    <a:pt x="0" y="281253"/>
                  </a:lnTo>
                  <a:cubicBezTo>
                    <a:pt x="150" y="281404"/>
                    <a:pt x="226" y="281555"/>
                    <a:pt x="301" y="28170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Graphic 90"/>
            <p:cNvSpPr/>
            <p:nvPr/>
          </p:nvSpPr>
          <p:spPr>
            <a:xfrm>
              <a:off x="6665213" y="2161777"/>
              <a:ext cx="656107" cy="736971"/>
            </a:xfrm>
            <a:custGeom>
              <a:avLst/>
              <a:gdLst>
                <a:gd name="connsiteX0" fmla="*/ 321723 w 656107"/>
                <a:gd name="connsiteY0" fmla="*/ 736971 h 736971"/>
                <a:gd name="connsiteX1" fmla="*/ 656107 w 656107"/>
                <a:gd name="connsiteY1" fmla="*/ 530553 h 736971"/>
                <a:gd name="connsiteX2" fmla="*/ 341619 w 656107"/>
                <a:gd name="connsiteY2" fmla="*/ 0 h 736971"/>
                <a:gd name="connsiteX3" fmla="*/ 142736 w 656107"/>
                <a:gd name="connsiteY3" fmla="*/ 112742 h 736971"/>
                <a:gd name="connsiteX4" fmla="*/ 0 w 656107"/>
                <a:gd name="connsiteY4" fmla="*/ 193833 h 736971"/>
                <a:gd name="connsiteX5" fmla="*/ 321723 w 656107"/>
                <a:gd name="connsiteY5" fmla="*/ 736971 h 73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6107" h="736971">
                  <a:moveTo>
                    <a:pt x="321723" y="736971"/>
                  </a:moveTo>
                  <a:lnTo>
                    <a:pt x="656107" y="530553"/>
                  </a:lnTo>
                  <a:cubicBezTo>
                    <a:pt x="550449" y="352320"/>
                    <a:pt x="446297" y="176575"/>
                    <a:pt x="341619" y="0"/>
                  </a:cubicBezTo>
                  <a:lnTo>
                    <a:pt x="142736" y="112742"/>
                  </a:lnTo>
                  <a:cubicBezTo>
                    <a:pt x="95032" y="139798"/>
                    <a:pt x="47554" y="166853"/>
                    <a:pt x="0" y="193833"/>
                  </a:cubicBezTo>
                  <a:cubicBezTo>
                    <a:pt x="108522" y="376964"/>
                    <a:pt x="214180" y="555347"/>
                    <a:pt x="321723" y="736971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Graphic 90"/>
            <p:cNvSpPr/>
            <p:nvPr/>
          </p:nvSpPr>
          <p:spPr>
            <a:xfrm>
              <a:off x="6987011" y="2692254"/>
              <a:ext cx="334383" cy="206719"/>
            </a:xfrm>
            <a:custGeom>
              <a:avLst/>
              <a:gdLst>
                <a:gd name="connsiteX0" fmla="*/ 75 w 334383"/>
                <a:gd name="connsiteY0" fmla="*/ 206720 h 206719"/>
                <a:gd name="connsiteX1" fmla="*/ 334384 w 334383"/>
                <a:gd name="connsiteY1" fmla="*/ 75 h 206719"/>
                <a:gd name="connsiteX2" fmla="*/ 334384 w 334383"/>
                <a:gd name="connsiteY2" fmla="*/ 0 h 206719"/>
                <a:gd name="connsiteX3" fmla="*/ 0 w 334383"/>
                <a:gd name="connsiteY3" fmla="*/ 206418 h 206719"/>
                <a:gd name="connsiteX4" fmla="*/ 75 w 334383"/>
                <a:gd name="connsiteY4" fmla="*/ 206720 h 20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383" h="206719">
                  <a:moveTo>
                    <a:pt x="75" y="206720"/>
                  </a:moveTo>
                  <a:cubicBezTo>
                    <a:pt x="114250" y="136180"/>
                    <a:pt x="224581" y="67977"/>
                    <a:pt x="334384" y="75"/>
                  </a:cubicBezTo>
                  <a:cubicBezTo>
                    <a:pt x="334384" y="75"/>
                    <a:pt x="334384" y="75"/>
                    <a:pt x="334384" y="0"/>
                  </a:cubicBezTo>
                  <a:lnTo>
                    <a:pt x="0" y="206418"/>
                  </a:lnTo>
                  <a:cubicBezTo>
                    <a:pt x="0" y="206569"/>
                    <a:pt x="0" y="206644"/>
                    <a:pt x="75" y="20672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Graphic 90"/>
            <p:cNvSpPr/>
            <p:nvPr/>
          </p:nvSpPr>
          <p:spPr>
            <a:xfrm>
              <a:off x="6624140" y="2941253"/>
              <a:ext cx="293989" cy="181624"/>
            </a:xfrm>
            <a:custGeom>
              <a:avLst/>
              <a:gdLst>
                <a:gd name="connsiteX0" fmla="*/ 75 w 293989"/>
                <a:gd name="connsiteY0" fmla="*/ 181624 h 181624"/>
                <a:gd name="connsiteX1" fmla="*/ 293990 w 293989"/>
                <a:gd name="connsiteY1" fmla="*/ 0 h 181624"/>
                <a:gd name="connsiteX2" fmla="*/ 293990 w 293989"/>
                <a:gd name="connsiteY2" fmla="*/ 0 h 181624"/>
                <a:gd name="connsiteX3" fmla="*/ 0 w 293989"/>
                <a:gd name="connsiteY3" fmla="*/ 181473 h 181624"/>
                <a:gd name="connsiteX4" fmla="*/ 75 w 293989"/>
                <a:gd name="connsiteY4" fmla="*/ 181624 h 18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989" h="181624">
                  <a:moveTo>
                    <a:pt x="75" y="181624"/>
                  </a:moveTo>
                  <a:cubicBezTo>
                    <a:pt x="99479" y="120204"/>
                    <a:pt x="196772" y="60064"/>
                    <a:pt x="293990" y="0"/>
                  </a:cubicBezTo>
                  <a:cubicBezTo>
                    <a:pt x="293990" y="0"/>
                    <a:pt x="293990" y="0"/>
                    <a:pt x="293990" y="0"/>
                  </a:cubicBezTo>
                  <a:lnTo>
                    <a:pt x="0" y="181473"/>
                  </a:lnTo>
                  <a:cubicBezTo>
                    <a:pt x="0" y="181473"/>
                    <a:pt x="75" y="181549"/>
                    <a:pt x="75" y="18162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Graphic 90"/>
            <p:cNvSpPr/>
            <p:nvPr/>
          </p:nvSpPr>
          <p:spPr>
            <a:xfrm>
              <a:off x="6294354" y="2395326"/>
              <a:ext cx="623776" cy="727324"/>
            </a:xfrm>
            <a:custGeom>
              <a:avLst/>
              <a:gdLst>
                <a:gd name="connsiteX0" fmla="*/ 329787 w 623776"/>
                <a:gd name="connsiteY0" fmla="*/ 727325 h 727324"/>
                <a:gd name="connsiteX1" fmla="*/ 623777 w 623776"/>
                <a:gd name="connsiteY1" fmla="*/ 545852 h 727324"/>
                <a:gd name="connsiteX2" fmla="*/ 300471 w 623776"/>
                <a:gd name="connsiteY2" fmla="*/ 0 h 727324"/>
                <a:gd name="connsiteX3" fmla="*/ 172731 w 623776"/>
                <a:gd name="connsiteY3" fmla="*/ 72424 h 727324"/>
                <a:gd name="connsiteX4" fmla="*/ 0 w 623776"/>
                <a:gd name="connsiteY4" fmla="*/ 170621 h 727324"/>
                <a:gd name="connsiteX5" fmla="*/ 329787 w 623776"/>
                <a:gd name="connsiteY5" fmla="*/ 727325 h 72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3776" h="727324">
                  <a:moveTo>
                    <a:pt x="329787" y="727325"/>
                  </a:moveTo>
                  <a:lnTo>
                    <a:pt x="623777" y="545852"/>
                  </a:lnTo>
                  <a:cubicBezTo>
                    <a:pt x="514878" y="362042"/>
                    <a:pt x="408088" y="181775"/>
                    <a:pt x="300471" y="0"/>
                  </a:cubicBezTo>
                  <a:lnTo>
                    <a:pt x="172731" y="72424"/>
                  </a:lnTo>
                  <a:cubicBezTo>
                    <a:pt x="115154" y="105131"/>
                    <a:pt x="57878" y="137687"/>
                    <a:pt x="0" y="170621"/>
                  </a:cubicBezTo>
                  <a:cubicBezTo>
                    <a:pt x="111009" y="358048"/>
                    <a:pt x="219833" y="541782"/>
                    <a:pt x="329787" y="72732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Graphic 90"/>
            <p:cNvSpPr/>
            <p:nvPr/>
          </p:nvSpPr>
          <p:spPr>
            <a:xfrm>
              <a:off x="7077673" y="1912477"/>
              <a:ext cx="673591" cy="737272"/>
            </a:xfrm>
            <a:custGeom>
              <a:avLst/>
              <a:gdLst>
                <a:gd name="connsiteX0" fmla="*/ 312529 w 673591"/>
                <a:gd name="connsiteY0" fmla="*/ 737273 h 737272"/>
                <a:gd name="connsiteX1" fmla="*/ 673591 w 673591"/>
                <a:gd name="connsiteY1" fmla="*/ 514425 h 737272"/>
                <a:gd name="connsiteX2" fmla="*/ 368975 w 673591"/>
                <a:gd name="connsiteY2" fmla="*/ 0 h 737272"/>
                <a:gd name="connsiteX3" fmla="*/ 81015 w 673591"/>
                <a:gd name="connsiteY3" fmla="*/ 163235 h 737272"/>
                <a:gd name="connsiteX4" fmla="*/ 0 w 673591"/>
                <a:gd name="connsiteY4" fmla="*/ 209282 h 737272"/>
                <a:gd name="connsiteX5" fmla="*/ 312529 w 673591"/>
                <a:gd name="connsiteY5" fmla="*/ 737273 h 73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3591" h="737272">
                  <a:moveTo>
                    <a:pt x="312529" y="737273"/>
                  </a:moveTo>
                  <a:lnTo>
                    <a:pt x="673591" y="514425"/>
                  </a:lnTo>
                  <a:cubicBezTo>
                    <a:pt x="571701" y="342297"/>
                    <a:pt x="470640" y="171751"/>
                    <a:pt x="368975" y="0"/>
                  </a:cubicBezTo>
                  <a:lnTo>
                    <a:pt x="81015" y="163235"/>
                  </a:lnTo>
                  <a:cubicBezTo>
                    <a:pt x="54035" y="178534"/>
                    <a:pt x="27055" y="193908"/>
                    <a:pt x="0" y="209282"/>
                  </a:cubicBezTo>
                  <a:cubicBezTo>
                    <a:pt x="105432" y="387439"/>
                    <a:pt x="208001" y="560698"/>
                    <a:pt x="312529" y="737273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Graphic 90"/>
            <p:cNvSpPr/>
            <p:nvPr/>
          </p:nvSpPr>
          <p:spPr>
            <a:xfrm>
              <a:off x="7390201" y="2426903"/>
              <a:ext cx="361213" cy="223073"/>
            </a:xfrm>
            <a:custGeom>
              <a:avLst/>
              <a:gdLst>
                <a:gd name="connsiteX0" fmla="*/ 151 w 361213"/>
                <a:gd name="connsiteY0" fmla="*/ 223073 h 223073"/>
                <a:gd name="connsiteX1" fmla="*/ 361213 w 361213"/>
                <a:gd name="connsiteY1" fmla="*/ 226 h 223073"/>
                <a:gd name="connsiteX2" fmla="*/ 361063 w 361213"/>
                <a:gd name="connsiteY2" fmla="*/ 0 h 223073"/>
                <a:gd name="connsiteX3" fmla="*/ 0 w 361213"/>
                <a:gd name="connsiteY3" fmla="*/ 222847 h 223073"/>
                <a:gd name="connsiteX4" fmla="*/ 151 w 361213"/>
                <a:gd name="connsiteY4" fmla="*/ 223073 h 22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213" h="223073">
                  <a:moveTo>
                    <a:pt x="151" y="223073"/>
                  </a:moveTo>
                  <a:cubicBezTo>
                    <a:pt x="122615" y="147485"/>
                    <a:pt x="241613" y="74006"/>
                    <a:pt x="361213" y="226"/>
                  </a:cubicBezTo>
                  <a:cubicBezTo>
                    <a:pt x="361138" y="151"/>
                    <a:pt x="361138" y="75"/>
                    <a:pt x="361063" y="0"/>
                  </a:cubicBezTo>
                  <a:lnTo>
                    <a:pt x="0" y="222847"/>
                  </a:lnTo>
                  <a:cubicBezTo>
                    <a:pt x="75" y="222923"/>
                    <a:pt x="75" y="222998"/>
                    <a:pt x="151" y="223073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Graphic 90"/>
            <p:cNvSpPr/>
            <p:nvPr/>
          </p:nvSpPr>
          <p:spPr>
            <a:xfrm>
              <a:off x="5351642" y="3059873"/>
              <a:ext cx="71217" cy="42580"/>
            </a:xfrm>
            <a:custGeom>
              <a:avLst/>
              <a:gdLst>
                <a:gd name="connsiteX0" fmla="*/ 69710 w 71217"/>
                <a:gd name="connsiteY0" fmla="*/ 0 h 42580"/>
                <a:gd name="connsiteX1" fmla="*/ 0 w 71217"/>
                <a:gd name="connsiteY1" fmla="*/ 40696 h 42580"/>
                <a:gd name="connsiteX2" fmla="*/ 1131 w 71217"/>
                <a:gd name="connsiteY2" fmla="*/ 42580 h 42580"/>
                <a:gd name="connsiteX3" fmla="*/ 71218 w 71217"/>
                <a:gd name="connsiteY3" fmla="*/ 2638 h 42580"/>
                <a:gd name="connsiteX4" fmla="*/ 69710 w 71217"/>
                <a:gd name="connsiteY4" fmla="*/ 0 h 4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17" h="42580">
                  <a:moveTo>
                    <a:pt x="69710" y="0"/>
                  </a:moveTo>
                  <a:cubicBezTo>
                    <a:pt x="46499" y="13565"/>
                    <a:pt x="25322" y="25925"/>
                    <a:pt x="0" y="40696"/>
                  </a:cubicBezTo>
                  <a:cubicBezTo>
                    <a:pt x="377" y="41299"/>
                    <a:pt x="754" y="41977"/>
                    <a:pt x="1131" y="42580"/>
                  </a:cubicBezTo>
                  <a:lnTo>
                    <a:pt x="71218" y="2638"/>
                  </a:lnTo>
                  <a:cubicBezTo>
                    <a:pt x="70690" y="1733"/>
                    <a:pt x="70163" y="905"/>
                    <a:pt x="6971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Graphic 90"/>
            <p:cNvSpPr/>
            <p:nvPr/>
          </p:nvSpPr>
          <p:spPr>
            <a:xfrm>
              <a:off x="5352773" y="3062436"/>
              <a:ext cx="417735" cy="629127"/>
            </a:xfrm>
            <a:custGeom>
              <a:avLst/>
              <a:gdLst>
                <a:gd name="connsiteX0" fmla="*/ 0 w 417735"/>
                <a:gd name="connsiteY0" fmla="*/ 40018 h 629127"/>
                <a:gd name="connsiteX1" fmla="*/ 349004 w 417735"/>
                <a:gd name="connsiteY1" fmla="*/ 629127 h 629127"/>
                <a:gd name="connsiteX2" fmla="*/ 417735 w 417735"/>
                <a:gd name="connsiteY2" fmla="*/ 586698 h 629127"/>
                <a:gd name="connsiteX3" fmla="*/ 70087 w 417735"/>
                <a:gd name="connsiteY3" fmla="*/ 0 h 629127"/>
                <a:gd name="connsiteX4" fmla="*/ 0 w 417735"/>
                <a:gd name="connsiteY4" fmla="*/ 40018 h 62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735" h="629127">
                  <a:moveTo>
                    <a:pt x="0" y="40018"/>
                  </a:moveTo>
                  <a:cubicBezTo>
                    <a:pt x="117264" y="237995"/>
                    <a:pt x="232494" y="432431"/>
                    <a:pt x="349004" y="629127"/>
                  </a:cubicBezTo>
                  <a:lnTo>
                    <a:pt x="417735" y="586698"/>
                  </a:lnTo>
                  <a:cubicBezTo>
                    <a:pt x="300772" y="389323"/>
                    <a:pt x="186070" y="195717"/>
                    <a:pt x="70087" y="0"/>
                  </a:cubicBezTo>
                  <a:lnTo>
                    <a:pt x="0" y="40018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Graphic 90"/>
            <p:cNvSpPr/>
            <p:nvPr/>
          </p:nvSpPr>
          <p:spPr>
            <a:xfrm>
              <a:off x="5611191" y="2912765"/>
              <a:ext cx="70765" cy="42127"/>
            </a:xfrm>
            <a:custGeom>
              <a:avLst/>
              <a:gdLst>
                <a:gd name="connsiteX0" fmla="*/ 69560 w 70765"/>
                <a:gd name="connsiteY0" fmla="*/ 0 h 42127"/>
                <a:gd name="connsiteX1" fmla="*/ 0 w 70765"/>
                <a:gd name="connsiteY1" fmla="*/ 41374 h 42127"/>
                <a:gd name="connsiteX2" fmla="*/ 452 w 70765"/>
                <a:gd name="connsiteY2" fmla="*/ 42128 h 42127"/>
                <a:gd name="connsiteX3" fmla="*/ 70766 w 70765"/>
                <a:gd name="connsiteY3" fmla="*/ 2035 h 42127"/>
                <a:gd name="connsiteX4" fmla="*/ 69560 w 70765"/>
                <a:gd name="connsiteY4" fmla="*/ 0 h 4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65" h="42127">
                  <a:moveTo>
                    <a:pt x="69560" y="0"/>
                  </a:moveTo>
                  <a:cubicBezTo>
                    <a:pt x="44690" y="14771"/>
                    <a:pt x="22835" y="27733"/>
                    <a:pt x="0" y="41374"/>
                  </a:cubicBezTo>
                  <a:cubicBezTo>
                    <a:pt x="151" y="41600"/>
                    <a:pt x="302" y="41826"/>
                    <a:pt x="452" y="42128"/>
                  </a:cubicBezTo>
                  <a:lnTo>
                    <a:pt x="70766" y="2035"/>
                  </a:lnTo>
                  <a:cubicBezTo>
                    <a:pt x="70313" y="1281"/>
                    <a:pt x="69937" y="678"/>
                    <a:pt x="6956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Graphic 90"/>
            <p:cNvSpPr/>
            <p:nvPr/>
          </p:nvSpPr>
          <p:spPr>
            <a:xfrm>
              <a:off x="5479081" y="3786444"/>
              <a:ext cx="69408" cy="43107"/>
            </a:xfrm>
            <a:custGeom>
              <a:avLst/>
              <a:gdLst>
                <a:gd name="connsiteX0" fmla="*/ 452 w 69408"/>
                <a:gd name="connsiteY0" fmla="*/ 43107 h 43107"/>
                <a:gd name="connsiteX1" fmla="*/ 69409 w 69408"/>
                <a:gd name="connsiteY1" fmla="*/ 1130 h 43107"/>
                <a:gd name="connsiteX2" fmla="*/ 68731 w 69408"/>
                <a:gd name="connsiteY2" fmla="*/ 0 h 43107"/>
                <a:gd name="connsiteX3" fmla="*/ 0 w 69408"/>
                <a:gd name="connsiteY3" fmla="*/ 42354 h 43107"/>
                <a:gd name="connsiteX4" fmla="*/ 452 w 69408"/>
                <a:gd name="connsiteY4" fmla="*/ 43107 h 4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08" h="43107">
                  <a:moveTo>
                    <a:pt x="452" y="43107"/>
                  </a:moveTo>
                  <a:cubicBezTo>
                    <a:pt x="25774" y="27733"/>
                    <a:pt x="46725" y="14922"/>
                    <a:pt x="69409" y="1130"/>
                  </a:cubicBezTo>
                  <a:cubicBezTo>
                    <a:pt x="69183" y="754"/>
                    <a:pt x="68957" y="377"/>
                    <a:pt x="68731" y="0"/>
                  </a:cubicBezTo>
                  <a:lnTo>
                    <a:pt x="0" y="42354"/>
                  </a:lnTo>
                  <a:cubicBezTo>
                    <a:pt x="150" y="42655"/>
                    <a:pt x="301" y="42881"/>
                    <a:pt x="452" y="43107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Graphic 90"/>
            <p:cNvSpPr/>
            <p:nvPr/>
          </p:nvSpPr>
          <p:spPr>
            <a:xfrm>
              <a:off x="5123821" y="3188442"/>
              <a:ext cx="71745" cy="43710"/>
            </a:xfrm>
            <a:custGeom>
              <a:avLst/>
              <a:gdLst>
                <a:gd name="connsiteX0" fmla="*/ 69635 w 71745"/>
                <a:gd name="connsiteY0" fmla="*/ 0 h 43710"/>
                <a:gd name="connsiteX1" fmla="*/ 0 w 71745"/>
                <a:gd name="connsiteY1" fmla="*/ 41148 h 43710"/>
                <a:gd name="connsiteX2" fmla="*/ 1507 w 71745"/>
                <a:gd name="connsiteY2" fmla="*/ 43710 h 43710"/>
                <a:gd name="connsiteX3" fmla="*/ 71745 w 71745"/>
                <a:gd name="connsiteY3" fmla="*/ 3617 h 43710"/>
                <a:gd name="connsiteX4" fmla="*/ 69635 w 71745"/>
                <a:gd name="connsiteY4" fmla="*/ 0 h 43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45" h="43710">
                  <a:moveTo>
                    <a:pt x="69635" y="0"/>
                  </a:moveTo>
                  <a:cubicBezTo>
                    <a:pt x="44615" y="14771"/>
                    <a:pt x="23362" y="27357"/>
                    <a:pt x="0" y="41148"/>
                  </a:cubicBezTo>
                  <a:cubicBezTo>
                    <a:pt x="528" y="41977"/>
                    <a:pt x="980" y="42881"/>
                    <a:pt x="1507" y="43710"/>
                  </a:cubicBezTo>
                  <a:lnTo>
                    <a:pt x="71745" y="3617"/>
                  </a:lnTo>
                  <a:cubicBezTo>
                    <a:pt x="71067" y="2412"/>
                    <a:pt x="70313" y="1206"/>
                    <a:pt x="69635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Graphic 90"/>
            <p:cNvSpPr/>
            <p:nvPr/>
          </p:nvSpPr>
          <p:spPr>
            <a:xfrm>
              <a:off x="5701777" y="3649134"/>
              <a:ext cx="68806" cy="42579"/>
            </a:xfrm>
            <a:custGeom>
              <a:avLst/>
              <a:gdLst>
                <a:gd name="connsiteX0" fmla="*/ 151 w 68806"/>
                <a:gd name="connsiteY0" fmla="*/ 42580 h 42579"/>
                <a:gd name="connsiteX1" fmla="*/ 68806 w 68806"/>
                <a:gd name="connsiteY1" fmla="*/ 75 h 42579"/>
                <a:gd name="connsiteX2" fmla="*/ 68731 w 68806"/>
                <a:gd name="connsiteY2" fmla="*/ 0 h 42579"/>
                <a:gd name="connsiteX3" fmla="*/ 0 w 68806"/>
                <a:gd name="connsiteY3" fmla="*/ 42429 h 42579"/>
                <a:gd name="connsiteX4" fmla="*/ 151 w 68806"/>
                <a:gd name="connsiteY4" fmla="*/ 42580 h 4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06" h="42579">
                  <a:moveTo>
                    <a:pt x="151" y="42580"/>
                  </a:moveTo>
                  <a:cubicBezTo>
                    <a:pt x="25322" y="26980"/>
                    <a:pt x="46875" y="13641"/>
                    <a:pt x="68806" y="75"/>
                  </a:cubicBezTo>
                  <a:cubicBezTo>
                    <a:pt x="68806" y="75"/>
                    <a:pt x="68731" y="0"/>
                    <a:pt x="68731" y="0"/>
                  </a:cubicBezTo>
                  <a:lnTo>
                    <a:pt x="0" y="42429"/>
                  </a:lnTo>
                  <a:cubicBezTo>
                    <a:pt x="0" y="42429"/>
                    <a:pt x="75" y="42505"/>
                    <a:pt x="151" y="4258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88" name="Group 387"/>
            <p:cNvGrpSpPr/>
            <p:nvPr/>
          </p:nvGrpSpPr>
          <p:grpSpPr>
            <a:xfrm>
              <a:off x="5125328" y="937639"/>
              <a:ext cx="4311192" cy="2891234"/>
              <a:chOff x="5125328" y="937639"/>
              <a:chExt cx="4311192" cy="2891234"/>
            </a:xfrm>
            <a:solidFill>
              <a:schemeClr val="bg1"/>
            </a:solidFill>
          </p:grpSpPr>
          <p:sp>
            <p:nvSpPr>
              <p:cNvPr id="397" name="Graphic 90"/>
              <p:cNvSpPr/>
              <p:nvPr/>
            </p:nvSpPr>
            <p:spPr>
              <a:xfrm>
                <a:off x="5351642" y="3059873"/>
                <a:ext cx="418941" cy="631840"/>
              </a:xfrm>
              <a:custGeom>
                <a:avLst/>
                <a:gdLst>
                  <a:gd name="connsiteX0" fmla="*/ 0 w 418941"/>
                  <a:gd name="connsiteY0" fmla="*/ 40696 h 631840"/>
                  <a:gd name="connsiteX1" fmla="*/ 69710 w 418941"/>
                  <a:gd name="connsiteY1" fmla="*/ 0 h 631840"/>
                  <a:gd name="connsiteX2" fmla="*/ 418941 w 418941"/>
                  <a:gd name="connsiteY2" fmla="*/ 589336 h 631840"/>
                  <a:gd name="connsiteX3" fmla="*/ 350286 w 418941"/>
                  <a:gd name="connsiteY3" fmla="*/ 631840 h 631840"/>
                  <a:gd name="connsiteX4" fmla="*/ 0 w 418941"/>
                  <a:gd name="connsiteY4" fmla="*/ 40696 h 631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8941" h="631840">
                    <a:moveTo>
                      <a:pt x="0" y="40696"/>
                    </a:moveTo>
                    <a:cubicBezTo>
                      <a:pt x="25247" y="25925"/>
                      <a:pt x="46499" y="13565"/>
                      <a:pt x="69710" y="0"/>
                    </a:cubicBezTo>
                    <a:cubicBezTo>
                      <a:pt x="186221" y="196621"/>
                      <a:pt x="301451" y="391057"/>
                      <a:pt x="418941" y="589336"/>
                    </a:cubicBezTo>
                    <a:cubicBezTo>
                      <a:pt x="397010" y="602901"/>
                      <a:pt x="375381" y="616316"/>
                      <a:pt x="350286" y="631840"/>
                    </a:cubicBezTo>
                    <a:cubicBezTo>
                      <a:pt x="233323" y="434466"/>
                      <a:pt x="117716" y="239352"/>
                      <a:pt x="0" y="40696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Graphic 90"/>
              <p:cNvSpPr/>
              <p:nvPr/>
            </p:nvSpPr>
            <p:spPr>
              <a:xfrm>
                <a:off x="5611266" y="2912765"/>
                <a:ext cx="413213" cy="621741"/>
              </a:xfrm>
              <a:custGeom>
                <a:avLst/>
                <a:gdLst>
                  <a:gd name="connsiteX0" fmla="*/ 69485 w 413213"/>
                  <a:gd name="connsiteY0" fmla="*/ 0 h 621741"/>
                  <a:gd name="connsiteX1" fmla="*/ 413213 w 413213"/>
                  <a:gd name="connsiteY1" fmla="*/ 580895 h 621741"/>
                  <a:gd name="connsiteX2" fmla="*/ 343804 w 413213"/>
                  <a:gd name="connsiteY2" fmla="*/ 621742 h 621741"/>
                  <a:gd name="connsiteX3" fmla="*/ 0 w 413213"/>
                  <a:gd name="connsiteY3" fmla="*/ 41299 h 621741"/>
                  <a:gd name="connsiteX4" fmla="*/ 69485 w 413213"/>
                  <a:gd name="connsiteY4" fmla="*/ 0 h 62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3213" h="621741">
                    <a:moveTo>
                      <a:pt x="69485" y="0"/>
                    </a:moveTo>
                    <a:cubicBezTo>
                      <a:pt x="185317" y="195717"/>
                      <a:pt x="298587" y="387213"/>
                      <a:pt x="413213" y="580895"/>
                    </a:cubicBezTo>
                    <a:cubicBezTo>
                      <a:pt x="388871" y="595214"/>
                      <a:pt x="367694" y="607724"/>
                      <a:pt x="343804" y="621742"/>
                    </a:cubicBezTo>
                    <a:cubicBezTo>
                      <a:pt x="229178" y="428211"/>
                      <a:pt x="115757" y="236714"/>
                      <a:pt x="0" y="41299"/>
                    </a:cubicBezTo>
                    <a:cubicBezTo>
                      <a:pt x="22760" y="27733"/>
                      <a:pt x="44615" y="14771"/>
                      <a:pt x="69485" y="0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Graphic 90"/>
              <p:cNvSpPr/>
              <p:nvPr/>
            </p:nvSpPr>
            <p:spPr>
              <a:xfrm>
                <a:off x="5904729" y="2746742"/>
                <a:ext cx="406280" cy="611341"/>
              </a:xfrm>
              <a:custGeom>
                <a:avLst/>
                <a:gdLst>
                  <a:gd name="connsiteX0" fmla="*/ 0 w 406280"/>
                  <a:gd name="connsiteY0" fmla="*/ 41374 h 611341"/>
                  <a:gd name="connsiteX1" fmla="*/ 69560 w 406280"/>
                  <a:gd name="connsiteY1" fmla="*/ 0 h 611341"/>
                  <a:gd name="connsiteX2" fmla="*/ 406280 w 406280"/>
                  <a:gd name="connsiteY2" fmla="*/ 568385 h 611341"/>
                  <a:gd name="connsiteX3" fmla="*/ 337549 w 406280"/>
                  <a:gd name="connsiteY3" fmla="*/ 611342 h 611341"/>
                  <a:gd name="connsiteX4" fmla="*/ 0 w 406280"/>
                  <a:gd name="connsiteY4" fmla="*/ 41374 h 611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280" h="611341">
                    <a:moveTo>
                      <a:pt x="0" y="41374"/>
                    </a:moveTo>
                    <a:cubicBezTo>
                      <a:pt x="23136" y="27658"/>
                      <a:pt x="44389" y="14997"/>
                      <a:pt x="69560" y="0"/>
                    </a:cubicBezTo>
                    <a:cubicBezTo>
                      <a:pt x="181549" y="189009"/>
                      <a:pt x="293236" y="377567"/>
                      <a:pt x="406280" y="568385"/>
                    </a:cubicBezTo>
                    <a:cubicBezTo>
                      <a:pt x="382692" y="583081"/>
                      <a:pt x="361816" y="596194"/>
                      <a:pt x="337549" y="611342"/>
                    </a:cubicBezTo>
                    <a:cubicBezTo>
                      <a:pt x="224882" y="421202"/>
                      <a:pt x="113195" y="232494"/>
                      <a:pt x="0" y="41374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Graphic 90"/>
              <p:cNvSpPr/>
              <p:nvPr/>
            </p:nvSpPr>
            <p:spPr>
              <a:xfrm>
                <a:off x="6177165" y="2467674"/>
                <a:ext cx="446975" cy="716246"/>
              </a:xfrm>
              <a:custGeom>
                <a:avLst/>
                <a:gdLst>
                  <a:gd name="connsiteX0" fmla="*/ 117189 w 446975"/>
                  <a:gd name="connsiteY0" fmla="*/ 98198 h 716246"/>
                  <a:gd name="connsiteX1" fmla="*/ 289920 w 446975"/>
                  <a:gd name="connsiteY1" fmla="*/ 0 h 716246"/>
                  <a:gd name="connsiteX2" fmla="*/ 0 w 446975"/>
                  <a:gd name="connsiteY2" fmla="*/ 164366 h 716246"/>
                  <a:gd name="connsiteX3" fmla="*/ 46875 w 446975"/>
                  <a:gd name="connsiteY3" fmla="*/ 138140 h 716246"/>
                  <a:gd name="connsiteX4" fmla="*/ 378019 w 446975"/>
                  <a:gd name="connsiteY4" fmla="*/ 697406 h 716246"/>
                  <a:gd name="connsiteX5" fmla="*/ 347798 w 446975"/>
                  <a:gd name="connsiteY5" fmla="*/ 716247 h 716246"/>
                  <a:gd name="connsiteX6" fmla="*/ 446976 w 446975"/>
                  <a:gd name="connsiteY6" fmla="*/ 655052 h 716246"/>
                  <a:gd name="connsiteX7" fmla="*/ 117189 w 446975"/>
                  <a:gd name="connsiteY7" fmla="*/ 98198 h 71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975" h="716246">
                    <a:moveTo>
                      <a:pt x="117189" y="98198"/>
                    </a:moveTo>
                    <a:cubicBezTo>
                      <a:pt x="175067" y="65339"/>
                      <a:pt x="232343" y="32783"/>
                      <a:pt x="289920" y="0"/>
                    </a:cubicBezTo>
                    <a:lnTo>
                      <a:pt x="0" y="164366"/>
                    </a:lnTo>
                    <a:cubicBezTo>
                      <a:pt x="15374" y="155774"/>
                      <a:pt x="30823" y="147108"/>
                      <a:pt x="46875" y="138140"/>
                    </a:cubicBezTo>
                    <a:cubicBezTo>
                      <a:pt x="157206" y="324512"/>
                      <a:pt x="267236" y="510205"/>
                      <a:pt x="378019" y="697406"/>
                    </a:cubicBezTo>
                    <a:cubicBezTo>
                      <a:pt x="367845" y="703736"/>
                      <a:pt x="357746" y="710067"/>
                      <a:pt x="347798" y="716247"/>
                    </a:cubicBezTo>
                    <a:lnTo>
                      <a:pt x="446976" y="655052"/>
                    </a:lnTo>
                    <a:cubicBezTo>
                      <a:pt x="337021" y="469434"/>
                      <a:pt x="228198" y="285700"/>
                      <a:pt x="117189" y="98198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Graphic 90"/>
              <p:cNvSpPr/>
              <p:nvPr/>
            </p:nvSpPr>
            <p:spPr>
              <a:xfrm>
                <a:off x="7959114" y="1582087"/>
                <a:ext cx="362569" cy="535376"/>
              </a:xfrm>
              <a:custGeom>
                <a:avLst/>
                <a:gdLst>
                  <a:gd name="connsiteX0" fmla="*/ 362570 w 362569"/>
                  <a:gd name="connsiteY0" fmla="*/ 492721 h 535376"/>
                  <a:gd name="connsiteX1" fmla="*/ 70540 w 362569"/>
                  <a:gd name="connsiteY1" fmla="*/ 0 h 535376"/>
                  <a:gd name="connsiteX2" fmla="*/ 0 w 362569"/>
                  <a:gd name="connsiteY2" fmla="*/ 40018 h 535376"/>
                  <a:gd name="connsiteX3" fmla="*/ 293538 w 362569"/>
                  <a:gd name="connsiteY3" fmla="*/ 535376 h 535376"/>
                  <a:gd name="connsiteX4" fmla="*/ 362570 w 362569"/>
                  <a:gd name="connsiteY4" fmla="*/ 492721 h 535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2569" h="535376">
                    <a:moveTo>
                      <a:pt x="362570" y="492721"/>
                    </a:moveTo>
                    <a:cubicBezTo>
                      <a:pt x="264824" y="327752"/>
                      <a:pt x="168134" y="164667"/>
                      <a:pt x="70540" y="0"/>
                    </a:cubicBezTo>
                    <a:lnTo>
                      <a:pt x="0" y="40018"/>
                    </a:lnTo>
                    <a:cubicBezTo>
                      <a:pt x="97821" y="205137"/>
                      <a:pt x="194964" y="369051"/>
                      <a:pt x="293538" y="535376"/>
                    </a:cubicBezTo>
                    <a:lnTo>
                      <a:pt x="362570" y="492721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Graphic 90"/>
              <p:cNvSpPr/>
              <p:nvPr/>
            </p:nvSpPr>
            <p:spPr>
              <a:xfrm>
                <a:off x="6594824" y="2274519"/>
                <a:ext cx="392111" cy="666657"/>
              </a:xfrm>
              <a:custGeom>
                <a:avLst/>
                <a:gdLst>
                  <a:gd name="connsiteX0" fmla="*/ 392112 w 392111"/>
                  <a:gd name="connsiteY0" fmla="*/ 624229 h 666657"/>
                  <a:gd name="connsiteX1" fmla="*/ 70464 w 392111"/>
                  <a:gd name="connsiteY1" fmla="*/ 81090 h 666657"/>
                  <a:gd name="connsiteX2" fmla="*/ 213201 w 392111"/>
                  <a:gd name="connsiteY2" fmla="*/ 0 h 666657"/>
                  <a:gd name="connsiteX3" fmla="*/ 0 w 392111"/>
                  <a:gd name="connsiteY3" fmla="*/ 120806 h 666657"/>
                  <a:gd name="connsiteX4" fmla="*/ 323306 w 392111"/>
                  <a:gd name="connsiteY4" fmla="*/ 666658 h 666657"/>
                  <a:gd name="connsiteX5" fmla="*/ 392112 w 392111"/>
                  <a:gd name="connsiteY5" fmla="*/ 624229 h 66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2111" h="666657">
                    <a:moveTo>
                      <a:pt x="392112" y="624229"/>
                    </a:moveTo>
                    <a:cubicBezTo>
                      <a:pt x="284569" y="442680"/>
                      <a:pt x="178911" y="264221"/>
                      <a:pt x="70464" y="81090"/>
                    </a:cubicBezTo>
                    <a:cubicBezTo>
                      <a:pt x="118018" y="54110"/>
                      <a:pt x="165497" y="27055"/>
                      <a:pt x="213201" y="0"/>
                    </a:cubicBezTo>
                    <a:lnTo>
                      <a:pt x="0" y="120806"/>
                    </a:lnTo>
                    <a:cubicBezTo>
                      <a:pt x="107618" y="302506"/>
                      <a:pt x="214407" y="482848"/>
                      <a:pt x="323306" y="666658"/>
                    </a:cubicBezTo>
                    <a:lnTo>
                      <a:pt x="392112" y="624229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Graphic 90"/>
              <p:cNvSpPr/>
              <p:nvPr/>
            </p:nvSpPr>
            <p:spPr>
              <a:xfrm>
                <a:off x="7006832" y="2075713"/>
                <a:ext cx="383369" cy="616617"/>
              </a:xfrm>
              <a:custGeom>
                <a:avLst/>
                <a:gdLst>
                  <a:gd name="connsiteX0" fmla="*/ 383370 w 383369"/>
                  <a:gd name="connsiteY0" fmla="*/ 574037 h 616617"/>
                  <a:gd name="connsiteX1" fmla="*/ 70766 w 383369"/>
                  <a:gd name="connsiteY1" fmla="*/ 46047 h 616617"/>
                  <a:gd name="connsiteX2" fmla="*/ 151780 w 383369"/>
                  <a:gd name="connsiteY2" fmla="*/ 0 h 616617"/>
                  <a:gd name="connsiteX3" fmla="*/ 0 w 383369"/>
                  <a:gd name="connsiteY3" fmla="*/ 86064 h 616617"/>
                  <a:gd name="connsiteX4" fmla="*/ 314489 w 383369"/>
                  <a:gd name="connsiteY4" fmla="*/ 616617 h 616617"/>
                  <a:gd name="connsiteX5" fmla="*/ 383370 w 383369"/>
                  <a:gd name="connsiteY5" fmla="*/ 574037 h 61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369" h="616617">
                    <a:moveTo>
                      <a:pt x="383370" y="574037"/>
                    </a:moveTo>
                    <a:cubicBezTo>
                      <a:pt x="278842" y="397387"/>
                      <a:pt x="176273" y="224204"/>
                      <a:pt x="70766" y="46047"/>
                    </a:cubicBezTo>
                    <a:cubicBezTo>
                      <a:pt x="97821" y="30673"/>
                      <a:pt x="124801" y="15374"/>
                      <a:pt x="151780" y="0"/>
                    </a:cubicBezTo>
                    <a:lnTo>
                      <a:pt x="0" y="86064"/>
                    </a:lnTo>
                    <a:cubicBezTo>
                      <a:pt x="104679" y="262639"/>
                      <a:pt x="208830" y="438309"/>
                      <a:pt x="314489" y="616617"/>
                    </a:cubicBezTo>
                    <a:lnTo>
                      <a:pt x="383370" y="574037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Graphic 90"/>
              <p:cNvSpPr/>
              <p:nvPr/>
            </p:nvSpPr>
            <p:spPr>
              <a:xfrm>
                <a:off x="8517476" y="1265640"/>
                <a:ext cx="350210" cy="514500"/>
              </a:xfrm>
              <a:custGeom>
                <a:avLst/>
                <a:gdLst>
                  <a:gd name="connsiteX0" fmla="*/ 350210 w 350210"/>
                  <a:gd name="connsiteY0" fmla="*/ 472147 h 514500"/>
                  <a:gd name="connsiteX1" fmla="*/ 70539 w 350210"/>
                  <a:gd name="connsiteY1" fmla="*/ 0 h 514500"/>
                  <a:gd name="connsiteX2" fmla="*/ 0 w 350210"/>
                  <a:gd name="connsiteY2" fmla="*/ 39942 h 514500"/>
                  <a:gd name="connsiteX3" fmla="*/ 281555 w 350210"/>
                  <a:gd name="connsiteY3" fmla="*/ 514501 h 514500"/>
                  <a:gd name="connsiteX4" fmla="*/ 350210 w 350210"/>
                  <a:gd name="connsiteY4" fmla="*/ 472147 h 51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10" h="514500">
                    <a:moveTo>
                      <a:pt x="350210" y="472147"/>
                    </a:moveTo>
                    <a:cubicBezTo>
                      <a:pt x="256610" y="314187"/>
                      <a:pt x="164441" y="158488"/>
                      <a:pt x="70539" y="0"/>
                    </a:cubicBezTo>
                    <a:lnTo>
                      <a:pt x="0" y="39942"/>
                    </a:lnTo>
                    <a:cubicBezTo>
                      <a:pt x="94128" y="198580"/>
                      <a:pt x="187427" y="355938"/>
                      <a:pt x="281555" y="514501"/>
                    </a:cubicBezTo>
                    <a:lnTo>
                      <a:pt x="350210" y="472147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Graphic 90"/>
              <p:cNvSpPr/>
              <p:nvPr/>
            </p:nvSpPr>
            <p:spPr>
              <a:xfrm>
                <a:off x="7446648" y="1872535"/>
                <a:ext cx="373723" cy="554442"/>
              </a:xfrm>
              <a:custGeom>
                <a:avLst/>
                <a:gdLst>
                  <a:gd name="connsiteX0" fmla="*/ 373724 w 373723"/>
                  <a:gd name="connsiteY0" fmla="*/ 511712 h 554442"/>
                  <a:gd name="connsiteX1" fmla="*/ 70540 w 373723"/>
                  <a:gd name="connsiteY1" fmla="*/ 0 h 554442"/>
                  <a:gd name="connsiteX2" fmla="*/ 0 w 373723"/>
                  <a:gd name="connsiteY2" fmla="*/ 40018 h 554442"/>
                  <a:gd name="connsiteX3" fmla="*/ 304616 w 373723"/>
                  <a:gd name="connsiteY3" fmla="*/ 554443 h 554442"/>
                  <a:gd name="connsiteX4" fmla="*/ 373724 w 373723"/>
                  <a:gd name="connsiteY4" fmla="*/ 511712 h 554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23" h="554442">
                    <a:moveTo>
                      <a:pt x="373724" y="511712"/>
                    </a:moveTo>
                    <a:cubicBezTo>
                      <a:pt x="272964" y="341619"/>
                      <a:pt x="173033" y="172957"/>
                      <a:pt x="70540" y="0"/>
                    </a:cubicBezTo>
                    <a:lnTo>
                      <a:pt x="0" y="40018"/>
                    </a:lnTo>
                    <a:cubicBezTo>
                      <a:pt x="101665" y="211694"/>
                      <a:pt x="202726" y="382315"/>
                      <a:pt x="304616" y="554443"/>
                    </a:cubicBezTo>
                    <a:lnTo>
                      <a:pt x="373724" y="511712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Graphic 90"/>
              <p:cNvSpPr/>
              <p:nvPr/>
            </p:nvSpPr>
            <p:spPr>
              <a:xfrm>
                <a:off x="5125328" y="3192059"/>
                <a:ext cx="422482" cy="636814"/>
              </a:xfrm>
              <a:custGeom>
                <a:avLst/>
                <a:gdLst>
                  <a:gd name="connsiteX0" fmla="*/ 0 w 422482"/>
                  <a:gd name="connsiteY0" fmla="*/ 40018 h 636814"/>
                  <a:gd name="connsiteX1" fmla="*/ 353752 w 422482"/>
                  <a:gd name="connsiteY1" fmla="*/ 636814 h 636814"/>
                  <a:gd name="connsiteX2" fmla="*/ 422483 w 422482"/>
                  <a:gd name="connsiteY2" fmla="*/ 594461 h 636814"/>
                  <a:gd name="connsiteX3" fmla="*/ 70238 w 422482"/>
                  <a:gd name="connsiteY3" fmla="*/ 0 h 636814"/>
                  <a:gd name="connsiteX4" fmla="*/ 0 w 422482"/>
                  <a:gd name="connsiteY4" fmla="*/ 40018 h 636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2482" h="636814">
                    <a:moveTo>
                      <a:pt x="0" y="40018"/>
                    </a:moveTo>
                    <a:cubicBezTo>
                      <a:pt x="118696" y="240181"/>
                      <a:pt x="236111" y="438309"/>
                      <a:pt x="353752" y="636814"/>
                    </a:cubicBezTo>
                    <a:lnTo>
                      <a:pt x="422483" y="594461"/>
                    </a:lnTo>
                    <a:cubicBezTo>
                      <a:pt x="304163" y="394750"/>
                      <a:pt x="187502" y="197827"/>
                      <a:pt x="70238" y="0"/>
                    </a:cubicBezTo>
                    <a:lnTo>
                      <a:pt x="0" y="40018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Graphic 90"/>
              <p:cNvSpPr/>
              <p:nvPr/>
            </p:nvSpPr>
            <p:spPr>
              <a:xfrm>
                <a:off x="9053831" y="937639"/>
                <a:ext cx="382689" cy="521997"/>
              </a:xfrm>
              <a:custGeom>
                <a:avLst/>
                <a:gdLst>
                  <a:gd name="connsiteX0" fmla="*/ 350210 w 350210"/>
                  <a:gd name="connsiteY0" fmla="*/ 472147 h 514500"/>
                  <a:gd name="connsiteX1" fmla="*/ 70539 w 350210"/>
                  <a:gd name="connsiteY1" fmla="*/ 0 h 514500"/>
                  <a:gd name="connsiteX2" fmla="*/ 0 w 350210"/>
                  <a:gd name="connsiteY2" fmla="*/ 39942 h 514500"/>
                  <a:gd name="connsiteX3" fmla="*/ 281555 w 350210"/>
                  <a:gd name="connsiteY3" fmla="*/ 514501 h 514500"/>
                  <a:gd name="connsiteX4" fmla="*/ 350210 w 350210"/>
                  <a:gd name="connsiteY4" fmla="*/ 472147 h 514500"/>
                  <a:gd name="connsiteX0-1" fmla="*/ 350210 w 350210"/>
                  <a:gd name="connsiteY0-2" fmla="*/ 492134 h 534488"/>
                  <a:gd name="connsiteX1-3" fmla="*/ 120506 w 350210"/>
                  <a:gd name="connsiteY1-4" fmla="*/ 0 h 534488"/>
                  <a:gd name="connsiteX2-5" fmla="*/ 0 w 350210"/>
                  <a:gd name="connsiteY2-6" fmla="*/ 59929 h 534488"/>
                  <a:gd name="connsiteX3-7" fmla="*/ 281555 w 350210"/>
                  <a:gd name="connsiteY3-8" fmla="*/ 534488 h 534488"/>
                  <a:gd name="connsiteX4-9" fmla="*/ 350210 w 350210"/>
                  <a:gd name="connsiteY4-10" fmla="*/ 492134 h 534488"/>
                  <a:gd name="connsiteX0-11" fmla="*/ 382689 w 382689"/>
                  <a:gd name="connsiteY0-12" fmla="*/ 437170 h 534488"/>
                  <a:gd name="connsiteX1-13" fmla="*/ 120506 w 382689"/>
                  <a:gd name="connsiteY1-14" fmla="*/ 0 h 534488"/>
                  <a:gd name="connsiteX2-15" fmla="*/ 0 w 382689"/>
                  <a:gd name="connsiteY2-16" fmla="*/ 59929 h 534488"/>
                  <a:gd name="connsiteX3-17" fmla="*/ 281555 w 382689"/>
                  <a:gd name="connsiteY3-18" fmla="*/ 534488 h 534488"/>
                  <a:gd name="connsiteX4-19" fmla="*/ 382689 w 382689"/>
                  <a:gd name="connsiteY4-20" fmla="*/ 437170 h 534488"/>
                  <a:gd name="connsiteX0-21" fmla="*/ 382689 w 382689"/>
                  <a:gd name="connsiteY0-22" fmla="*/ 437170 h 519498"/>
                  <a:gd name="connsiteX1-23" fmla="*/ 120506 w 382689"/>
                  <a:gd name="connsiteY1-24" fmla="*/ 0 h 519498"/>
                  <a:gd name="connsiteX2-25" fmla="*/ 0 w 382689"/>
                  <a:gd name="connsiteY2-26" fmla="*/ 59929 h 519498"/>
                  <a:gd name="connsiteX3-27" fmla="*/ 271562 w 382689"/>
                  <a:gd name="connsiteY3-28" fmla="*/ 519498 h 519498"/>
                  <a:gd name="connsiteX4-29" fmla="*/ 382689 w 382689"/>
                  <a:gd name="connsiteY4-30" fmla="*/ 437170 h 519498"/>
                  <a:gd name="connsiteX0-31" fmla="*/ 382689 w 382689"/>
                  <a:gd name="connsiteY0-32" fmla="*/ 437170 h 519498"/>
                  <a:gd name="connsiteX1-33" fmla="*/ 120506 w 382689"/>
                  <a:gd name="connsiteY1-34" fmla="*/ 0 h 519498"/>
                  <a:gd name="connsiteX2-35" fmla="*/ 0 w 382689"/>
                  <a:gd name="connsiteY2-36" fmla="*/ 59929 h 519498"/>
                  <a:gd name="connsiteX3-37" fmla="*/ 271562 w 382689"/>
                  <a:gd name="connsiteY3-38" fmla="*/ 519498 h 519498"/>
                  <a:gd name="connsiteX4-39" fmla="*/ 382689 w 382689"/>
                  <a:gd name="connsiteY4-40" fmla="*/ 437170 h 519498"/>
                  <a:gd name="connsiteX0-41" fmla="*/ 382689 w 382689"/>
                  <a:gd name="connsiteY0-42" fmla="*/ 439669 h 521997"/>
                  <a:gd name="connsiteX1-43" fmla="*/ 128001 w 382689"/>
                  <a:gd name="connsiteY1-44" fmla="*/ 0 h 521997"/>
                  <a:gd name="connsiteX2-45" fmla="*/ 0 w 382689"/>
                  <a:gd name="connsiteY2-46" fmla="*/ 62428 h 521997"/>
                  <a:gd name="connsiteX3-47" fmla="*/ 271562 w 382689"/>
                  <a:gd name="connsiteY3-48" fmla="*/ 521997 h 521997"/>
                  <a:gd name="connsiteX4-49" fmla="*/ 382689 w 382689"/>
                  <a:gd name="connsiteY4-50" fmla="*/ 439669 h 521997"/>
                  <a:gd name="connsiteX0-51" fmla="*/ 382689 w 382689"/>
                  <a:gd name="connsiteY0-52" fmla="*/ 439669 h 521997"/>
                  <a:gd name="connsiteX1-53" fmla="*/ 128001 w 382689"/>
                  <a:gd name="connsiteY1-54" fmla="*/ 0 h 521997"/>
                  <a:gd name="connsiteX2-55" fmla="*/ 0 w 382689"/>
                  <a:gd name="connsiteY2-56" fmla="*/ 62428 h 521997"/>
                  <a:gd name="connsiteX3-57" fmla="*/ 271562 w 382689"/>
                  <a:gd name="connsiteY3-58" fmla="*/ 521997 h 521997"/>
                  <a:gd name="connsiteX4-59" fmla="*/ 382689 w 382689"/>
                  <a:gd name="connsiteY4-60" fmla="*/ 439669 h 5219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82689" h="521997">
                    <a:moveTo>
                      <a:pt x="382689" y="439669"/>
                    </a:moveTo>
                    <a:cubicBezTo>
                      <a:pt x="289089" y="281709"/>
                      <a:pt x="221903" y="158488"/>
                      <a:pt x="128001" y="0"/>
                    </a:cubicBezTo>
                    <a:lnTo>
                      <a:pt x="0" y="62428"/>
                    </a:lnTo>
                    <a:lnTo>
                      <a:pt x="271562" y="521997"/>
                    </a:lnTo>
                    <a:lnTo>
                      <a:pt x="382689" y="439669"/>
                    </a:lnTo>
                    <a:close/>
                  </a:path>
                </a:pathLst>
              </a:custGeom>
              <a:solidFill>
                <a:schemeClr val="bg1"/>
              </a:solidFill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89" name="Graphic 90"/>
            <p:cNvSpPr/>
            <p:nvPr/>
          </p:nvSpPr>
          <p:spPr>
            <a:xfrm>
              <a:off x="4289179" y="3376848"/>
              <a:ext cx="946781" cy="943013"/>
            </a:xfrm>
            <a:custGeom>
              <a:avLst/>
              <a:gdLst>
                <a:gd name="connsiteX0" fmla="*/ 566426 w 946781"/>
                <a:gd name="connsiteY0" fmla="*/ 9120 h 943013"/>
                <a:gd name="connsiteX1" fmla="*/ 473353 w 946781"/>
                <a:gd name="connsiteY1" fmla="*/ 62175 h 943013"/>
                <a:gd name="connsiteX2" fmla="*/ 566426 w 946781"/>
                <a:gd name="connsiteY2" fmla="*/ 9120 h 943013"/>
                <a:gd name="connsiteX3" fmla="*/ 474258 w 946781"/>
                <a:gd name="connsiteY3" fmla="*/ 1 h 943013"/>
                <a:gd name="connsiteX4" fmla="*/ 1 w 946781"/>
                <a:gd name="connsiteY4" fmla="*/ 471092 h 943013"/>
                <a:gd name="connsiteX5" fmla="*/ 474107 w 946781"/>
                <a:gd name="connsiteY5" fmla="*/ 943013 h 943013"/>
                <a:gd name="connsiteX6" fmla="*/ 923721 w 946781"/>
                <a:gd name="connsiteY6" fmla="*/ 616316 h 943013"/>
                <a:gd name="connsiteX7" fmla="*/ 804949 w 946781"/>
                <a:gd name="connsiteY7" fmla="*/ 689569 h 943013"/>
                <a:gd name="connsiteX8" fmla="*/ 923721 w 946781"/>
                <a:gd name="connsiteY8" fmla="*/ 616316 h 943013"/>
                <a:gd name="connsiteX9" fmla="*/ 946782 w 946781"/>
                <a:gd name="connsiteY9" fmla="*/ 473127 h 943013"/>
                <a:gd name="connsiteX10" fmla="*/ 566426 w 946781"/>
                <a:gd name="connsiteY10" fmla="*/ 9120 h 94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6781" h="943013">
                  <a:moveTo>
                    <a:pt x="566426" y="9120"/>
                  </a:moveTo>
                  <a:lnTo>
                    <a:pt x="473353" y="62175"/>
                  </a:lnTo>
                  <a:lnTo>
                    <a:pt x="566426" y="9120"/>
                  </a:lnTo>
                  <a:cubicBezTo>
                    <a:pt x="536583" y="3241"/>
                    <a:pt x="505835" y="1"/>
                    <a:pt x="474258" y="1"/>
                  </a:cubicBezTo>
                  <a:cubicBezTo>
                    <a:pt x="212523" y="-376"/>
                    <a:pt x="528" y="210262"/>
                    <a:pt x="1" y="471092"/>
                  </a:cubicBezTo>
                  <a:cubicBezTo>
                    <a:pt x="-451" y="730415"/>
                    <a:pt x="212976" y="942938"/>
                    <a:pt x="474107" y="943013"/>
                  </a:cubicBezTo>
                  <a:cubicBezTo>
                    <a:pt x="682334" y="943088"/>
                    <a:pt x="861772" y="804647"/>
                    <a:pt x="923721" y="616316"/>
                  </a:cubicBezTo>
                  <a:lnTo>
                    <a:pt x="804949" y="689569"/>
                  </a:lnTo>
                  <a:lnTo>
                    <a:pt x="923721" y="616316"/>
                  </a:lnTo>
                  <a:cubicBezTo>
                    <a:pt x="938567" y="571023"/>
                    <a:pt x="946782" y="522942"/>
                    <a:pt x="946782" y="473127"/>
                  </a:cubicBezTo>
                  <a:cubicBezTo>
                    <a:pt x="946932" y="243347"/>
                    <a:pt x="783697" y="52152"/>
                    <a:pt x="566426" y="912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Graphic 90"/>
            <p:cNvSpPr/>
            <p:nvPr/>
          </p:nvSpPr>
          <p:spPr>
            <a:xfrm>
              <a:off x="4109529" y="3196868"/>
              <a:ext cx="1300612" cy="1303859"/>
            </a:xfrm>
            <a:custGeom>
              <a:avLst/>
              <a:gdLst>
                <a:gd name="connsiteX0" fmla="*/ 1151678 w 1300612"/>
                <a:gd name="connsiteY0" fmla="*/ 788458 h 1303859"/>
                <a:gd name="connsiteX1" fmla="*/ 561363 w 1300612"/>
                <a:gd name="connsiteY1" fmla="*/ 1160599 h 1303859"/>
                <a:gd name="connsiteX2" fmla="*/ 193442 w 1300612"/>
                <a:gd name="connsiteY2" fmla="*/ 413529 h 1303859"/>
                <a:gd name="connsiteX3" fmla="*/ 773810 w 1300612"/>
                <a:gd name="connsiteY3" fmla="*/ 149232 h 1303859"/>
                <a:gd name="connsiteX4" fmla="*/ 809909 w 1300612"/>
                <a:gd name="connsiteY4" fmla="*/ 147574 h 1303859"/>
                <a:gd name="connsiteX5" fmla="*/ 943979 w 1300612"/>
                <a:gd name="connsiteY5" fmla="*/ 71910 h 1303859"/>
                <a:gd name="connsiteX6" fmla="*/ 196156 w 1300612"/>
                <a:gd name="connsiteY6" fmla="*/ 187140 h 1303859"/>
                <a:gd name="connsiteX7" fmla="*/ 91854 w 1300612"/>
                <a:gd name="connsiteY7" fmla="*/ 984401 h 1303859"/>
                <a:gd name="connsiteX8" fmla="*/ 828373 w 1300612"/>
                <a:gd name="connsiteY8" fmla="*/ 1279747 h 1303859"/>
                <a:gd name="connsiteX9" fmla="*/ 1300595 w 1300612"/>
                <a:gd name="connsiteY9" fmla="*/ 675867 h 1303859"/>
                <a:gd name="connsiteX10" fmla="*/ 1181748 w 1300612"/>
                <a:gd name="connsiteY10" fmla="*/ 749270 h 1303859"/>
                <a:gd name="connsiteX11" fmla="*/ 1151678 w 1300612"/>
                <a:gd name="connsiteY11" fmla="*/ 788458 h 130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0612" h="1303859">
                  <a:moveTo>
                    <a:pt x="1151678" y="788458"/>
                  </a:moveTo>
                  <a:cubicBezTo>
                    <a:pt x="1072925" y="1052152"/>
                    <a:pt x="830860" y="1205289"/>
                    <a:pt x="561363" y="1160599"/>
                  </a:cubicBezTo>
                  <a:cubicBezTo>
                    <a:pt x="221854" y="1104303"/>
                    <a:pt x="31036" y="716788"/>
                    <a:pt x="193442" y="413529"/>
                  </a:cubicBezTo>
                  <a:cubicBezTo>
                    <a:pt x="308144" y="199424"/>
                    <a:pt x="534911" y="96403"/>
                    <a:pt x="773810" y="149232"/>
                  </a:cubicBezTo>
                  <a:cubicBezTo>
                    <a:pt x="785341" y="151795"/>
                    <a:pt x="800187" y="152699"/>
                    <a:pt x="809909" y="147574"/>
                  </a:cubicBezTo>
                  <a:cubicBezTo>
                    <a:pt x="854750" y="123986"/>
                    <a:pt x="898309" y="97986"/>
                    <a:pt x="943979" y="71910"/>
                  </a:cubicBezTo>
                  <a:cubicBezTo>
                    <a:pt x="719398" y="-49122"/>
                    <a:pt x="405438" y="-21690"/>
                    <a:pt x="196156" y="187140"/>
                  </a:cubicBezTo>
                  <a:cubicBezTo>
                    <a:pt x="-19984" y="402828"/>
                    <a:pt x="-61660" y="725455"/>
                    <a:pt x="91854" y="984401"/>
                  </a:cubicBezTo>
                  <a:cubicBezTo>
                    <a:pt x="241373" y="1236489"/>
                    <a:pt x="548325" y="1359481"/>
                    <a:pt x="828373" y="1279747"/>
                  </a:cubicBezTo>
                  <a:cubicBezTo>
                    <a:pt x="1137812" y="1191573"/>
                    <a:pt x="1302555" y="911676"/>
                    <a:pt x="1300595" y="675867"/>
                  </a:cubicBezTo>
                  <a:cubicBezTo>
                    <a:pt x="1259522" y="700887"/>
                    <a:pt x="1219580" y="723496"/>
                    <a:pt x="1181748" y="749270"/>
                  </a:cubicBezTo>
                  <a:cubicBezTo>
                    <a:pt x="1168710" y="758162"/>
                    <a:pt x="1156125" y="773537"/>
                    <a:pt x="1151678" y="78845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Graphic 90"/>
            <p:cNvSpPr/>
            <p:nvPr/>
          </p:nvSpPr>
          <p:spPr>
            <a:xfrm>
              <a:off x="5981071" y="3492756"/>
              <a:ext cx="43333" cy="26452"/>
            </a:xfrm>
            <a:custGeom>
              <a:avLst/>
              <a:gdLst>
                <a:gd name="connsiteX0" fmla="*/ 43334 w 43333"/>
                <a:gd name="connsiteY0" fmla="*/ 904 h 26452"/>
                <a:gd name="connsiteX1" fmla="*/ 42806 w 43333"/>
                <a:gd name="connsiteY1" fmla="*/ 0 h 26452"/>
                <a:gd name="connsiteX2" fmla="*/ 0 w 43333"/>
                <a:gd name="connsiteY2" fmla="*/ 26452 h 26452"/>
                <a:gd name="connsiteX3" fmla="*/ 43334 w 43333"/>
                <a:gd name="connsiteY3" fmla="*/ 904 h 2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3" h="26452">
                  <a:moveTo>
                    <a:pt x="43334" y="904"/>
                  </a:moveTo>
                  <a:cubicBezTo>
                    <a:pt x="43183" y="603"/>
                    <a:pt x="42957" y="302"/>
                    <a:pt x="42806" y="0"/>
                  </a:cubicBezTo>
                  <a:lnTo>
                    <a:pt x="0" y="26452"/>
                  </a:lnTo>
                  <a:cubicBezTo>
                    <a:pt x="14168" y="18087"/>
                    <a:pt x="28186" y="9872"/>
                    <a:pt x="43334" y="90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Graphic 90"/>
            <p:cNvSpPr/>
            <p:nvPr/>
          </p:nvSpPr>
          <p:spPr>
            <a:xfrm>
              <a:off x="5611568" y="2914725"/>
              <a:ext cx="412309" cy="619857"/>
            </a:xfrm>
            <a:custGeom>
              <a:avLst/>
              <a:gdLst>
                <a:gd name="connsiteX0" fmla="*/ 0 w 412309"/>
                <a:gd name="connsiteY0" fmla="*/ 40093 h 619857"/>
                <a:gd name="connsiteX1" fmla="*/ 343428 w 412309"/>
                <a:gd name="connsiteY1" fmla="*/ 619858 h 619857"/>
                <a:gd name="connsiteX2" fmla="*/ 369503 w 412309"/>
                <a:gd name="connsiteY2" fmla="*/ 604484 h 619857"/>
                <a:gd name="connsiteX3" fmla="*/ 412309 w 412309"/>
                <a:gd name="connsiteY3" fmla="*/ 578031 h 619857"/>
                <a:gd name="connsiteX4" fmla="*/ 70313 w 412309"/>
                <a:gd name="connsiteY4" fmla="*/ 0 h 619857"/>
                <a:gd name="connsiteX5" fmla="*/ 0 w 412309"/>
                <a:gd name="connsiteY5" fmla="*/ 40093 h 61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309" h="619857">
                  <a:moveTo>
                    <a:pt x="0" y="40093"/>
                  </a:moveTo>
                  <a:cubicBezTo>
                    <a:pt x="115606" y="235282"/>
                    <a:pt x="228952" y="426552"/>
                    <a:pt x="343428" y="619858"/>
                  </a:cubicBezTo>
                  <a:cubicBezTo>
                    <a:pt x="352396" y="614582"/>
                    <a:pt x="360987" y="609533"/>
                    <a:pt x="369503" y="604484"/>
                  </a:cubicBezTo>
                  <a:lnTo>
                    <a:pt x="412309" y="578031"/>
                  </a:lnTo>
                  <a:cubicBezTo>
                    <a:pt x="298285" y="385329"/>
                    <a:pt x="185543" y="194737"/>
                    <a:pt x="70313" y="0"/>
                  </a:cubicBezTo>
                  <a:lnTo>
                    <a:pt x="0" y="40093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Graphic 90"/>
            <p:cNvSpPr/>
            <p:nvPr/>
          </p:nvSpPr>
          <p:spPr>
            <a:xfrm>
              <a:off x="2540129" y="3847714"/>
              <a:ext cx="1290500" cy="1865493"/>
            </a:xfrm>
            <a:custGeom>
              <a:avLst/>
              <a:gdLst>
                <a:gd name="connsiteX0" fmla="*/ 660287 w 1290500"/>
                <a:gd name="connsiteY0" fmla="*/ 598229 h 1865493"/>
                <a:gd name="connsiteX1" fmla="*/ 328540 w 1290500"/>
                <a:gd name="connsiteY1" fmla="*/ 39942 h 1865493"/>
                <a:gd name="connsiteX2" fmla="*/ 286186 w 1290500"/>
                <a:gd name="connsiteY2" fmla="*/ 0 h 1865493"/>
                <a:gd name="connsiteX3" fmla="*/ 240969 w 1290500"/>
                <a:gd name="connsiteY3" fmla="*/ 12812 h 1865493"/>
                <a:gd name="connsiteX4" fmla="*/ 34475 w 1290500"/>
                <a:gd name="connsiteY4" fmla="*/ 135050 h 1865493"/>
                <a:gd name="connsiteX5" fmla="*/ 16614 w 1290500"/>
                <a:gd name="connsiteY5" fmla="*/ 230987 h 1865493"/>
                <a:gd name="connsiteX6" fmla="*/ 957592 w 1290500"/>
                <a:gd name="connsiteY6" fmla="*/ 1820159 h 1865493"/>
                <a:gd name="connsiteX7" fmla="*/ 1058503 w 1290500"/>
                <a:gd name="connsiteY7" fmla="*/ 1850228 h 1865493"/>
                <a:gd name="connsiteX8" fmla="*/ 1249246 w 1290500"/>
                <a:gd name="connsiteY8" fmla="*/ 1738013 h 1865493"/>
                <a:gd name="connsiteX9" fmla="*/ 1272382 w 1290500"/>
                <a:gd name="connsiteY9" fmla="*/ 1631827 h 1865493"/>
                <a:gd name="connsiteX10" fmla="*/ 660287 w 1290500"/>
                <a:gd name="connsiteY10" fmla="*/ 598229 h 186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0500" h="1865493">
                  <a:moveTo>
                    <a:pt x="660287" y="598229"/>
                  </a:moveTo>
                  <a:cubicBezTo>
                    <a:pt x="549956" y="412007"/>
                    <a:pt x="440002" y="225560"/>
                    <a:pt x="328540" y="39942"/>
                  </a:cubicBezTo>
                  <a:cubicBezTo>
                    <a:pt x="318366" y="22986"/>
                    <a:pt x="298847" y="11606"/>
                    <a:pt x="286186" y="0"/>
                  </a:cubicBezTo>
                  <a:cubicBezTo>
                    <a:pt x="264482" y="5954"/>
                    <a:pt x="251293" y="6933"/>
                    <a:pt x="240969" y="12812"/>
                  </a:cubicBezTo>
                  <a:cubicBezTo>
                    <a:pt x="171635" y="52678"/>
                    <a:pt x="101548" y="91641"/>
                    <a:pt x="34475" y="135050"/>
                  </a:cubicBezTo>
                  <a:cubicBezTo>
                    <a:pt x="-6748" y="161728"/>
                    <a:pt x="-8783" y="188181"/>
                    <a:pt x="16614" y="230987"/>
                  </a:cubicBezTo>
                  <a:cubicBezTo>
                    <a:pt x="330274" y="760711"/>
                    <a:pt x="643933" y="1290434"/>
                    <a:pt x="957592" y="1820159"/>
                  </a:cubicBezTo>
                  <a:cubicBezTo>
                    <a:pt x="986456" y="1868918"/>
                    <a:pt x="1008989" y="1877359"/>
                    <a:pt x="1058503" y="1850228"/>
                  </a:cubicBezTo>
                  <a:cubicBezTo>
                    <a:pt x="1123164" y="1814732"/>
                    <a:pt x="1186770" y="1777202"/>
                    <a:pt x="1249246" y="1738013"/>
                  </a:cubicBezTo>
                  <a:cubicBezTo>
                    <a:pt x="1297101" y="1707944"/>
                    <a:pt x="1301246" y="1680662"/>
                    <a:pt x="1272382" y="1631827"/>
                  </a:cubicBezTo>
                  <a:cubicBezTo>
                    <a:pt x="1068300" y="1287420"/>
                    <a:pt x="864293" y="942786"/>
                    <a:pt x="660287" y="598229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Graphic 90"/>
            <p:cNvSpPr/>
            <p:nvPr/>
          </p:nvSpPr>
          <p:spPr>
            <a:xfrm>
              <a:off x="5923569" y="2746742"/>
              <a:ext cx="51246" cy="30145"/>
            </a:xfrm>
            <a:custGeom>
              <a:avLst/>
              <a:gdLst>
                <a:gd name="connsiteX0" fmla="*/ 50719 w 51246"/>
                <a:gd name="connsiteY0" fmla="*/ 0 h 30145"/>
                <a:gd name="connsiteX1" fmla="*/ 0 w 51246"/>
                <a:gd name="connsiteY1" fmla="*/ 30145 h 30145"/>
                <a:gd name="connsiteX2" fmla="*/ 51247 w 51246"/>
                <a:gd name="connsiteY2" fmla="*/ 904 h 30145"/>
                <a:gd name="connsiteX3" fmla="*/ 50719 w 51246"/>
                <a:gd name="connsiteY3" fmla="*/ 0 h 3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46" h="30145">
                  <a:moveTo>
                    <a:pt x="50719" y="0"/>
                  </a:moveTo>
                  <a:cubicBezTo>
                    <a:pt x="32481" y="10852"/>
                    <a:pt x="16354" y="20499"/>
                    <a:pt x="0" y="30145"/>
                  </a:cubicBezTo>
                  <a:lnTo>
                    <a:pt x="51247" y="904"/>
                  </a:lnTo>
                  <a:cubicBezTo>
                    <a:pt x="51021" y="603"/>
                    <a:pt x="50870" y="302"/>
                    <a:pt x="50719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Graphic 90"/>
            <p:cNvSpPr/>
            <p:nvPr/>
          </p:nvSpPr>
          <p:spPr>
            <a:xfrm>
              <a:off x="5904729" y="2747646"/>
              <a:ext cx="406204" cy="610361"/>
            </a:xfrm>
            <a:custGeom>
              <a:avLst/>
              <a:gdLst>
                <a:gd name="connsiteX0" fmla="*/ 337474 w 406204"/>
                <a:gd name="connsiteY0" fmla="*/ 610362 h 610361"/>
                <a:gd name="connsiteX1" fmla="*/ 406205 w 406204"/>
                <a:gd name="connsiteY1" fmla="*/ 567405 h 610361"/>
                <a:gd name="connsiteX2" fmla="*/ 70087 w 406204"/>
                <a:gd name="connsiteY2" fmla="*/ 0 h 610361"/>
                <a:gd name="connsiteX3" fmla="*/ 18841 w 406204"/>
                <a:gd name="connsiteY3" fmla="*/ 29241 h 610361"/>
                <a:gd name="connsiteX4" fmla="*/ 0 w 406204"/>
                <a:gd name="connsiteY4" fmla="*/ 40470 h 610361"/>
                <a:gd name="connsiteX5" fmla="*/ 337474 w 406204"/>
                <a:gd name="connsiteY5" fmla="*/ 610362 h 610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204" h="610361">
                  <a:moveTo>
                    <a:pt x="337474" y="610362"/>
                  </a:moveTo>
                  <a:cubicBezTo>
                    <a:pt x="361665" y="595214"/>
                    <a:pt x="382616" y="582176"/>
                    <a:pt x="406205" y="567405"/>
                  </a:cubicBezTo>
                  <a:cubicBezTo>
                    <a:pt x="293387" y="376889"/>
                    <a:pt x="181850" y="188708"/>
                    <a:pt x="70087" y="0"/>
                  </a:cubicBezTo>
                  <a:lnTo>
                    <a:pt x="18841" y="29241"/>
                  </a:lnTo>
                  <a:cubicBezTo>
                    <a:pt x="12661" y="32933"/>
                    <a:pt x="6406" y="36626"/>
                    <a:pt x="0" y="40470"/>
                  </a:cubicBezTo>
                  <a:cubicBezTo>
                    <a:pt x="113195" y="231589"/>
                    <a:pt x="224882" y="420297"/>
                    <a:pt x="337474" y="610362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Graphic 90"/>
            <p:cNvSpPr/>
            <p:nvPr/>
          </p:nvSpPr>
          <p:spPr>
            <a:xfrm>
              <a:off x="1276544" y="2024698"/>
              <a:ext cx="5357526" cy="4832020"/>
            </a:xfrm>
            <a:custGeom>
              <a:avLst/>
              <a:gdLst>
                <a:gd name="connsiteX0" fmla="*/ 5302455 w 5357526"/>
                <a:gd name="connsiteY0" fmla="*/ 1601977 h 4832020"/>
                <a:gd name="connsiteX1" fmla="*/ 5165219 w 5357526"/>
                <a:gd name="connsiteY1" fmla="*/ 1211071 h 4832020"/>
                <a:gd name="connsiteX2" fmla="*/ 5278564 w 5357526"/>
                <a:gd name="connsiteY2" fmla="*/ 1140381 h 4832020"/>
                <a:gd name="connsiteX3" fmla="*/ 4747333 w 5357526"/>
                <a:gd name="connsiteY3" fmla="*/ 1468133 h 4832020"/>
                <a:gd name="connsiteX4" fmla="*/ 4747861 w 5357526"/>
                <a:gd name="connsiteY4" fmla="*/ 1469038 h 4832020"/>
                <a:gd name="connsiteX5" fmla="*/ 4704527 w 5357526"/>
                <a:gd name="connsiteY5" fmla="*/ 1494586 h 4832020"/>
                <a:gd name="connsiteX6" fmla="*/ 4493964 w 5357526"/>
                <a:gd name="connsiteY6" fmla="*/ 1624511 h 4832020"/>
                <a:gd name="connsiteX7" fmla="*/ 4494040 w 5357526"/>
                <a:gd name="connsiteY7" fmla="*/ 1624586 h 4832020"/>
                <a:gd name="connsiteX8" fmla="*/ 4425384 w 5357526"/>
                <a:gd name="connsiteY8" fmla="*/ 1667091 h 4832020"/>
                <a:gd name="connsiteX9" fmla="*/ 4425233 w 5357526"/>
                <a:gd name="connsiteY9" fmla="*/ 1666864 h 4832020"/>
                <a:gd name="connsiteX10" fmla="*/ 4271268 w 5357526"/>
                <a:gd name="connsiteY10" fmla="*/ 1761821 h 4832020"/>
                <a:gd name="connsiteX11" fmla="*/ 4271946 w 5357526"/>
                <a:gd name="connsiteY11" fmla="*/ 1762952 h 4832020"/>
                <a:gd name="connsiteX12" fmla="*/ 4202989 w 5357526"/>
                <a:gd name="connsiteY12" fmla="*/ 1804929 h 4832020"/>
                <a:gd name="connsiteX13" fmla="*/ 4202612 w 5357526"/>
                <a:gd name="connsiteY13" fmla="*/ 1804251 h 4832020"/>
                <a:gd name="connsiteX14" fmla="*/ 3936356 w 5357526"/>
                <a:gd name="connsiteY14" fmla="*/ 1968541 h 4832020"/>
                <a:gd name="connsiteX15" fmla="*/ 3486742 w 5357526"/>
                <a:gd name="connsiteY15" fmla="*/ 2295238 h 4832020"/>
                <a:gd name="connsiteX16" fmla="*/ 3012636 w 5357526"/>
                <a:gd name="connsiteY16" fmla="*/ 1823317 h 4832020"/>
                <a:gd name="connsiteX17" fmla="*/ 3486893 w 5357526"/>
                <a:gd name="connsiteY17" fmla="*/ 1352225 h 4832020"/>
                <a:gd name="connsiteX18" fmla="*/ 3579062 w 5357526"/>
                <a:gd name="connsiteY18" fmla="*/ 1361344 h 4832020"/>
                <a:gd name="connsiteX19" fmla="*/ 3848785 w 5357526"/>
                <a:gd name="connsiteY19" fmla="*/ 1207529 h 4832020"/>
                <a:gd name="connsiteX20" fmla="*/ 3847277 w 5357526"/>
                <a:gd name="connsiteY20" fmla="*/ 1204967 h 4832020"/>
                <a:gd name="connsiteX21" fmla="*/ 3916912 w 5357526"/>
                <a:gd name="connsiteY21" fmla="*/ 1163819 h 4832020"/>
                <a:gd name="connsiteX22" fmla="*/ 3919098 w 5357526"/>
                <a:gd name="connsiteY22" fmla="*/ 1167436 h 4832020"/>
                <a:gd name="connsiteX23" fmla="*/ 4076229 w 5357526"/>
                <a:gd name="connsiteY23" fmla="*/ 1077830 h 4832020"/>
                <a:gd name="connsiteX24" fmla="*/ 4075098 w 5357526"/>
                <a:gd name="connsiteY24" fmla="*/ 1075946 h 4832020"/>
                <a:gd name="connsiteX25" fmla="*/ 4144809 w 5357526"/>
                <a:gd name="connsiteY25" fmla="*/ 1035250 h 4832020"/>
                <a:gd name="connsiteX26" fmla="*/ 4146316 w 5357526"/>
                <a:gd name="connsiteY26" fmla="*/ 1037813 h 4832020"/>
                <a:gd name="connsiteX27" fmla="*/ 4335024 w 5357526"/>
                <a:gd name="connsiteY27" fmla="*/ 930195 h 4832020"/>
                <a:gd name="connsiteX28" fmla="*/ 4334572 w 5357526"/>
                <a:gd name="connsiteY28" fmla="*/ 929441 h 4832020"/>
                <a:gd name="connsiteX29" fmla="*/ 4404132 w 5357526"/>
                <a:gd name="connsiteY29" fmla="*/ 888067 h 4832020"/>
                <a:gd name="connsiteX30" fmla="*/ 4405338 w 5357526"/>
                <a:gd name="connsiteY30" fmla="*/ 890027 h 4832020"/>
                <a:gd name="connsiteX31" fmla="*/ 4647026 w 5357526"/>
                <a:gd name="connsiteY31" fmla="*/ 752188 h 4832020"/>
                <a:gd name="connsiteX32" fmla="*/ 4697745 w 5357526"/>
                <a:gd name="connsiteY32" fmla="*/ 722043 h 4832020"/>
                <a:gd name="connsiteX33" fmla="*/ 4698272 w 5357526"/>
                <a:gd name="connsiteY33" fmla="*/ 723023 h 4832020"/>
                <a:gd name="connsiteX34" fmla="*/ 4925264 w 5357526"/>
                <a:gd name="connsiteY34" fmla="*/ 593550 h 4832020"/>
                <a:gd name="connsiteX35" fmla="*/ 4824128 w 5357526"/>
                <a:gd name="connsiteY35" fmla="*/ 650147 h 4832020"/>
                <a:gd name="connsiteX36" fmla="*/ 4797826 w 5357526"/>
                <a:gd name="connsiteY36" fmla="*/ 616837 h 4832020"/>
                <a:gd name="connsiteX37" fmla="*/ 4276543 w 5357526"/>
                <a:gd name="connsiteY37" fmla="*/ 124568 h 4832020"/>
                <a:gd name="connsiteX38" fmla="*/ 3807561 w 5357526"/>
                <a:gd name="connsiteY38" fmla="*/ 672 h 4832020"/>
                <a:gd name="connsiteX39" fmla="*/ 3257414 w 5357526"/>
                <a:gd name="connsiteY39" fmla="*/ 214400 h 4832020"/>
                <a:gd name="connsiteX40" fmla="*/ 2833574 w 5357526"/>
                <a:gd name="connsiteY40" fmla="*/ 646228 h 4832020"/>
                <a:gd name="connsiteX41" fmla="*/ 2360900 w 5357526"/>
                <a:gd name="connsiteY41" fmla="*/ 856490 h 4832020"/>
                <a:gd name="connsiteX42" fmla="*/ 1902921 w 5357526"/>
                <a:gd name="connsiteY42" fmla="*/ 830867 h 4832020"/>
                <a:gd name="connsiteX43" fmla="*/ 1359104 w 5357526"/>
                <a:gd name="connsiteY43" fmla="*/ 851592 h 4832020"/>
                <a:gd name="connsiteX44" fmla="*/ 435761 w 5357526"/>
                <a:gd name="connsiteY44" fmla="*/ 1300225 h 4832020"/>
                <a:gd name="connsiteX45" fmla="*/ 241 w 5357526"/>
                <a:gd name="connsiteY45" fmla="*/ 2274815 h 4832020"/>
                <a:gd name="connsiteX46" fmla="*/ 126021 w 5357526"/>
                <a:gd name="connsiteY46" fmla="*/ 2904470 h 4832020"/>
                <a:gd name="connsiteX47" fmla="*/ 620475 w 5357526"/>
                <a:gd name="connsiteY47" fmla="*/ 3854190 h 4832020"/>
                <a:gd name="connsiteX48" fmla="*/ 1203857 w 5357526"/>
                <a:gd name="connsiteY48" fmla="*/ 4518436 h 4832020"/>
                <a:gd name="connsiteX49" fmla="*/ 1787466 w 5357526"/>
                <a:gd name="connsiteY49" fmla="*/ 4806020 h 4832020"/>
                <a:gd name="connsiteX50" fmla="*/ 1942336 w 5357526"/>
                <a:gd name="connsiteY50" fmla="*/ 4832020 h 4832020"/>
                <a:gd name="connsiteX51" fmla="*/ 2115519 w 5357526"/>
                <a:gd name="connsiteY51" fmla="*/ 4832020 h 4832020"/>
                <a:gd name="connsiteX52" fmla="*/ 2229543 w 5357526"/>
                <a:gd name="connsiteY52" fmla="*/ 4814762 h 4832020"/>
                <a:gd name="connsiteX53" fmla="*/ 3246110 w 5357526"/>
                <a:gd name="connsiteY53" fmla="*/ 4236203 h 4832020"/>
                <a:gd name="connsiteX54" fmla="*/ 3628876 w 5357526"/>
                <a:gd name="connsiteY54" fmla="*/ 3619661 h 4832020"/>
                <a:gd name="connsiteX55" fmla="*/ 3833486 w 5357526"/>
                <a:gd name="connsiteY55" fmla="*/ 3210668 h 4832020"/>
                <a:gd name="connsiteX56" fmla="*/ 4140739 w 5357526"/>
                <a:gd name="connsiteY56" fmla="*/ 2980737 h 4832020"/>
                <a:gd name="connsiteX57" fmla="*/ 4475123 w 5357526"/>
                <a:gd name="connsiteY57" fmla="*/ 2896934 h 4832020"/>
                <a:gd name="connsiteX58" fmla="*/ 4970633 w 5357526"/>
                <a:gd name="connsiteY58" fmla="*/ 2699860 h 4832020"/>
                <a:gd name="connsiteX59" fmla="*/ 5352269 w 5357526"/>
                <a:gd name="connsiteY59" fmla="*/ 2065608 h 4832020"/>
                <a:gd name="connsiteX60" fmla="*/ 5302455 w 5357526"/>
                <a:gd name="connsiteY60" fmla="*/ 1601977 h 4832020"/>
                <a:gd name="connsiteX61" fmla="*/ 2512831 w 5357526"/>
                <a:gd name="connsiteY61" fmla="*/ 3561104 h 4832020"/>
                <a:gd name="connsiteX62" fmla="*/ 2322088 w 5357526"/>
                <a:gd name="connsiteY62" fmla="*/ 3673320 h 4832020"/>
                <a:gd name="connsiteX63" fmla="*/ 2221178 w 5357526"/>
                <a:gd name="connsiteY63" fmla="*/ 3643250 h 4832020"/>
                <a:gd name="connsiteX64" fmla="*/ 1280200 w 5357526"/>
                <a:gd name="connsiteY64" fmla="*/ 2054078 h 4832020"/>
                <a:gd name="connsiteX65" fmla="*/ 1298061 w 5357526"/>
                <a:gd name="connsiteY65" fmla="*/ 1958141 h 4832020"/>
                <a:gd name="connsiteX66" fmla="*/ 1504554 w 5357526"/>
                <a:gd name="connsiteY66" fmla="*/ 1835903 h 4832020"/>
                <a:gd name="connsiteX67" fmla="*/ 1549772 w 5357526"/>
                <a:gd name="connsiteY67" fmla="*/ 1823091 h 4832020"/>
                <a:gd name="connsiteX68" fmla="*/ 1592126 w 5357526"/>
                <a:gd name="connsiteY68" fmla="*/ 1863033 h 4832020"/>
                <a:gd name="connsiteX69" fmla="*/ 1923872 w 5357526"/>
                <a:gd name="connsiteY69" fmla="*/ 2421320 h 4832020"/>
                <a:gd name="connsiteX70" fmla="*/ 2535892 w 5357526"/>
                <a:gd name="connsiteY70" fmla="*/ 3454994 h 4832020"/>
                <a:gd name="connsiteX71" fmla="*/ 2512831 w 5357526"/>
                <a:gd name="connsiteY71" fmla="*/ 3561104 h 4832020"/>
                <a:gd name="connsiteX72" fmla="*/ 3661433 w 5357526"/>
                <a:gd name="connsiteY72" fmla="*/ 2451917 h 4832020"/>
                <a:gd name="connsiteX73" fmla="*/ 2924914 w 5357526"/>
                <a:gd name="connsiteY73" fmla="*/ 2156571 h 4832020"/>
                <a:gd name="connsiteX74" fmla="*/ 3029216 w 5357526"/>
                <a:gd name="connsiteY74" fmla="*/ 1359310 h 4832020"/>
                <a:gd name="connsiteX75" fmla="*/ 3777039 w 5357526"/>
                <a:gd name="connsiteY75" fmla="*/ 1244080 h 4832020"/>
                <a:gd name="connsiteX76" fmla="*/ 3642969 w 5357526"/>
                <a:gd name="connsiteY76" fmla="*/ 1319744 h 4832020"/>
                <a:gd name="connsiteX77" fmla="*/ 3606871 w 5357526"/>
                <a:gd name="connsiteY77" fmla="*/ 1321402 h 4832020"/>
                <a:gd name="connsiteX78" fmla="*/ 3026503 w 5357526"/>
                <a:gd name="connsiteY78" fmla="*/ 1585699 h 4832020"/>
                <a:gd name="connsiteX79" fmla="*/ 3394423 w 5357526"/>
                <a:gd name="connsiteY79" fmla="*/ 2332769 h 4832020"/>
                <a:gd name="connsiteX80" fmla="*/ 3984739 w 5357526"/>
                <a:gd name="connsiteY80" fmla="*/ 1960628 h 4832020"/>
                <a:gd name="connsiteX81" fmla="*/ 4014884 w 5357526"/>
                <a:gd name="connsiteY81" fmla="*/ 1921439 h 4832020"/>
                <a:gd name="connsiteX82" fmla="*/ 4133731 w 5357526"/>
                <a:gd name="connsiteY82" fmla="*/ 1848036 h 4832020"/>
                <a:gd name="connsiteX83" fmla="*/ 3661433 w 5357526"/>
                <a:gd name="connsiteY83" fmla="*/ 2451917 h 483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357526" h="4832020">
                  <a:moveTo>
                    <a:pt x="5302455" y="1601977"/>
                  </a:moveTo>
                  <a:cubicBezTo>
                    <a:pt x="5261382" y="1471299"/>
                    <a:pt x="5211944" y="1343182"/>
                    <a:pt x="5165219" y="1211071"/>
                  </a:cubicBezTo>
                  <a:cubicBezTo>
                    <a:pt x="5198680" y="1190196"/>
                    <a:pt x="5237869" y="1165778"/>
                    <a:pt x="5278564" y="1140381"/>
                  </a:cubicBezTo>
                  <a:lnTo>
                    <a:pt x="4747333" y="1468133"/>
                  </a:lnTo>
                  <a:cubicBezTo>
                    <a:pt x="4747484" y="1468435"/>
                    <a:pt x="4747710" y="1468736"/>
                    <a:pt x="4747861" y="1469038"/>
                  </a:cubicBezTo>
                  <a:cubicBezTo>
                    <a:pt x="4732713" y="1478006"/>
                    <a:pt x="4718696" y="1486220"/>
                    <a:pt x="4704527" y="1494586"/>
                  </a:cubicBezTo>
                  <a:lnTo>
                    <a:pt x="4493964" y="1624511"/>
                  </a:lnTo>
                  <a:cubicBezTo>
                    <a:pt x="4493964" y="1624511"/>
                    <a:pt x="4494040" y="1624586"/>
                    <a:pt x="4494040" y="1624586"/>
                  </a:cubicBezTo>
                  <a:cubicBezTo>
                    <a:pt x="4472109" y="1638151"/>
                    <a:pt x="4450480" y="1651566"/>
                    <a:pt x="4425384" y="1667091"/>
                  </a:cubicBezTo>
                  <a:cubicBezTo>
                    <a:pt x="4425309" y="1667015"/>
                    <a:pt x="4425309" y="1666940"/>
                    <a:pt x="4425233" y="1666864"/>
                  </a:cubicBezTo>
                  <a:lnTo>
                    <a:pt x="4271268" y="1761821"/>
                  </a:lnTo>
                  <a:cubicBezTo>
                    <a:pt x="4271493" y="1762198"/>
                    <a:pt x="4271720" y="1762575"/>
                    <a:pt x="4271946" y="1762952"/>
                  </a:cubicBezTo>
                  <a:cubicBezTo>
                    <a:pt x="4249337" y="1776743"/>
                    <a:pt x="4228311" y="1789555"/>
                    <a:pt x="4202989" y="1804929"/>
                  </a:cubicBezTo>
                  <a:cubicBezTo>
                    <a:pt x="4202838" y="1804703"/>
                    <a:pt x="4202687" y="1804477"/>
                    <a:pt x="4202612" y="1804251"/>
                  </a:cubicBezTo>
                  <a:lnTo>
                    <a:pt x="3936356" y="1968541"/>
                  </a:lnTo>
                  <a:cubicBezTo>
                    <a:pt x="3874483" y="2156872"/>
                    <a:pt x="3694969" y="2295313"/>
                    <a:pt x="3486742" y="2295238"/>
                  </a:cubicBezTo>
                  <a:cubicBezTo>
                    <a:pt x="3225611" y="2295163"/>
                    <a:pt x="3012184" y="2082640"/>
                    <a:pt x="3012636" y="1823317"/>
                  </a:cubicBezTo>
                  <a:cubicBezTo>
                    <a:pt x="3013088" y="1562487"/>
                    <a:pt x="3225159" y="1351849"/>
                    <a:pt x="3486893" y="1352225"/>
                  </a:cubicBezTo>
                  <a:cubicBezTo>
                    <a:pt x="3518470" y="1352301"/>
                    <a:pt x="3549293" y="1355466"/>
                    <a:pt x="3579062" y="1361344"/>
                  </a:cubicBezTo>
                  <a:lnTo>
                    <a:pt x="3848785" y="1207529"/>
                  </a:lnTo>
                  <a:cubicBezTo>
                    <a:pt x="3848257" y="1206700"/>
                    <a:pt x="3847805" y="1205796"/>
                    <a:pt x="3847277" y="1204967"/>
                  </a:cubicBezTo>
                  <a:cubicBezTo>
                    <a:pt x="3870639" y="1191176"/>
                    <a:pt x="3891892" y="1178590"/>
                    <a:pt x="3916912" y="1163819"/>
                  </a:cubicBezTo>
                  <a:cubicBezTo>
                    <a:pt x="3917666" y="1165025"/>
                    <a:pt x="3918344" y="1166231"/>
                    <a:pt x="3919098" y="1167436"/>
                  </a:cubicBezTo>
                  <a:lnTo>
                    <a:pt x="4076229" y="1077830"/>
                  </a:lnTo>
                  <a:cubicBezTo>
                    <a:pt x="4075852" y="1077227"/>
                    <a:pt x="4075476" y="1076549"/>
                    <a:pt x="4075098" y="1075946"/>
                  </a:cubicBezTo>
                  <a:cubicBezTo>
                    <a:pt x="4100345" y="1061175"/>
                    <a:pt x="4121597" y="1048815"/>
                    <a:pt x="4144809" y="1035250"/>
                  </a:cubicBezTo>
                  <a:cubicBezTo>
                    <a:pt x="4145336" y="1036079"/>
                    <a:pt x="4145789" y="1036984"/>
                    <a:pt x="4146316" y="1037813"/>
                  </a:cubicBezTo>
                  <a:lnTo>
                    <a:pt x="4335024" y="930195"/>
                  </a:lnTo>
                  <a:cubicBezTo>
                    <a:pt x="4334874" y="929969"/>
                    <a:pt x="4334723" y="929743"/>
                    <a:pt x="4334572" y="929441"/>
                  </a:cubicBezTo>
                  <a:cubicBezTo>
                    <a:pt x="4357407" y="915876"/>
                    <a:pt x="4379262" y="902838"/>
                    <a:pt x="4404132" y="888067"/>
                  </a:cubicBezTo>
                  <a:cubicBezTo>
                    <a:pt x="4404509" y="888745"/>
                    <a:pt x="4404885" y="889348"/>
                    <a:pt x="4405338" y="890027"/>
                  </a:cubicBezTo>
                  <a:lnTo>
                    <a:pt x="4647026" y="752188"/>
                  </a:lnTo>
                  <a:cubicBezTo>
                    <a:pt x="4663304" y="742466"/>
                    <a:pt x="4679507" y="732895"/>
                    <a:pt x="4697745" y="722043"/>
                  </a:cubicBezTo>
                  <a:cubicBezTo>
                    <a:pt x="4697895" y="722345"/>
                    <a:pt x="4698122" y="722646"/>
                    <a:pt x="4698272" y="723023"/>
                  </a:cubicBezTo>
                  <a:lnTo>
                    <a:pt x="4925264" y="593550"/>
                  </a:lnTo>
                  <a:cubicBezTo>
                    <a:pt x="4890899" y="612767"/>
                    <a:pt x="4858267" y="631080"/>
                    <a:pt x="4824128" y="650147"/>
                  </a:cubicBezTo>
                  <a:cubicBezTo>
                    <a:pt x="4814557" y="638014"/>
                    <a:pt x="4805966" y="627614"/>
                    <a:pt x="4797826" y="616837"/>
                  </a:cubicBezTo>
                  <a:cubicBezTo>
                    <a:pt x="4652150" y="423004"/>
                    <a:pt x="4489141" y="247334"/>
                    <a:pt x="4276543" y="124568"/>
                  </a:cubicBezTo>
                  <a:cubicBezTo>
                    <a:pt x="4131620" y="40840"/>
                    <a:pt x="3975695" y="-6262"/>
                    <a:pt x="3807561" y="672"/>
                  </a:cubicBezTo>
                  <a:cubicBezTo>
                    <a:pt x="3600691" y="9188"/>
                    <a:pt x="3418690" y="85982"/>
                    <a:pt x="3257414" y="214400"/>
                  </a:cubicBezTo>
                  <a:cubicBezTo>
                    <a:pt x="3098399" y="341010"/>
                    <a:pt x="2966966" y="495051"/>
                    <a:pt x="2833574" y="646228"/>
                  </a:cubicBezTo>
                  <a:cubicBezTo>
                    <a:pt x="2706212" y="790623"/>
                    <a:pt x="2552321" y="864403"/>
                    <a:pt x="2360900" y="856490"/>
                  </a:cubicBezTo>
                  <a:cubicBezTo>
                    <a:pt x="2208140" y="850160"/>
                    <a:pt x="2055681" y="838554"/>
                    <a:pt x="1902921" y="830867"/>
                  </a:cubicBezTo>
                  <a:cubicBezTo>
                    <a:pt x="1721071" y="821673"/>
                    <a:pt x="1539221" y="819713"/>
                    <a:pt x="1359104" y="851592"/>
                  </a:cubicBezTo>
                  <a:cubicBezTo>
                    <a:pt x="1008970" y="913540"/>
                    <a:pt x="701867" y="1066375"/>
                    <a:pt x="435761" y="1300225"/>
                  </a:cubicBezTo>
                  <a:cubicBezTo>
                    <a:pt x="142525" y="1558041"/>
                    <a:pt x="-6843" y="1882326"/>
                    <a:pt x="241" y="2274815"/>
                  </a:cubicBezTo>
                  <a:cubicBezTo>
                    <a:pt x="4160" y="2492010"/>
                    <a:pt x="52768" y="2700915"/>
                    <a:pt x="126021" y="2904470"/>
                  </a:cubicBezTo>
                  <a:cubicBezTo>
                    <a:pt x="248033" y="3243225"/>
                    <a:pt x="421593" y="3555452"/>
                    <a:pt x="620475" y="3854190"/>
                  </a:cubicBezTo>
                  <a:cubicBezTo>
                    <a:pt x="785143" y="4101455"/>
                    <a:pt x="969706" y="4331838"/>
                    <a:pt x="1203857" y="4518436"/>
                  </a:cubicBezTo>
                  <a:cubicBezTo>
                    <a:pt x="1377418" y="4656727"/>
                    <a:pt x="1568386" y="4760275"/>
                    <a:pt x="1787466" y="4806020"/>
                  </a:cubicBezTo>
                  <a:cubicBezTo>
                    <a:pt x="1838637" y="4816721"/>
                    <a:pt x="1890637" y="4823504"/>
                    <a:pt x="1942336" y="4832020"/>
                  </a:cubicBezTo>
                  <a:cubicBezTo>
                    <a:pt x="2000064" y="4832020"/>
                    <a:pt x="2057791" y="4832020"/>
                    <a:pt x="2115519" y="4832020"/>
                  </a:cubicBezTo>
                  <a:cubicBezTo>
                    <a:pt x="2153577" y="4826368"/>
                    <a:pt x="2191862" y="4822223"/>
                    <a:pt x="2229543" y="4814762"/>
                  </a:cubicBezTo>
                  <a:cubicBezTo>
                    <a:pt x="2632582" y="4734878"/>
                    <a:pt x="2969001" y="4537126"/>
                    <a:pt x="3246110" y="4236203"/>
                  </a:cubicBezTo>
                  <a:cubicBezTo>
                    <a:pt x="3412812" y="4055182"/>
                    <a:pt x="3525027" y="3840172"/>
                    <a:pt x="3628876" y="3619661"/>
                  </a:cubicBezTo>
                  <a:cubicBezTo>
                    <a:pt x="3693839" y="3481747"/>
                    <a:pt x="3759706" y="3343985"/>
                    <a:pt x="3833486" y="3210668"/>
                  </a:cubicBezTo>
                  <a:cubicBezTo>
                    <a:pt x="3900031" y="3090389"/>
                    <a:pt x="4006519" y="3014725"/>
                    <a:pt x="4140739" y="2980737"/>
                  </a:cubicBezTo>
                  <a:cubicBezTo>
                    <a:pt x="4252125" y="2952476"/>
                    <a:pt x="4363662" y="2924969"/>
                    <a:pt x="4475123" y="2896934"/>
                  </a:cubicBezTo>
                  <a:cubicBezTo>
                    <a:pt x="4648985" y="2853148"/>
                    <a:pt x="4820435" y="2802579"/>
                    <a:pt x="4970633" y="2699860"/>
                  </a:cubicBezTo>
                  <a:cubicBezTo>
                    <a:pt x="5194384" y="2546799"/>
                    <a:pt x="5326269" y="2336537"/>
                    <a:pt x="5352269" y="2065608"/>
                  </a:cubicBezTo>
                  <a:cubicBezTo>
                    <a:pt x="5367342" y="1908552"/>
                    <a:pt x="5349782" y="1752477"/>
                    <a:pt x="5302455" y="1601977"/>
                  </a:cubicBezTo>
                  <a:close/>
                  <a:moveTo>
                    <a:pt x="2512831" y="3561104"/>
                  </a:moveTo>
                  <a:cubicBezTo>
                    <a:pt x="2450431" y="3600369"/>
                    <a:pt x="2386749" y="3637899"/>
                    <a:pt x="2322088" y="3673320"/>
                  </a:cubicBezTo>
                  <a:cubicBezTo>
                    <a:pt x="2272575" y="3700450"/>
                    <a:pt x="2250042" y="3692009"/>
                    <a:pt x="2221178" y="3643250"/>
                  </a:cubicBezTo>
                  <a:cubicBezTo>
                    <a:pt x="1907518" y="3113526"/>
                    <a:pt x="1593859" y="2583802"/>
                    <a:pt x="1280200" y="2054078"/>
                  </a:cubicBezTo>
                  <a:cubicBezTo>
                    <a:pt x="1254878" y="2011272"/>
                    <a:pt x="1256913" y="1984820"/>
                    <a:pt x="1298061" y="1958141"/>
                  </a:cubicBezTo>
                  <a:cubicBezTo>
                    <a:pt x="1365133" y="1914732"/>
                    <a:pt x="1435221" y="1875770"/>
                    <a:pt x="1504554" y="1835903"/>
                  </a:cubicBezTo>
                  <a:cubicBezTo>
                    <a:pt x="1514879" y="1829949"/>
                    <a:pt x="1528067" y="1829045"/>
                    <a:pt x="1549772" y="1823091"/>
                  </a:cubicBezTo>
                  <a:cubicBezTo>
                    <a:pt x="1562357" y="1834697"/>
                    <a:pt x="1581876" y="1846001"/>
                    <a:pt x="1592126" y="1863033"/>
                  </a:cubicBezTo>
                  <a:cubicBezTo>
                    <a:pt x="1703512" y="2048652"/>
                    <a:pt x="1813541" y="2235023"/>
                    <a:pt x="1923872" y="2421320"/>
                  </a:cubicBezTo>
                  <a:cubicBezTo>
                    <a:pt x="2127879" y="2765878"/>
                    <a:pt x="2331886" y="3110436"/>
                    <a:pt x="2535892" y="3454994"/>
                  </a:cubicBezTo>
                  <a:cubicBezTo>
                    <a:pt x="2564831" y="3503754"/>
                    <a:pt x="2560686" y="3531035"/>
                    <a:pt x="2512831" y="3561104"/>
                  </a:cubicBezTo>
                  <a:close/>
                  <a:moveTo>
                    <a:pt x="3661433" y="2451917"/>
                  </a:moveTo>
                  <a:cubicBezTo>
                    <a:pt x="3381310" y="2531726"/>
                    <a:pt x="3074358" y="2408735"/>
                    <a:pt x="2924914" y="2156571"/>
                  </a:cubicBezTo>
                  <a:cubicBezTo>
                    <a:pt x="2771400" y="1897625"/>
                    <a:pt x="2813076" y="1574997"/>
                    <a:pt x="3029216" y="1359310"/>
                  </a:cubicBezTo>
                  <a:cubicBezTo>
                    <a:pt x="3238498" y="1150404"/>
                    <a:pt x="3552459" y="1123048"/>
                    <a:pt x="3777039" y="1244080"/>
                  </a:cubicBezTo>
                  <a:cubicBezTo>
                    <a:pt x="3731294" y="1270156"/>
                    <a:pt x="3687734" y="1296156"/>
                    <a:pt x="3642969" y="1319744"/>
                  </a:cubicBezTo>
                  <a:cubicBezTo>
                    <a:pt x="3633247" y="1324869"/>
                    <a:pt x="3618401" y="1323964"/>
                    <a:pt x="3606871" y="1321402"/>
                  </a:cubicBezTo>
                  <a:cubicBezTo>
                    <a:pt x="3367896" y="1268573"/>
                    <a:pt x="3141205" y="1371594"/>
                    <a:pt x="3026503" y="1585699"/>
                  </a:cubicBezTo>
                  <a:cubicBezTo>
                    <a:pt x="2864021" y="1888958"/>
                    <a:pt x="3054839" y="2276473"/>
                    <a:pt x="3394423" y="2332769"/>
                  </a:cubicBezTo>
                  <a:cubicBezTo>
                    <a:pt x="3663995" y="2377459"/>
                    <a:pt x="3905985" y="2224322"/>
                    <a:pt x="3984739" y="1960628"/>
                  </a:cubicBezTo>
                  <a:cubicBezTo>
                    <a:pt x="3989185" y="1945706"/>
                    <a:pt x="4001846" y="1930332"/>
                    <a:pt x="4014884" y="1921439"/>
                  </a:cubicBezTo>
                  <a:cubicBezTo>
                    <a:pt x="4052716" y="1895666"/>
                    <a:pt x="4092658" y="1873057"/>
                    <a:pt x="4133731" y="1848036"/>
                  </a:cubicBezTo>
                  <a:cubicBezTo>
                    <a:pt x="4135615" y="2083846"/>
                    <a:pt x="3970872" y="2363743"/>
                    <a:pt x="3661433" y="2451917"/>
                  </a:cubicBezTo>
                  <a:close/>
                </a:path>
              </a:pathLst>
            </a:custGeom>
            <a:solidFill>
              <a:schemeClr val="accent4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8" name="Group 407"/>
          <p:cNvGrpSpPr/>
          <p:nvPr/>
        </p:nvGrpSpPr>
        <p:grpSpPr>
          <a:xfrm>
            <a:off x="4592093" y="5688809"/>
            <a:ext cx="1686231" cy="1137261"/>
            <a:chOff x="2351625" y="1014889"/>
            <a:chExt cx="7401212" cy="4991671"/>
          </a:xfrm>
        </p:grpSpPr>
        <p:sp>
          <p:nvSpPr>
            <p:cNvPr id="409" name="Graphic 23"/>
            <p:cNvSpPr/>
            <p:nvPr/>
          </p:nvSpPr>
          <p:spPr>
            <a:xfrm rot="-952757">
              <a:off x="2569911" y="1508460"/>
              <a:ext cx="6933528" cy="4188919"/>
            </a:xfrm>
            <a:custGeom>
              <a:avLst/>
              <a:gdLst>
                <a:gd name="connsiteX0" fmla="*/ 6933529 w 6933528"/>
                <a:gd name="connsiteY0" fmla="*/ 2094460 h 4188919"/>
                <a:gd name="connsiteX1" fmla="*/ 3466764 w 6933528"/>
                <a:gd name="connsiteY1" fmla="*/ 4188919 h 4188919"/>
                <a:gd name="connsiteX2" fmla="*/ 0 w 6933528"/>
                <a:gd name="connsiteY2" fmla="*/ 2094460 h 4188919"/>
                <a:gd name="connsiteX3" fmla="*/ 3466764 w 6933528"/>
                <a:gd name="connsiteY3" fmla="*/ 0 h 4188919"/>
                <a:gd name="connsiteX4" fmla="*/ 6933529 w 6933528"/>
                <a:gd name="connsiteY4" fmla="*/ 2094460 h 4188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3528" h="4188919">
                  <a:moveTo>
                    <a:pt x="6933529" y="2094460"/>
                  </a:moveTo>
                  <a:cubicBezTo>
                    <a:pt x="6933529" y="3251198"/>
                    <a:pt x="5381406" y="4188919"/>
                    <a:pt x="3466764" y="4188919"/>
                  </a:cubicBezTo>
                  <a:cubicBezTo>
                    <a:pt x="1552123" y="4188919"/>
                    <a:pt x="0" y="3251198"/>
                    <a:pt x="0" y="2094460"/>
                  </a:cubicBezTo>
                  <a:cubicBezTo>
                    <a:pt x="0" y="937721"/>
                    <a:pt x="1552123" y="0"/>
                    <a:pt x="3466764" y="0"/>
                  </a:cubicBezTo>
                  <a:cubicBezTo>
                    <a:pt x="5381406" y="0"/>
                    <a:pt x="6933529" y="937721"/>
                    <a:pt x="6933529" y="209446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Graphic 23"/>
            <p:cNvSpPr/>
            <p:nvPr/>
          </p:nvSpPr>
          <p:spPr>
            <a:xfrm rot="-952757">
              <a:off x="2456013" y="1322356"/>
              <a:ext cx="6814851" cy="3777456"/>
            </a:xfrm>
            <a:custGeom>
              <a:avLst/>
              <a:gdLst>
                <a:gd name="connsiteX0" fmla="*/ 6814852 w 6814851"/>
                <a:gd name="connsiteY0" fmla="*/ 1888728 h 3777456"/>
                <a:gd name="connsiteX1" fmla="*/ 3407426 w 6814851"/>
                <a:gd name="connsiteY1" fmla="*/ 3777457 h 3777456"/>
                <a:gd name="connsiteX2" fmla="*/ 0 w 6814851"/>
                <a:gd name="connsiteY2" fmla="*/ 1888728 h 3777456"/>
                <a:gd name="connsiteX3" fmla="*/ 3407426 w 6814851"/>
                <a:gd name="connsiteY3" fmla="*/ 0 h 3777456"/>
                <a:gd name="connsiteX4" fmla="*/ 6814852 w 6814851"/>
                <a:gd name="connsiteY4" fmla="*/ 1888728 h 377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777456">
                  <a:moveTo>
                    <a:pt x="6814852" y="1888728"/>
                  </a:moveTo>
                  <a:cubicBezTo>
                    <a:pt x="6814852" y="2931844"/>
                    <a:pt x="5289296" y="3777457"/>
                    <a:pt x="3407426" y="3777457"/>
                  </a:cubicBezTo>
                  <a:cubicBezTo>
                    <a:pt x="1525556" y="3777457"/>
                    <a:pt x="0" y="2931844"/>
                    <a:pt x="0" y="1888728"/>
                  </a:cubicBezTo>
                  <a:cubicBezTo>
                    <a:pt x="0" y="845612"/>
                    <a:pt x="1525556" y="0"/>
                    <a:pt x="3407426" y="0"/>
                  </a:cubicBezTo>
                  <a:cubicBezTo>
                    <a:pt x="5289296" y="0"/>
                    <a:pt x="6814852" y="845612"/>
                    <a:pt x="6814852" y="18887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Graphic 23"/>
            <p:cNvSpPr/>
            <p:nvPr/>
          </p:nvSpPr>
          <p:spPr>
            <a:xfrm rot="-952757">
              <a:off x="2456013" y="1322356"/>
              <a:ext cx="6814851" cy="3777456"/>
            </a:xfrm>
            <a:custGeom>
              <a:avLst/>
              <a:gdLst>
                <a:gd name="connsiteX0" fmla="*/ 6814852 w 6814851"/>
                <a:gd name="connsiteY0" fmla="*/ 1888728 h 3777456"/>
                <a:gd name="connsiteX1" fmla="*/ 3407426 w 6814851"/>
                <a:gd name="connsiteY1" fmla="*/ 3777457 h 3777456"/>
                <a:gd name="connsiteX2" fmla="*/ 0 w 6814851"/>
                <a:gd name="connsiteY2" fmla="*/ 1888728 h 3777456"/>
                <a:gd name="connsiteX3" fmla="*/ 3407426 w 6814851"/>
                <a:gd name="connsiteY3" fmla="*/ 0 h 3777456"/>
                <a:gd name="connsiteX4" fmla="*/ 6814852 w 6814851"/>
                <a:gd name="connsiteY4" fmla="*/ 1888728 h 377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777456">
                  <a:moveTo>
                    <a:pt x="6814852" y="1888728"/>
                  </a:moveTo>
                  <a:cubicBezTo>
                    <a:pt x="6814852" y="2931844"/>
                    <a:pt x="5289296" y="3777457"/>
                    <a:pt x="3407426" y="3777457"/>
                  </a:cubicBezTo>
                  <a:cubicBezTo>
                    <a:pt x="1525556" y="3777457"/>
                    <a:pt x="0" y="2931844"/>
                    <a:pt x="0" y="1888728"/>
                  </a:cubicBezTo>
                  <a:cubicBezTo>
                    <a:pt x="0" y="845612"/>
                    <a:pt x="1525556" y="0"/>
                    <a:pt x="3407426" y="0"/>
                  </a:cubicBezTo>
                  <a:cubicBezTo>
                    <a:pt x="5289296" y="0"/>
                    <a:pt x="6814852" y="845612"/>
                    <a:pt x="6814852" y="1888728"/>
                  </a:cubicBez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Graphic 23"/>
            <p:cNvSpPr/>
            <p:nvPr/>
          </p:nvSpPr>
          <p:spPr>
            <a:xfrm rot="-952757">
              <a:off x="2456021" y="1158061"/>
              <a:ext cx="6814851" cy="3658018"/>
            </a:xfrm>
            <a:custGeom>
              <a:avLst/>
              <a:gdLst>
                <a:gd name="connsiteX0" fmla="*/ 6814852 w 6814851"/>
                <a:gd name="connsiteY0" fmla="*/ 1829009 h 3658018"/>
                <a:gd name="connsiteX1" fmla="*/ 3407426 w 6814851"/>
                <a:gd name="connsiteY1" fmla="*/ 3658018 h 3658018"/>
                <a:gd name="connsiteX2" fmla="*/ 0 w 6814851"/>
                <a:gd name="connsiteY2" fmla="*/ 1829009 h 3658018"/>
                <a:gd name="connsiteX3" fmla="*/ 3407426 w 6814851"/>
                <a:gd name="connsiteY3" fmla="*/ 0 h 3658018"/>
                <a:gd name="connsiteX4" fmla="*/ 6814852 w 6814851"/>
                <a:gd name="connsiteY4" fmla="*/ 1829009 h 365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658018">
                  <a:moveTo>
                    <a:pt x="6814852" y="1829009"/>
                  </a:moveTo>
                  <a:cubicBezTo>
                    <a:pt x="6814852" y="2839143"/>
                    <a:pt x="5289296" y="3658018"/>
                    <a:pt x="3407426" y="3658018"/>
                  </a:cubicBezTo>
                  <a:cubicBezTo>
                    <a:pt x="1525556" y="3658018"/>
                    <a:pt x="0" y="2839143"/>
                    <a:pt x="0" y="1829009"/>
                  </a:cubicBezTo>
                  <a:cubicBezTo>
                    <a:pt x="0" y="818875"/>
                    <a:pt x="1525556" y="0"/>
                    <a:pt x="3407426" y="0"/>
                  </a:cubicBezTo>
                  <a:cubicBezTo>
                    <a:pt x="5289296" y="0"/>
                    <a:pt x="6814852" y="818875"/>
                    <a:pt x="6814852" y="1829009"/>
                  </a:cubicBezTo>
                  <a:close/>
                </a:path>
              </a:pathLst>
            </a:custGeom>
            <a:solidFill>
              <a:srgbClr val="FFCB09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Graphic 23"/>
            <p:cNvSpPr/>
            <p:nvPr/>
          </p:nvSpPr>
          <p:spPr>
            <a:xfrm rot="-952757">
              <a:off x="2351625" y="1014889"/>
              <a:ext cx="6814851" cy="3658018"/>
            </a:xfrm>
            <a:custGeom>
              <a:avLst/>
              <a:gdLst>
                <a:gd name="connsiteX0" fmla="*/ 6814852 w 6814851"/>
                <a:gd name="connsiteY0" fmla="*/ 1829009 h 3658018"/>
                <a:gd name="connsiteX1" fmla="*/ 3407426 w 6814851"/>
                <a:gd name="connsiteY1" fmla="*/ 3658018 h 3658018"/>
                <a:gd name="connsiteX2" fmla="*/ 0 w 6814851"/>
                <a:gd name="connsiteY2" fmla="*/ 1829009 h 3658018"/>
                <a:gd name="connsiteX3" fmla="*/ 3407426 w 6814851"/>
                <a:gd name="connsiteY3" fmla="*/ 0 h 3658018"/>
                <a:gd name="connsiteX4" fmla="*/ 6814852 w 6814851"/>
                <a:gd name="connsiteY4" fmla="*/ 1829009 h 365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658018">
                  <a:moveTo>
                    <a:pt x="6814852" y="1829009"/>
                  </a:moveTo>
                  <a:cubicBezTo>
                    <a:pt x="6814852" y="2839143"/>
                    <a:pt x="5289296" y="3658018"/>
                    <a:pt x="3407426" y="3658018"/>
                  </a:cubicBezTo>
                  <a:cubicBezTo>
                    <a:pt x="1525557" y="3658018"/>
                    <a:pt x="0" y="2839143"/>
                    <a:pt x="0" y="1829009"/>
                  </a:cubicBezTo>
                  <a:cubicBezTo>
                    <a:pt x="0" y="818875"/>
                    <a:pt x="1525557" y="0"/>
                    <a:pt x="3407426" y="0"/>
                  </a:cubicBezTo>
                  <a:cubicBezTo>
                    <a:pt x="5289296" y="0"/>
                    <a:pt x="6814852" y="818875"/>
                    <a:pt x="6814852" y="182900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Graphic 23"/>
            <p:cNvSpPr/>
            <p:nvPr/>
          </p:nvSpPr>
          <p:spPr>
            <a:xfrm>
              <a:off x="5040915" y="5283897"/>
              <a:ext cx="2048160" cy="722663"/>
            </a:xfrm>
            <a:custGeom>
              <a:avLst/>
              <a:gdLst>
                <a:gd name="connsiteX0" fmla="*/ 1403318 w 2048160"/>
                <a:gd name="connsiteY0" fmla="*/ 183071 h 722663"/>
                <a:gd name="connsiteX1" fmla="*/ 0 w 2048160"/>
                <a:gd name="connsiteY1" fmla="*/ 403003 h 722663"/>
                <a:gd name="connsiteX2" fmla="*/ 1137285 w 2048160"/>
                <a:gd name="connsiteY2" fmla="*/ 681228 h 722663"/>
                <a:gd name="connsiteX3" fmla="*/ 2048161 w 2048160"/>
                <a:gd name="connsiteY3" fmla="*/ 0 h 722663"/>
                <a:gd name="connsiteX4" fmla="*/ 1403318 w 2048160"/>
                <a:gd name="connsiteY4" fmla="*/ 183071 h 72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8160" h="722663">
                  <a:moveTo>
                    <a:pt x="1403318" y="183071"/>
                  </a:moveTo>
                  <a:cubicBezTo>
                    <a:pt x="909447" y="303371"/>
                    <a:pt x="432530" y="375571"/>
                    <a:pt x="0" y="403003"/>
                  </a:cubicBezTo>
                  <a:cubicBezTo>
                    <a:pt x="149542" y="669893"/>
                    <a:pt x="623888" y="793528"/>
                    <a:pt x="1137285" y="681228"/>
                  </a:cubicBezTo>
                  <a:cubicBezTo>
                    <a:pt x="1624679" y="574643"/>
                    <a:pt x="1991297" y="289465"/>
                    <a:pt x="2048161" y="0"/>
                  </a:cubicBezTo>
                  <a:cubicBezTo>
                    <a:pt x="1842230" y="67246"/>
                    <a:pt x="1626584" y="128683"/>
                    <a:pt x="1403318" y="183071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Graphic 23"/>
            <p:cNvSpPr/>
            <p:nvPr/>
          </p:nvSpPr>
          <p:spPr>
            <a:xfrm>
              <a:off x="4984527" y="5208650"/>
              <a:ext cx="2104643" cy="722663"/>
            </a:xfrm>
            <a:custGeom>
              <a:avLst/>
              <a:gdLst>
                <a:gd name="connsiteX0" fmla="*/ 1441990 w 2104643"/>
                <a:gd name="connsiteY0" fmla="*/ 183071 h 722663"/>
                <a:gd name="connsiteX1" fmla="*/ 0 w 2104643"/>
                <a:gd name="connsiteY1" fmla="*/ 403003 h 722663"/>
                <a:gd name="connsiteX2" fmla="*/ 1168718 w 2104643"/>
                <a:gd name="connsiteY2" fmla="*/ 681228 h 722663"/>
                <a:gd name="connsiteX3" fmla="*/ 2104644 w 2104643"/>
                <a:gd name="connsiteY3" fmla="*/ 0 h 722663"/>
                <a:gd name="connsiteX4" fmla="*/ 1441990 w 2104643"/>
                <a:gd name="connsiteY4" fmla="*/ 183071 h 72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643" h="722663">
                  <a:moveTo>
                    <a:pt x="1441990" y="183071"/>
                  </a:moveTo>
                  <a:cubicBezTo>
                    <a:pt x="934498" y="303371"/>
                    <a:pt x="444437" y="375571"/>
                    <a:pt x="0" y="403003"/>
                  </a:cubicBezTo>
                  <a:cubicBezTo>
                    <a:pt x="153638" y="669893"/>
                    <a:pt x="641032" y="793528"/>
                    <a:pt x="1168718" y="681228"/>
                  </a:cubicBezTo>
                  <a:cubicBezTo>
                    <a:pt x="1669542" y="574643"/>
                    <a:pt x="2046256" y="289465"/>
                    <a:pt x="2104644" y="0"/>
                  </a:cubicBezTo>
                  <a:cubicBezTo>
                    <a:pt x="1892903" y="67246"/>
                    <a:pt x="1671352" y="128778"/>
                    <a:pt x="1441990" y="18307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Graphic 23"/>
            <p:cNvSpPr/>
            <p:nvPr/>
          </p:nvSpPr>
          <p:spPr>
            <a:xfrm>
              <a:off x="8938164" y="3033712"/>
              <a:ext cx="814673" cy="865632"/>
            </a:xfrm>
            <a:custGeom>
              <a:avLst/>
              <a:gdLst>
                <a:gd name="connsiteX0" fmla="*/ 207264 w 814673"/>
                <a:gd name="connsiteY0" fmla="*/ 593503 h 865632"/>
                <a:gd name="connsiteX1" fmla="*/ 458438 w 814673"/>
                <a:gd name="connsiteY1" fmla="*/ 0 h 865632"/>
                <a:gd name="connsiteX2" fmla="*/ 767048 w 814673"/>
                <a:gd name="connsiteY2" fmla="*/ 484822 h 865632"/>
                <a:gd name="connsiteX3" fmla="*/ 0 w 814673"/>
                <a:gd name="connsiteY3" fmla="*/ 865632 h 865632"/>
                <a:gd name="connsiteX4" fmla="*/ 207264 w 814673"/>
                <a:gd name="connsiteY4" fmla="*/ 593503 h 86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673" h="865632">
                  <a:moveTo>
                    <a:pt x="207264" y="593503"/>
                  </a:moveTo>
                  <a:cubicBezTo>
                    <a:pt x="343757" y="385001"/>
                    <a:pt x="426244" y="183261"/>
                    <a:pt x="458438" y="0"/>
                  </a:cubicBezTo>
                  <a:cubicBezTo>
                    <a:pt x="757333" y="65627"/>
                    <a:pt x="894588" y="267938"/>
                    <a:pt x="767048" y="484822"/>
                  </a:cubicBezTo>
                  <a:cubicBezTo>
                    <a:pt x="645890" y="690753"/>
                    <a:pt x="324898" y="843915"/>
                    <a:pt x="0" y="865632"/>
                  </a:cubicBezTo>
                  <a:cubicBezTo>
                    <a:pt x="75914" y="778764"/>
                    <a:pt x="145637" y="687800"/>
                    <a:pt x="207264" y="593503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Graphic 23"/>
            <p:cNvSpPr/>
            <p:nvPr/>
          </p:nvSpPr>
          <p:spPr>
            <a:xfrm>
              <a:off x="8885966" y="2964370"/>
              <a:ext cx="814824" cy="889539"/>
            </a:xfrm>
            <a:custGeom>
              <a:avLst/>
              <a:gdLst>
                <a:gd name="connsiteX0" fmla="*/ 207359 w 814824"/>
                <a:gd name="connsiteY0" fmla="*/ 609981 h 889539"/>
                <a:gd name="connsiteX1" fmla="*/ 458629 w 814824"/>
                <a:gd name="connsiteY1" fmla="*/ 0 h 889539"/>
                <a:gd name="connsiteX2" fmla="*/ 767144 w 814824"/>
                <a:gd name="connsiteY2" fmla="*/ 498062 h 889539"/>
                <a:gd name="connsiteX3" fmla="*/ 0 w 814824"/>
                <a:gd name="connsiteY3" fmla="*/ 889540 h 889539"/>
                <a:gd name="connsiteX4" fmla="*/ 207359 w 814824"/>
                <a:gd name="connsiteY4" fmla="*/ 609981 h 88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824" h="889539">
                  <a:moveTo>
                    <a:pt x="207359" y="609981"/>
                  </a:moveTo>
                  <a:cubicBezTo>
                    <a:pt x="343853" y="395669"/>
                    <a:pt x="426434" y="188309"/>
                    <a:pt x="458629" y="0"/>
                  </a:cubicBezTo>
                  <a:cubicBezTo>
                    <a:pt x="757524" y="67437"/>
                    <a:pt x="894779" y="275177"/>
                    <a:pt x="767144" y="498062"/>
                  </a:cubicBezTo>
                  <a:cubicBezTo>
                    <a:pt x="645986" y="709708"/>
                    <a:pt x="324898" y="867156"/>
                    <a:pt x="0" y="889540"/>
                  </a:cubicBezTo>
                  <a:cubicBezTo>
                    <a:pt x="76010" y="800386"/>
                    <a:pt x="145638" y="706850"/>
                    <a:pt x="207359" y="60998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Graphic 23"/>
            <p:cNvSpPr/>
            <p:nvPr/>
          </p:nvSpPr>
          <p:spPr>
            <a:xfrm>
              <a:off x="2835886" y="5003767"/>
              <a:ext cx="1010307" cy="646497"/>
            </a:xfrm>
            <a:custGeom>
              <a:avLst/>
              <a:gdLst>
                <a:gd name="connsiteX0" fmla="*/ 694173 w 1010307"/>
                <a:gd name="connsiteY0" fmla="*/ 386334 h 646497"/>
                <a:gd name="connsiteX1" fmla="*/ 178299 w 1010307"/>
                <a:gd name="connsiteY1" fmla="*/ 0 h 646497"/>
                <a:gd name="connsiteX2" fmla="*/ 155820 w 1010307"/>
                <a:gd name="connsiteY2" fmla="*/ 574262 h 646497"/>
                <a:gd name="connsiteX3" fmla="*/ 1010308 w 1010307"/>
                <a:gd name="connsiteY3" fmla="*/ 517017 h 646497"/>
                <a:gd name="connsiteX4" fmla="*/ 694173 w 1010307"/>
                <a:gd name="connsiteY4" fmla="*/ 386334 h 64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307" h="646497">
                  <a:moveTo>
                    <a:pt x="694173" y="386334"/>
                  </a:moveTo>
                  <a:cubicBezTo>
                    <a:pt x="471288" y="274892"/>
                    <a:pt x="298409" y="142113"/>
                    <a:pt x="178299" y="0"/>
                  </a:cubicBezTo>
                  <a:cubicBezTo>
                    <a:pt x="-46872" y="207264"/>
                    <a:pt x="-63636" y="451104"/>
                    <a:pt x="155820" y="574262"/>
                  </a:cubicBezTo>
                  <a:cubicBezTo>
                    <a:pt x="364132" y="691229"/>
                    <a:pt x="718652" y="661892"/>
                    <a:pt x="1010308" y="517017"/>
                  </a:cubicBezTo>
                  <a:cubicBezTo>
                    <a:pt x="900961" y="480251"/>
                    <a:pt x="794948" y="436721"/>
                    <a:pt x="694173" y="386334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Graphic 23"/>
            <p:cNvSpPr/>
            <p:nvPr/>
          </p:nvSpPr>
          <p:spPr>
            <a:xfrm>
              <a:off x="2848683" y="4917756"/>
              <a:ext cx="1019799" cy="663345"/>
            </a:xfrm>
            <a:custGeom>
              <a:avLst/>
              <a:gdLst>
                <a:gd name="connsiteX0" fmla="*/ 699760 w 1019799"/>
                <a:gd name="connsiteY0" fmla="*/ 400431 h 663345"/>
                <a:gd name="connsiteX1" fmla="*/ 175599 w 1019799"/>
                <a:gd name="connsiteY1" fmla="*/ 0 h 663345"/>
                <a:gd name="connsiteX2" fmla="*/ 159883 w 1019799"/>
                <a:gd name="connsiteY2" fmla="*/ 585692 h 663345"/>
                <a:gd name="connsiteX3" fmla="*/ 1019800 w 1019799"/>
                <a:gd name="connsiteY3" fmla="*/ 537591 h 663345"/>
                <a:gd name="connsiteX4" fmla="*/ 699760 w 1019799"/>
                <a:gd name="connsiteY4" fmla="*/ 400431 h 66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799" h="663345">
                  <a:moveTo>
                    <a:pt x="699760" y="400431"/>
                  </a:moveTo>
                  <a:cubicBezTo>
                    <a:pt x="473922" y="284036"/>
                    <a:pt x="298186" y="146495"/>
                    <a:pt x="175599" y="0"/>
                  </a:cubicBezTo>
                  <a:cubicBezTo>
                    <a:pt x="-48715" y="208693"/>
                    <a:pt x="-62621" y="457391"/>
                    <a:pt x="159883" y="585692"/>
                  </a:cubicBezTo>
                  <a:cubicBezTo>
                    <a:pt x="371147" y="707517"/>
                    <a:pt x="727763" y="681895"/>
                    <a:pt x="1019800" y="537591"/>
                  </a:cubicBezTo>
                  <a:cubicBezTo>
                    <a:pt x="909119" y="498729"/>
                    <a:pt x="801868" y="453009"/>
                    <a:pt x="699760" y="40043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0" name="Group 419"/>
          <p:cNvGrpSpPr/>
          <p:nvPr/>
        </p:nvGrpSpPr>
        <p:grpSpPr>
          <a:xfrm rot="1701295">
            <a:off x="-20110" y="5511999"/>
            <a:ext cx="1392531" cy="1268144"/>
            <a:chOff x="9826436" y="3646627"/>
            <a:chExt cx="2026429" cy="1845419"/>
          </a:xfrm>
        </p:grpSpPr>
        <p:sp>
          <p:nvSpPr>
            <p:cNvPr id="421" name="Graphic 79"/>
            <p:cNvSpPr/>
            <p:nvPr/>
          </p:nvSpPr>
          <p:spPr>
            <a:xfrm>
              <a:off x="9826436" y="3646627"/>
              <a:ext cx="2026429" cy="1845419"/>
            </a:xfrm>
            <a:custGeom>
              <a:avLst/>
              <a:gdLst>
                <a:gd name="connsiteX0" fmla="*/ 1936178 w 2026429"/>
                <a:gd name="connsiteY0" fmla="*/ 1845419 h 1845419"/>
                <a:gd name="connsiteX1" fmla="*/ 90252 w 2026429"/>
                <a:gd name="connsiteY1" fmla="*/ 1845419 h 1845419"/>
                <a:gd name="connsiteX2" fmla="*/ 0 w 2026429"/>
                <a:gd name="connsiteY2" fmla="*/ 1755167 h 1845419"/>
                <a:gd name="connsiteX3" fmla="*/ 0 w 2026429"/>
                <a:gd name="connsiteY3" fmla="*/ 90252 h 1845419"/>
                <a:gd name="connsiteX4" fmla="*/ 90252 w 2026429"/>
                <a:gd name="connsiteY4" fmla="*/ 0 h 1845419"/>
                <a:gd name="connsiteX5" fmla="*/ 1936178 w 2026429"/>
                <a:gd name="connsiteY5" fmla="*/ 0 h 1845419"/>
                <a:gd name="connsiteX6" fmla="*/ 2026430 w 2026429"/>
                <a:gd name="connsiteY6" fmla="*/ 90252 h 1845419"/>
                <a:gd name="connsiteX7" fmla="*/ 2026430 w 2026429"/>
                <a:gd name="connsiteY7" fmla="*/ 1755167 h 1845419"/>
                <a:gd name="connsiteX8" fmla="*/ 1936178 w 2026429"/>
                <a:gd name="connsiteY8" fmla="*/ 1845419 h 184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6429" h="1845419">
                  <a:moveTo>
                    <a:pt x="1936178" y="1845419"/>
                  </a:moveTo>
                  <a:lnTo>
                    <a:pt x="90252" y="1845419"/>
                  </a:lnTo>
                  <a:cubicBezTo>
                    <a:pt x="40408" y="1845419"/>
                    <a:pt x="0" y="1805012"/>
                    <a:pt x="0" y="1755167"/>
                  </a:cubicBezTo>
                  <a:lnTo>
                    <a:pt x="0" y="90252"/>
                  </a:lnTo>
                  <a:cubicBezTo>
                    <a:pt x="0" y="40408"/>
                    <a:pt x="40408" y="0"/>
                    <a:pt x="90252" y="0"/>
                  </a:cubicBezTo>
                  <a:lnTo>
                    <a:pt x="1936178" y="0"/>
                  </a:lnTo>
                  <a:cubicBezTo>
                    <a:pt x="1986023" y="0"/>
                    <a:pt x="2026430" y="40408"/>
                    <a:pt x="2026430" y="90252"/>
                  </a:cubicBezTo>
                  <a:lnTo>
                    <a:pt x="2026430" y="1755167"/>
                  </a:lnTo>
                  <a:cubicBezTo>
                    <a:pt x="2026430" y="1805012"/>
                    <a:pt x="1986023" y="1845419"/>
                    <a:pt x="1936178" y="1845419"/>
                  </a:cubicBezTo>
                  <a:close/>
                </a:path>
              </a:pathLst>
            </a:custGeom>
            <a:solidFill>
              <a:schemeClr val="accent2"/>
            </a:solidFill>
            <a:ln w="1578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Graphic 79"/>
            <p:cNvSpPr/>
            <p:nvPr/>
          </p:nvSpPr>
          <p:spPr>
            <a:xfrm>
              <a:off x="9911931" y="3833702"/>
              <a:ext cx="1585280" cy="1519477"/>
            </a:xfrm>
            <a:custGeom>
              <a:avLst/>
              <a:gdLst>
                <a:gd name="connsiteX0" fmla="*/ 1508278 w 1585280"/>
                <a:gd name="connsiteY0" fmla="*/ 431485 h 1519477"/>
                <a:gd name="connsiteX1" fmla="*/ 1506917 w 1585280"/>
                <a:gd name="connsiteY1" fmla="*/ 430155 h 1519477"/>
                <a:gd name="connsiteX2" fmla="*/ 1504621 w 1585280"/>
                <a:gd name="connsiteY2" fmla="*/ 426022 h 1519477"/>
                <a:gd name="connsiteX3" fmla="*/ 1300445 w 1585280"/>
                <a:gd name="connsiteY3" fmla="*/ 176578 h 1519477"/>
                <a:gd name="connsiteX4" fmla="*/ 1128285 w 1585280"/>
                <a:gd name="connsiteY4" fmla="*/ 71458 h 1519477"/>
                <a:gd name="connsiteX5" fmla="*/ 836090 w 1585280"/>
                <a:gd name="connsiteY5" fmla="*/ 1093 h 1519477"/>
                <a:gd name="connsiteX6" fmla="*/ 737335 w 1585280"/>
                <a:gd name="connsiteY6" fmla="*/ 1963 h 1519477"/>
                <a:gd name="connsiteX7" fmla="*/ 601735 w 1585280"/>
                <a:gd name="connsiteY7" fmla="*/ 22167 h 1519477"/>
                <a:gd name="connsiteX8" fmla="*/ 279202 w 1585280"/>
                <a:gd name="connsiteY8" fmla="*/ 180821 h 1519477"/>
                <a:gd name="connsiteX9" fmla="*/ 152786 w 1585280"/>
                <a:gd name="connsiteY9" fmla="*/ 310847 h 1519477"/>
                <a:gd name="connsiteX10" fmla="*/ 22918 w 1585280"/>
                <a:gd name="connsiteY10" fmla="*/ 576426 h 1519477"/>
                <a:gd name="connsiteX11" fmla="*/ 22 w 1585280"/>
                <a:gd name="connsiteY11" fmla="*/ 756646 h 1519477"/>
                <a:gd name="connsiteX12" fmla="*/ 1321 w 1585280"/>
                <a:gd name="connsiteY12" fmla="*/ 807963 h 1519477"/>
                <a:gd name="connsiteX13" fmla="*/ 15444 w 1585280"/>
                <a:gd name="connsiteY13" fmla="*/ 910945 h 1519477"/>
                <a:gd name="connsiteX14" fmla="*/ 89704 w 1585280"/>
                <a:gd name="connsiteY14" fmla="*/ 1111495 h 1519477"/>
                <a:gd name="connsiteX15" fmla="*/ 181318 w 1585280"/>
                <a:gd name="connsiteY15" fmla="*/ 1243643 h 1519477"/>
                <a:gd name="connsiteX16" fmla="*/ 277033 w 1585280"/>
                <a:gd name="connsiteY16" fmla="*/ 1336635 h 1519477"/>
                <a:gd name="connsiteX17" fmla="*/ 486307 w 1585280"/>
                <a:gd name="connsiteY17" fmla="*/ 1460533 h 1519477"/>
                <a:gd name="connsiteX18" fmla="*/ 756636 w 1585280"/>
                <a:gd name="connsiteY18" fmla="*/ 1518612 h 1519477"/>
                <a:gd name="connsiteX19" fmla="*/ 911949 w 1585280"/>
                <a:gd name="connsiteY19" fmla="*/ 1510711 h 1519477"/>
                <a:gd name="connsiteX20" fmla="*/ 1082003 w 1585280"/>
                <a:gd name="connsiteY20" fmla="*/ 1466835 h 1519477"/>
                <a:gd name="connsiteX21" fmla="*/ 1323911 w 1585280"/>
                <a:gd name="connsiteY21" fmla="*/ 1323033 h 1519477"/>
                <a:gd name="connsiteX22" fmla="*/ 1414812 w 1585280"/>
                <a:gd name="connsiteY22" fmla="*/ 1229646 h 1519477"/>
                <a:gd name="connsiteX23" fmla="*/ 1523162 w 1585280"/>
                <a:gd name="connsiteY23" fmla="*/ 1054114 h 1519477"/>
                <a:gd name="connsiteX24" fmla="*/ 1584169 w 1585280"/>
                <a:gd name="connsiteY24" fmla="*/ 796927 h 1519477"/>
                <a:gd name="connsiteX25" fmla="*/ 1575191 w 1585280"/>
                <a:gd name="connsiteY25" fmla="*/ 642770 h 1519477"/>
                <a:gd name="connsiteX26" fmla="*/ 1574210 w 1585280"/>
                <a:gd name="connsiteY26" fmla="*/ 636135 h 1519477"/>
                <a:gd name="connsiteX27" fmla="*/ 1508785 w 1585280"/>
                <a:gd name="connsiteY27" fmla="*/ 430440 h 1519477"/>
                <a:gd name="connsiteX28" fmla="*/ 1508278 w 1585280"/>
                <a:gd name="connsiteY28" fmla="*/ 431485 h 151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85280" h="1519477">
                  <a:moveTo>
                    <a:pt x="1508278" y="431485"/>
                  </a:moveTo>
                  <a:cubicBezTo>
                    <a:pt x="1507629" y="430867"/>
                    <a:pt x="1507170" y="430582"/>
                    <a:pt x="1506917" y="430155"/>
                  </a:cubicBezTo>
                  <a:cubicBezTo>
                    <a:pt x="1506109" y="428809"/>
                    <a:pt x="1505333" y="427415"/>
                    <a:pt x="1504621" y="426022"/>
                  </a:cubicBezTo>
                  <a:cubicBezTo>
                    <a:pt x="1454412" y="328296"/>
                    <a:pt x="1386026" y="245312"/>
                    <a:pt x="1300445" y="176578"/>
                  </a:cubicBezTo>
                  <a:cubicBezTo>
                    <a:pt x="1247640" y="134175"/>
                    <a:pt x="1190132" y="99262"/>
                    <a:pt x="1128285" y="71458"/>
                  </a:cubicBezTo>
                  <a:cubicBezTo>
                    <a:pt x="1035278" y="29657"/>
                    <a:pt x="937695" y="6650"/>
                    <a:pt x="836090" y="1093"/>
                  </a:cubicBezTo>
                  <a:cubicBezTo>
                    <a:pt x="803251" y="-697"/>
                    <a:pt x="770285" y="-206"/>
                    <a:pt x="737335" y="1963"/>
                  </a:cubicBezTo>
                  <a:cubicBezTo>
                    <a:pt x="691528" y="4972"/>
                    <a:pt x="646307" y="11495"/>
                    <a:pt x="601735" y="22167"/>
                  </a:cubicBezTo>
                  <a:cubicBezTo>
                    <a:pt x="482301" y="50747"/>
                    <a:pt x="374585" y="103188"/>
                    <a:pt x="279202" y="180821"/>
                  </a:cubicBezTo>
                  <a:cubicBezTo>
                    <a:pt x="231939" y="219281"/>
                    <a:pt x="189742" y="262523"/>
                    <a:pt x="152786" y="310847"/>
                  </a:cubicBezTo>
                  <a:cubicBezTo>
                    <a:pt x="91747" y="390681"/>
                    <a:pt x="48046" y="479065"/>
                    <a:pt x="22918" y="576426"/>
                  </a:cubicBezTo>
                  <a:cubicBezTo>
                    <a:pt x="7670" y="635502"/>
                    <a:pt x="-484" y="695543"/>
                    <a:pt x="22" y="756646"/>
                  </a:cubicBezTo>
                  <a:cubicBezTo>
                    <a:pt x="165" y="773746"/>
                    <a:pt x="165" y="790847"/>
                    <a:pt x="1321" y="807963"/>
                  </a:cubicBezTo>
                  <a:cubicBezTo>
                    <a:pt x="3680" y="842654"/>
                    <a:pt x="8272" y="876966"/>
                    <a:pt x="15444" y="910945"/>
                  </a:cubicBezTo>
                  <a:cubicBezTo>
                    <a:pt x="30312" y="981437"/>
                    <a:pt x="55171" y="1048255"/>
                    <a:pt x="89704" y="1111495"/>
                  </a:cubicBezTo>
                  <a:cubicBezTo>
                    <a:pt x="115545" y="1158822"/>
                    <a:pt x="146183" y="1202824"/>
                    <a:pt x="181318" y="1243643"/>
                  </a:cubicBezTo>
                  <a:cubicBezTo>
                    <a:pt x="210421" y="1277464"/>
                    <a:pt x="242547" y="1308213"/>
                    <a:pt x="277033" y="1336635"/>
                  </a:cubicBezTo>
                  <a:cubicBezTo>
                    <a:pt x="340384" y="1388838"/>
                    <a:pt x="410337" y="1429816"/>
                    <a:pt x="486307" y="1460533"/>
                  </a:cubicBezTo>
                  <a:cubicBezTo>
                    <a:pt x="572997" y="1495589"/>
                    <a:pt x="663360" y="1514226"/>
                    <a:pt x="756636" y="1518612"/>
                  </a:cubicBezTo>
                  <a:cubicBezTo>
                    <a:pt x="808618" y="1521066"/>
                    <a:pt x="860490" y="1518263"/>
                    <a:pt x="911949" y="1510711"/>
                  </a:cubicBezTo>
                  <a:cubicBezTo>
                    <a:pt x="970138" y="1502176"/>
                    <a:pt x="1026902" y="1487672"/>
                    <a:pt x="1082003" y="1466835"/>
                  </a:cubicBezTo>
                  <a:cubicBezTo>
                    <a:pt x="1171131" y="1433141"/>
                    <a:pt x="1251946" y="1385371"/>
                    <a:pt x="1323911" y="1323033"/>
                  </a:cubicBezTo>
                  <a:cubicBezTo>
                    <a:pt x="1356813" y="1294533"/>
                    <a:pt x="1387055" y="1263309"/>
                    <a:pt x="1414812" y="1229646"/>
                  </a:cubicBezTo>
                  <a:cubicBezTo>
                    <a:pt x="1459004" y="1176049"/>
                    <a:pt x="1495121" y="1117575"/>
                    <a:pt x="1523162" y="1054114"/>
                  </a:cubicBezTo>
                  <a:cubicBezTo>
                    <a:pt x="1559374" y="972174"/>
                    <a:pt x="1579356" y="886213"/>
                    <a:pt x="1584169" y="796927"/>
                  </a:cubicBezTo>
                  <a:cubicBezTo>
                    <a:pt x="1586940" y="745325"/>
                    <a:pt x="1584739" y="693675"/>
                    <a:pt x="1575191" y="642770"/>
                  </a:cubicBezTo>
                  <a:cubicBezTo>
                    <a:pt x="1574764" y="640505"/>
                    <a:pt x="1574447" y="638305"/>
                    <a:pt x="1574210" y="636135"/>
                  </a:cubicBezTo>
                  <a:lnTo>
                    <a:pt x="1508785" y="430440"/>
                  </a:lnTo>
                  <a:cubicBezTo>
                    <a:pt x="1508595" y="430820"/>
                    <a:pt x="1508437" y="431152"/>
                    <a:pt x="1508278" y="43148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30000"/>
                  </a:schemeClr>
                </a:gs>
                <a:gs pos="100000">
                  <a:schemeClr val="accent5">
                    <a:lumMod val="30000"/>
                  </a:schemeClr>
                </a:gs>
              </a:gsLst>
              <a:lin ang="5400000" scaled="1"/>
            </a:gra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Graphic 79"/>
            <p:cNvSpPr/>
            <p:nvPr/>
          </p:nvSpPr>
          <p:spPr>
            <a:xfrm>
              <a:off x="11851187" y="3922956"/>
              <a:ext cx="1678" cy="1458649"/>
            </a:xfrm>
            <a:custGeom>
              <a:avLst/>
              <a:gdLst>
                <a:gd name="connsiteX0" fmla="*/ 1678 w 1678"/>
                <a:gd name="connsiteY0" fmla="*/ 1458364 h 1458649"/>
                <a:gd name="connsiteX1" fmla="*/ 269 w 1678"/>
                <a:gd name="connsiteY1" fmla="*/ 1458649 h 1458649"/>
                <a:gd name="connsiteX2" fmla="*/ 95 w 1678"/>
                <a:gd name="connsiteY2" fmla="*/ 1440488 h 1458649"/>
                <a:gd name="connsiteX3" fmla="*/ 63 w 1678"/>
                <a:gd name="connsiteY3" fmla="*/ 8645 h 1458649"/>
                <a:gd name="connsiteX4" fmla="*/ 0 w 1678"/>
                <a:gd name="connsiteY4" fmla="*/ 6270 h 1458649"/>
                <a:gd name="connsiteX5" fmla="*/ 1678 w 1678"/>
                <a:gd name="connsiteY5" fmla="*/ 0 h 1458649"/>
                <a:gd name="connsiteX6" fmla="*/ 1678 w 1678"/>
                <a:gd name="connsiteY6" fmla="*/ 1458364 h 145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8" h="1458649">
                  <a:moveTo>
                    <a:pt x="1678" y="1458364"/>
                  </a:moveTo>
                  <a:cubicBezTo>
                    <a:pt x="1188" y="1458380"/>
                    <a:pt x="728" y="1458475"/>
                    <a:pt x="269" y="1458649"/>
                  </a:cubicBezTo>
                  <a:cubicBezTo>
                    <a:pt x="206" y="1452601"/>
                    <a:pt x="95" y="1446552"/>
                    <a:pt x="95" y="1440488"/>
                  </a:cubicBezTo>
                  <a:cubicBezTo>
                    <a:pt x="79" y="963212"/>
                    <a:pt x="79" y="485921"/>
                    <a:pt x="63" y="8645"/>
                  </a:cubicBezTo>
                  <a:cubicBezTo>
                    <a:pt x="63" y="7854"/>
                    <a:pt x="16" y="7062"/>
                    <a:pt x="0" y="6270"/>
                  </a:cubicBezTo>
                  <a:cubicBezTo>
                    <a:pt x="459" y="4148"/>
                    <a:pt x="-649" y="1615"/>
                    <a:pt x="1678" y="0"/>
                  </a:cubicBezTo>
                  <a:cubicBezTo>
                    <a:pt x="1678" y="486127"/>
                    <a:pt x="1678" y="972253"/>
                    <a:pt x="1678" y="1458364"/>
                  </a:cubicBezTo>
                  <a:close/>
                </a:path>
              </a:pathLst>
            </a:custGeom>
            <a:solidFill>
              <a:srgbClr val="974C5F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Graphic 79"/>
            <p:cNvSpPr/>
            <p:nvPr/>
          </p:nvSpPr>
          <p:spPr>
            <a:xfrm>
              <a:off x="11613794" y="4690601"/>
              <a:ext cx="156345" cy="374421"/>
            </a:xfrm>
            <a:custGeom>
              <a:avLst/>
              <a:gdLst>
                <a:gd name="connsiteX0" fmla="*/ 27280 w 156345"/>
                <a:gd name="connsiteY0" fmla="*/ 258206 h 374421"/>
                <a:gd name="connsiteX1" fmla="*/ 27359 w 156345"/>
                <a:gd name="connsiteY1" fmla="*/ 156221 h 374421"/>
                <a:gd name="connsiteX2" fmla="*/ 21992 w 156345"/>
                <a:gd name="connsiteY2" fmla="*/ 143221 h 374421"/>
                <a:gd name="connsiteX3" fmla="*/ 22387 w 156345"/>
                <a:gd name="connsiteY3" fmla="*/ 42155 h 374421"/>
                <a:gd name="connsiteX4" fmla="*/ 27359 w 156345"/>
                <a:gd name="connsiteY4" fmla="*/ 30596 h 374421"/>
                <a:gd name="connsiteX5" fmla="*/ 27264 w 156345"/>
                <a:gd name="connsiteY5" fmla="*/ 10836 h 374421"/>
                <a:gd name="connsiteX6" fmla="*/ 37081 w 156345"/>
                <a:gd name="connsiteY6" fmla="*/ 148 h 374421"/>
                <a:gd name="connsiteX7" fmla="*/ 113843 w 156345"/>
                <a:gd name="connsiteY7" fmla="*/ 69 h 374421"/>
                <a:gd name="connsiteX8" fmla="*/ 122821 w 156345"/>
                <a:gd name="connsiteY8" fmla="*/ 9775 h 374421"/>
                <a:gd name="connsiteX9" fmla="*/ 139462 w 156345"/>
                <a:gd name="connsiteY9" fmla="*/ 48916 h 374421"/>
                <a:gd name="connsiteX10" fmla="*/ 129075 w 156345"/>
                <a:gd name="connsiteY10" fmla="*/ 147623 h 374421"/>
                <a:gd name="connsiteX11" fmla="*/ 123058 w 156345"/>
                <a:gd name="connsiteY11" fmla="*/ 160923 h 374421"/>
                <a:gd name="connsiteX12" fmla="*/ 123137 w 156345"/>
                <a:gd name="connsiteY12" fmla="*/ 360159 h 374421"/>
                <a:gd name="connsiteX13" fmla="*/ 109283 w 156345"/>
                <a:gd name="connsiteY13" fmla="*/ 374409 h 374421"/>
                <a:gd name="connsiteX14" fmla="*/ 40438 w 156345"/>
                <a:gd name="connsiteY14" fmla="*/ 374409 h 374421"/>
                <a:gd name="connsiteX15" fmla="*/ 27312 w 156345"/>
                <a:gd name="connsiteY15" fmla="*/ 361030 h 374421"/>
                <a:gd name="connsiteX16" fmla="*/ 27280 w 156345"/>
                <a:gd name="connsiteY16" fmla="*/ 258206 h 37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345" h="374421">
                  <a:moveTo>
                    <a:pt x="27280" y="258206"/>
                  </a:moveTo>
                  <a:cubicBezTo>
                    <a:pt x="27280" y="224211"/>
                    <a:pt x="27201" y="190216"/>
                    <a:pt x="27359" y="156221"/>
                  </a:cubicBezTo>
                  <a:cubicBezTo>
                    <a:pt x="27391" y="150916"/>
                    <a:pt x="26219" y="147116"/>
                    <a:pt x="21992" y="143221"/>
                  </a:cubicBezTo>
                  <a:cubicBezTo>
                    <a:pt x="-7507" y="116098"/>
                    <a:pt x="-7285" y="69040"/>
                    <a:pt x="22387" y="42155"/>
                  </a:cubicBezTo>
                  <a:cubicBezTo>
                    <a:pt x="26156" y="38735"/>
                    <a:pt x="27581" y="35410"/>
                    <a:pt x="27359" y="30596"/>
                  </a:cubicBezTo>
                  <a:cubicBezTo>
                    <a:pt x="27074" y="24025"/>
                    <a:pt x="27423" y="17422"/>
                    <a:pt x="27264" y="10836"/>
                  </a:cubicBezTo>
                  <a:cubicBezTo>
                    <a:pt x="27106" y="4011"/>
                    <a:pt x="30415" y="195"/>
                    <a:pt x="37081" y="148"/>
                  </a:cubicBezTo>
                  <a:cubicBezTo>
                    <a:pt x="62669" y="-42"/>
                    <a:pt x="88256" y="-26"/>
                    <a:pt x="113843" y="69"/>
                  </a:cubicBezTo>
                  <a:cubicBezTo>
                    <a:pt x="120050" y="84"/>
                    <a:pt x="123755" y="4344"/>
                    <a:pt x="122821" y="9775"/>
                  </a:cubicBezTo>
                  <a:cubicBezTo>
                    <a:pt x="119907" y="26748"/>
                    <a:pt x="128537" y="37088"/>
                    <a:pt x="139462" y="48916"/>
                  </a:cubicBezTo>
                  <a:cubicBezTo>
                    <a:pt x="165888" y="77480"/>
                    <a:pt x="160442" y="122463"/>
                    <a:pt x="129075" y="147623"/>
                  </a:cubicBezTo>
                  <a:cubicBezTo>
                    <a:pt x="124230" y="151502"/>
                    <a:pt x="123043" y="155334"/>
                    <a:pt x="123058" y="160923"/>
                  </a:cubicBezTo>
                  <a:cubicBezTo>
                    <a:pt x="123185" y="227330"/>
                    <a:pt x="123137" y="293752"/>
                    <a:pt x="123137" y="360159"/>
                  </a:cubicBezTo>
                  <a:cubicBezTo>
                    <a:pt x="123137" y="372968"/>
                    <a:pt x="121728" y="374409"/>
                    <a:pt x="109283" y="374409"/>
                  </a:cubicBezTo>
                  <a:cubicBezTo>
                    <a:pt x="86340" y="374425"/>
                    <a:pt x="63381" y="374425"/>
                    <a:pt x="40438" y="374409"/>
                  </a:cubicBezTo>
                  <a:cubicBezTo>
                    <a:pt x="29101" y="374393"/>
                    <a:pt x="27328" y="372652"/>
                    <a:pt x="27312" y="361030"/>
                  </a:cubicBezTo>
                  <a:cubicBezTo>
                    <a:pt x="27249" y="326718"/>
                    <a:pt x="27280" y="292454"/>
                    <a:pt x="27280" y="258206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Graphic 79"/>
            <p:cNvSpPr/>
            <p:nvPr/>
          </p:nvSpPr>
          <p:spPr>
            <a:xfrm>
              <a:off x="11320657" y="5217438"/>
              <a:ext cx="189744" cy="182788"/>
            </a:xfrm>
            <a:custGeom>
              <a:avLst/>
              <a:gdLst>
                <a:gd name="connsiteX0" fmla="*/ 94913 w 189744"/>
                <a:gd name="connsiteY0" fmla="*/ 182788 h 182788"/>
                <a:gd name="connsiteX1" fmla="*/ 940 w 189744"/>
                <a:gd name="connsiteY1" fmla="*/ 103414 h 182788"/>
                <a:gd name="connsiteX2" fmla="*/ 41475 w 189744"/>
                <a:gd name="connsiteY2" fmla="*/ 15996 h 182788"/>
                <a:gd name="connsiteX3" fmla="*/ 175380 w 189744"/>
                <a:gd name="connsiteY3" fmla="*/ 43024 h 182788"/>
                <a:gd name="connsiteX4" fmla="*/ 119899 w 189744"/>
                <a:gd name="connsiteY4" fmla="*/ 179431 h 182788"/>
                <a:gd name="connsiteX5" fmla="*/ 94913 w 189744"/>
                <a:gd name="connsiteY5" fmla="*/ 182788 h 18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744" h="182788">
                  <a:moveTo>
                    <a:pt x="94913" y="182788"/>
                  </a:moveTo>
                  <a:cubicBezTo>
                    <a:pt x="47697" y="182820"/>
                    <a:pt x="7100" y="149664"/>
                    <a:pt x="940" y="103414"/>
                  </a:cubicBezTo>
                  <a:cubicBezTo>
                    <a:pt x="-3968" y="66584"/>
                    <a:pt x="10456" y="36785"/>
                    <a:pt x="41475" y="15996"/>
                  </a:cubicBezTo>
                  <a:cubicBezTo>
                    <a:pt x="85461" y="-13487"/>
                    <a:pt x="146658" y="-915"/>
                    <a:pt x="175380" y="43024"/>
                  </a:cubicBezTo>
                  <a:cubicBezTo>
                    <a:pt x="209011" y="94468"/>
                    <a:pt x="180780" y="163993"/>
                    <a:pt x="119899" y="179431"/>
                  </a:cubicBezTo>
                  <a:cubicBezTo>
                    <a:pt x="111713" y="181505"/>
                    <a:pt x="103384" y="182756"/>
                    <a:pt x="94913" y="182788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Graphic 79"/>
            <p:cNvSpPr/>
            <p:nvPr/>
          </p:nvSpPr>
          <p:spPr>
            <a:xfrm>
              <a:off x="11572255" y="5220780"/>
              <a:ext cx="189627" cy="175745"/>
            </a:xfrm>
            <a:custGeom>
              <a:avLst/>
              <a:gdLst>
                <a:gd name="connsiteX0" fmla="*/ 69 w 189627"/>
                <a:gd name="connsiteY0" fmla="*/ 87896 h 175745"/>
                <a:gd name="connsiteX1" fmla="*/ 54853 w 189627"/>
                <a:gd name="connsiteY1" fmla="*/ 8395 h 175745"/>
                <a:gd name="connsiteX2" fmla="*/ 173860 w 189627"/>
                <a:gd name="connsiteY2" fmla="*/ 39413 h 175745"/>
                <a:gd name="connsiteX3" fmla="*/ 149460 w 189627"/>
                <a:gd name="connsiteY3" fmla="*/ 159432 h 175745"/>
                <a:gd name="connsiteX4" fmla="*/ 5595 w 189627"/>
                <a:gd name="connsiteY4" fmla="*/ 118106 h 175745"/>
                <a:gd name="connsiteX5" fmla="*/ 69 w 189627"/>
                <a:gd name="connsiteY5" fmla="*/ 87896 h 17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627" h="175745">
                  <a:moveTo>
                    <a:pt x="69" y="87896"/>
                  </a:moveTo>
                  <a:cubicBezTo>
                    <a:pt x="1383" y="49832"/>
                    <a:pt x="20747" y="23959"/>
                    <a:pt x="54853" y="8395"/>
                  </a:cubicBezTo>
                  <a:cubicBezTo>
                    <a:pt x="95942" y="-10352"/>
                    <a:pt x="147908" y="3296"/>
                    <a:pt x="173860" y="39413"/>
                  </a:cubicBezTo>
                  <a:cubicBezTo>
                    <a:pt x="202123" y="78744"/>
                    <a:pt x="191435" y="131328"/>
                    <a:pt x="149460" y="159432"/>
                  </a:cubicBezTo>
                  <a:cubicBezTo>
                    <a:pt x="99219" y="193079"/>
                    <a:pt x="27271" y="172432"/>
                    <a:pt x="5595" y="118106"/>
                  </a:cubicBezTo>
                  <a:cubicBezTo>
                    <a:pt x="1747" y="108479"/>
                    <a:pt x="-422" y="98504"/>
                    <a:pt x="69" y="87896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Graphic 79"/>
            <p:cNvSpPr/>
            <p:nvPr/>
          </p:nvSpPr>
          <p:spPr>
            <a:xfrm>
              <a:off x="10445067" y="4346320"/>
              <a:ext cx="517784" cy="493876"/>
            </a:xfrm>
            <a:custGeom>
              <a:avLst/>
              <a:gdLst>
                <a:gd name="connsiteX0" fmla="*/ 259284 w 517784"/>
                <a:gd name="connsiteY0" fmla="*/ 46 h 493876"/>
                <a:gd name="connsiteX1" fmla="*/ 489712 w 517784"/>
                <a:gd name="connsiteY1" fmla="*/ 135693 h 493876"/>
                <a:gd name="connsiteX2" fmla="*/ 457285 w 517784"/>
                <a:gd name="connsiteY2" fmla="*/ 405610 h 493876"/>
                <a:gd name="connsiteX3" fmla="*/ 289970 w 517784"/>
                <a:gd name="connsiteY3" fmla="*/ 492047 h 493876"/>
                <a:gd name="connsiteX4" fmla="*/ 12912 w 517784"/>
                <a:gd name="connsiteY4" fmla="*/ 321375 h 493876"/>
                <a:gd name="connsiteX5" fmla="*/ 67016 w 517784"/>
                <a:gd name="connsiteY5" fmla="*/ 82159 h 493876"/>
                <a:gd name="connsiteX6" fmla="*/ 222756 w 517784"/>
                <a:gd name="connsiteY6" fmla="*/ 2579 h 493876"/>
                <a:gd name="connsiteX7" fmla="*/ 259284 w 517784"/>
                <a:gd name="connsiteY7" fmla="*/ 46 h 49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7784" h="493876">
                  <a:moveTo>
                    <a:pt x="259284" y="46"/>
                  </a:moveTo>
                  <a:cubicBezTo>
                    <a:pt x="360240" y="4115"/>
                    <a:pt x="439678" y="45599"/>
                    <a:pt x="489712" y="135693"/>
                  </a:cubicBezTo>
                  <a:cubicBezTo>
                    <a:pt x="537277" y="221338"/>
                    <a:pt x="523042" y="332759"/>
                    <a:pt x="457285" y="405610"/>
                  </a:cubicBezTo>
                  <a:cubicBezTo>
                    <a:pt x="412270" y="455502"/>
                    <a:pt x="356329" y="484304"/>
                    <a:pt x="289970" y="492047"/>
                  </a:cubicBezTo>
                  <a:cubicBezTo>
                    <a:pt x="168193" y="506249"/>
                    <a:pt x="49883" y="436676"/>
                    <a:pt x="12912" y="321375"/>
                  </a:cubicBezTo>
                  <a:cubicBezTo>
                    <a:pt x="-15811" y="231819"/>
                    <a:pt x="3887" y="151289"/>
                    <a:pt x="67016" y="82159"/>
                  </a:cubicBezTo>
                  <a:cubicBezTo>
                    <a:pt x="108674" y="36526"/>
                    <a:pt x="161844" y="11430"/>
                    <a:pt x="222756" y="2579"/>
                  </a:cubicBezTo>
                  <a:cubicBezTo>
                    <a:pt x="234742" y="837"/>
                    <a:pt x="246871" y="-239"/>
                    <a:pt x="259284" y="46"/>
                  </a:cubicBezTo>
                  <a:close/>
                </a:path>
              </a:pathLst>
            </a:custGeom>
            <a:solidFill>
              <a:schemeClr val="accent2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Graphic 79"/>
            <p:cNvSpPr/>
            <p:nvPr/>
          </p:nvSpPr>
          <p:spPr>
            <a:xfrm>
              <a:off x="10116081" y="4776838"/>
              <a:ext cx="549456" cy="525814"/>
            </a:xfrm>
            <a:custGeom>
              <a:avLst/>
              <a:gdLst>
                <a:gd name="connsiteX0" fmla="*/ 549051 w 549456"/>
                <a:gd name="connsiteY0" fmla="*/ 116963 h 525814"/>
                <a:gd name="connsiteX1" fmla="*/ 537634 w 549456"/>
                <a:gd name="connsiteY1" fmla="*/ 187154 h 525814"/>
                <a:gd name="connsiteX2" fmla="*/ 514660 w 549456"/>
                <a:gd name="connsiteY2" fmla="*/ 327076 h 525814"/>
                <a:gd name="connsiteX3" fmla="*/ 488233 w 549456"/>
                <a:gd name="connsiteY3" fmla="*/ 487978 h 525814"/>
                <a:gd name="connsiteX4" fmla="*/ 483372 w 549456"/>
                <a:gd name="connsiteY4" fmla="*/ 519092 h 525814"/>
                <a:gd name="connsiteX5" fmla="*/ 474680 w 549456"/>
                <a:gd name="connsiteY5" fmla="*/ 525441 h 525814"/>
                <a:gd name="connsiteX6" fmla="*/ 319873 w 549456"/>
                <a:gd name="connsiteY6" fmla="*/ 483814 h 525814"/>
                <a:gd name="connsiteX7" fmla="*/ 20173 w 549456"/>
                <a:gd name="connsiteY7" fmla="*/ 275743 h 525814"/>
                <a:gd name="connsiteX8" fmla="*/ 2297 w 549456"/>
                <a:gd name="connsiteY8" fmla="*/ 254653 h 525814"/>
                <a:gd name="connsiteX9" fmla="*/ 3690 w 549456"/>
                <a:gd name="connsiteY9" fmla="*/ 245897 h 525814"/>
                <a:gd name="connsiteX10" fmla="*/ 180584 w 549456"/>
                <a:gd name="connsiteY10" fmla="*/ 117311 h 525814"/>
                <a:gd name="connsiteX11" fmla="*/ 338842 w 549456"/>
                <a:gd name="connsiteY11" fmla="*/ 2010 h 525814"/>
                <a:gd name="connsiteX12" fmla="*/ 347915 w 549456"/>
                <a:gd name="connsiteY12" fmla="*/ 3229 h 525814"/>
                <a:gd name="connsiteX13" fmla="*/ 537777 w 549456"/>
                <a:gd name="connsiteY13" fmla="*/ 109569 h 525814"/>
                <a:gd name="connsiteX14" fmla="*/ 545551 w 549456"/>
                <a:gd name="connsiteY14" fmla="*/ 110819 h 525814"/>
                <a:gd name="connsiteX15" fmla="*/ 549051 w 549456"/>
                <a:gd name="connsiteY15" fmla="*/ 116963 h 52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9456" h="525814">
                  <a:moveTo>
                    <a:pt x="549051" y="116963"/>
                  </a:moveTo>
                  <a:cubicBezTo>
                    <a:pt x="545393" y="139463"/>
                    <a:pt x="541545" y="163308"/>
                    <a:pt x="537634" y="187154"/>
                  </a:cubicBezTo>
                  <a:cubicBezTo>
                    <a:pt x="529987" y="233800"/>
                    <a:pt x="522307" y="280430"/>
                    <a:pt x="514660" y="327076"/>
                  </a:cubicBezTo>
                  <a:cubicBezTo>
                    <a:pt x="505856" y="380705"/>
                    <a:pt x="497037" y="434350"/>
                    <a:pt x="488233" y="487978"/>
                  </a:cubicBezTo>
                  <a:cubicBezTo>
                    <a:pt x="486523" y="498350"/>
                    <a:pt x="484101" y="508657"/>
                    <a:pt x="483372" y="519092"/>
                  </a:cubicBezTo>
                  <a:cubicBezTo>
                    <a:pt x="482897" y="525995"/>
                    <a:pt x="480237" y="526375"/>
                    <a:pt x="474680" y="525441"/>
                  </a:cubicBezTo>
                  <a:cubicBezTo>
                    <a:pt x="421748" y="516479"/>
                    <a:pt x="370003" y="503084"/>
                    <a:pt x="319873" y="483814"/>
                  </a:cubicBezTo>
                  <a:cubicBezTo>
                    <a:pt x="203005" y="438862"/>
                    <a:pt x="102920" y="369764"/>
                    <a:pt x="20173" y="275743"/>
                  </a:cubicBezTo>
                  <a:cubicBezTo>
                    <a:pt x="14093" y="268824"/>
                    <a:pt x="8598" y="261350"/>
                    <a:pt x="2297" y="254653"/>
                  </a:cubicBezTo>
                  <a:cubicBezTo>
                    <a:pt x="-1630" y="250489"/>
                    <a:pt x="-94" y="248636"/>
                    <a:pt x="3690" y="245897"/>
                  </a:cubicBezTo>
                  <a:cubicBezTo>
                    <a:pt x="62702" y="203098"/>
                    <a:pt x="121635" y="160189"/>
                    <a:pt x="180584" y="117311"/>
                  </a:cubicBezTo>
                  <a:cubicBezTo>
                    <a:pt x="233358" y="78914"/>
                    <a:pt x="286195" y="40597"/>
                    <a:pt x="338842" y="2010"/>
                  </a:cubicBezTo>
                  <a:cubicBezTo>
                    <a:pt x="343070" y="-1093"/>
                    <a:pt x="344685" y="-539"/>
                    <a:pt x="347915" y="3229"/>
                  </a:cubicBezTo>
                  <a:cubicBezTo>
                    <a:pt x="398171" y="61830"/>
                    <a:pt x="461569" y="97139"/>
                    <a:pt x="537777" y="109569"/>
                  </a:cubicBezTo>
                  <a:cubicBezTo>
                    <a:pt x="540374" y="109996"/>
                    <a:pt x="542970" y="110899"/>
                    <a:pt x="545551" y="110819"/>
                  </a:cubicBezTo>
                  <a:cubicBezTo>
                    <a:pt x="549415" y="110677"/>
                    <a:pt x="550016" y="112514"/>
                    <a:pt x="549051" y="116963"/>
                  </a:cubicBezTo>
                  <a:close/>
                </a:path>
              </a:pathLst>
            </a:custGeom>
            <a:solidFill>
              <a:schemeClr val="accent5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Graphic 79"/>
            <p:cNvSpPr/>
            <p:nvPr/>
          </p:nvSpPr>
          <p:spPr>
            <a:xfrm>
              <a:off x="10737922" y="3869412"/>
              <a:ext cx="521448" cy="520058"/>
            </a:xfrm>
            <a:custGeom>
              <a:avLst/>
              <a:gdLst>
                <a:gd name="connsiteX0" fmla="*/ 521449 w 521448"/>
                <a:gd name="connsiteY0" fmla="*/ 220131 h 520058"/>
                <a:gd name="connsiteX1" fmla="*/ 403520 w 521448"/>
                <a:gd name="connsiteY1" fmla="*/ 328528 h 520058"/>
                <a:gd name="connsiteX2" fmla="*/ 198536 w 521448"/>
                <a:gd name="connsiteY2" fmla="*/ 516949 h 520058"/>
                <a:gd name="connsiteX3" fmla="*/ 187690 w 521448"/>
                <a:gd name="connsiteY3" fmla="*/ 516949 h 520058"/>
                <a:gd name="connsiteX4" fmla="*/ 9577 w 521448"/>
                <a:gd name="connsiteY4" fmla="*/ 429959 h 520058"/>
                <a:gd name="connsiteX5" fmla="*/ 108 w 521448"/>
                <a:gd name="connsiteY5" fmla="*/ 419208 h 520058"/>
                <a:gd name="connsiteX6" fmla="*/ 9244 w 521448"/>
                <a:gd name="connsiteY6" fmla="*/ 305838 h 520058"/>
                <a:gd name="connsiteX7" fmla="*/ 16195 w 521448"/>
                <a:gd name="connsiteY7" fmla="*/ 215270 h 520058"/>
                <a:gd name="connsiteX8" fmla="*/ 23495 w 521448"/>
                <a:gd name="connsiteY8" fmla="*/ 122357 h 520058"/>
                <a:gd name="connsiteX9" fmla="*/ 30446 w 521448"/>
                <a:gd name="connsiteY9" fmla="*/ 30997 h 520058"/>
                <a:gd name="connsiteX10" fmla="*/ 32235 w 521448"/>
                <a:gd name="connsiteY10" fmla="*/ 4998 h 520058"/>
                <a:gd name="connsiteX11" fmla="*/ 37112 w 521448"/>
                <a:gd name="connsiteY11" fmla="*/ 42 h 520058"/>
                <a:gd name="connsiteX12" fmla="*/ 237028 w 521448"/>
                <a:gd name="connsiteY12" fmla="*/ 42381 h 520058"/>
                <a:gd name="connsiteX13" fmla="*/ 515210 w 521448"/>
                <a:gd name="connsiteY13" fmla="*/ 214525 h 520058"/>
                <a:gd name="connsiteX14" fmla="*/ 521449 w 521448"/>
                <a:gd name="connsiteY14" fmla="*/ 220131 h 52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1448" h="520058">
                  <a:moveTo>
                    <a:pt x="521449" y="220131"/>
                  </a:moveTo>
                  <a:cubicBezTo>
                    <a:pt x="481564" y="256801"/>
                    <a:pt x="442550" y="292681"/>
                    <a:pt x="403520" y="328528"/>
                  </a:cubicBezTo>
                  <a:cubicBezTo>
                    <a:pt x="335165" y="391309"/>
                    <a:pt x="266780" y="454042"/>
                    <a:pt x="198536" y="516949"/>
                  </a:cubicBezTo>
                  <a:cubicBezTo>
                    <a:pt x="194356" y="520797"/>
                    <a:pt x="192219" y="521383"/>
                    <a:pt x="187690" y="516949"/>
                  </a:cubicBezTo>
                  <a:cubicBezTo>
                    <a:pt x="138020" y="468261"/>
                    <a:pt x="78612" y="439142"/>
                    <a:pt x="9577" y="429959"/>
                  </a:cubicBezTo>
                  <a:cubicBezTo>
                    <a:pt x="2911" y="429072"/>
                    <a:pt x="-684" y="427758"/>
                    <a:pt x="108" y="419208"/>
                  </a:cubicBezTo>
                  <a:cubicBezTo>
                    <a:pt x="3655" y="381460"/>
                    <a:pt x="6315" y="343649"/>
                    <a:pt x="9244" y="305838"/>
                  </a:cubicBezTo>
                  <a:cubicBezTo>
                    <a:pt x="11588" y="275644"/>
                    <a:pt x="13852" y="245449"/>
                    <a:pt x="16195" y="215270"/>
                  </a:cubicBezTo>
                  <a:cubicBezTo>
                    <a:pt x="18602" y="184299"/>
                    <a:pt x="21104" y="153328"/>
                    <a:pt x="23495" y="122357"/>
                  </a:cubicBezTo>
                  <a:cubicBezTo>
                    <a:pt x="25854" y="91909"/>
                    <a:pt x="28150" y="61445"/>
                    <a:pt x="30446" y="30997"/>
                  </a:cubicBezTo>
                  <a:cubicBezTo>
                    <a:pt x="31095" y="22336"/>
                    <a:pt x="31665" y="13659"/>
                    <a:pt x="32235" y="4998"/>
                  </a:cubicBezTo>
                  <a:cubicBezTo>
                    <a:pt x="32441" y="1910"/>
                    <a:pt x="32551" y="-338"/>
                    <a:pt x="37112" y="42"/>
                  </a:cubicBezTo>
                  <a:cubicBezTo>
                    <a:pt x="105513" y="5916"/>
                    <a:pt x="172268" y="19454"/>
                    <a:pt x="237028" y="42381"/>
                  </a:cubicBezTo>
                  <a:cubicBezTo>
                    <a:pt x="342227" y="79638"/>
                    <a:pt x="435139" y="136734"/>
                    <a:pt x="515210" y="214525"/>
                  </a:cubicBezTo>
                  <a:cubicBezTo>
                    <a:pt x="517095" y="216362"/>
                    <a:pt x="519121" y="218056"/>
                    <a:pt x="521449" y="220131"/>
                  </a:cubicBezTo>
                  <a:close/>
                </a:path>
              </a:pathLst>
            </a:custGeom>
            <a:solidFill>
              <a:schemeClr val="accent5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/>
            <p:cNvSpPr/>
            <p:nvPr/>
          </p:nvSpPr>
          <p:spPr>
            <a:xfrm>
              <a:off x="10489193" y="4373020"/>
              <a:ext cx="365752" cy="354288"/>
            </a:xfrm>
            <a:custGeom>
              <a:avLst/>
              <a:gdLst>
                <a:gd name="connsiteX0" fmla="*/ 356294 w 365752"/>
                <a:gd name="connsiteY0" fmla="*/ 236197 h 354288"/>
                <a:gd name="connsiteX1" fmla="*/ 361541 w 365752"/>
                <a:gd name="connsiteY1" fmla="*/ 241900 h 354288"/>
                <a:gd name="connsiteX2" fmla="*/ 365752 w 365752"/>
                <a:gd name="connsiteY2" fmla="*/ 248582 h 354288"/>
                <a:gd name="connsiteX3" fmla="*/ 360606 w 365752"/>
                <a:gd name="connsiteY3" fmla="*/ 253111 h 354288"/>
                <a:gd name="connsiteX4" fmla="*/ 247158 w 365752"/>
                <a:gd name="connsiteY4" fmla="*/ 326453 h 354288"/>
                <a:gd name="connsiteX5" fmla="*/ 207431 w 365752"/>
                <a:gd name="connsiteY5" fmla="*/ 352309 h 354288"/>
                <a:gd name="connsiteX6" fmla="*/ 198390 w 365752"/>
                <a:gd name="connsiteY6" fmla="*/ 350346 h 354288"/>
                <a:gd name="connsiteX7" fmla="*/ 195382 w 365752"/>
                <a:gd name="connsiteY7" fmla="*/ 345722 h 354288"/>
                <a:gd name="connsiteX8" fmla="*/ 197408 w 365752"/>
                <a:gd name="connsiteY8" fmla="*/ 336919 h 354288"/>
                <a:gd name="connsiteX9" fmla="*/ 283037 w 365752"/>
                <a:gd name="connsiteY9" fmla="*/ 281675 h 354288"/>
                <a:gd name="connsiteX10" fmla="*/ 348589 w 365752"/>
                <a:gd name="connsiteY10" fmla="*/ 239019 h 354288"/>
                <a:gd name="connsiteX11" fmla="*/ 356294 w 365752"/>
                <a:gd name="connsiteY11" fmla="*/ 236197 h 354288"/>
                <a:gd name="connsiteX12" fmla="*/ 328163 w 365752"/>
                <a:gd name="connsiteY12" fmla="*/ 25438 h 354288"/>
                <a:gd name="connsiteX13" fmla="*/ 336856 w 365752"/>
                <a:gd name="connsiteY13" fmla="*/ 37440 h 354288"/>
                <a:gd name="connsiteX14" fmla="*/ 331567 w 365752"/>
                <a:gd name="connsiteY14" fmla="*/ 42807 h 354288"/>
                <a:gd name="connsiteX15" fmla="*/ 204248 w 365752"/>
                <a:gd name="connsiteY15" fmla="*/ 125222 h 354288"/>
                <a:gd name="connsiteX16" fmla="*/ 15827 w 365752"/>
                <a:gd name="connsiteY16" fmla="*/ 246983 h 354288"/>
                <a:gd name="connsiteX17" fmla="*/ 8512 w 365752"/>
                <a:gd name="connsiteY17" fmla="*/ 249738 h 354288"/>
                <a:gd name="connsiteX18" fmla="*/ 104 w 365752"/>
                <a:gd name="connsiteY18" fmla="*/ 236643 h 354288"/>
                <a:gd name="connsiteX19" fmla="*/ 5124 w 365752"/>
                <a:gd name="connsiteY19" fmla="*/ 232353 h 354288"/>
                <a:gd name="connsiteX20" fmla="*/ 158980 w 365752"/>
                <a:gd name="connsiteY20" fmla="*/ 132790 h 354288"/>
                <a:gd name="connsiteX21" fmla="*/ 319581 w 365752"/>
                <a:gd name="connsiteY21" fmla="*/ 29111 h 354288"/>
                <a:gd name="connsiteX22" fmla="*/ 328163 w 365752"/>
                <a:gd name="connsiteY22" fmla="*/ 25438 h 354288"/>
                <a:gd name="connsiteX23" fmla="*/ 190183 w 365752"/>
                <a:gd name="connsiteY23" fmla="*/ 85 h 354288"/>
                <a:gd name="connsiteX24" fmla="*/ 195365 w 365752"/>
                <a:gd name="connsiteY24" fmla="*/ 5930 h 354288"/>
                <a:gd name="connsiteX25" fmla="*/ 199624 w 365752"/>
                <a:gd name="connsiteY25" fmla="*/ 12580 h 354288"/>
                <a:gd name="connsiteX26" fmla="*/ 194320 w 365752"/>
                <a:gd name="connsiteY26" fmla="*/ 17014 h 354288"/>
                <a:gd name="connsiteX27" fmla="*/ 47225 w 365752"/>
                <a:gd name="connsiteY27" fmla="*/ 112174 h 354288"/>
                <a:gd name="connsiteX28" fmla="*/ 45879 w 365752"/>
                <a:gd name="connsiteY28" fmla="*/ 112998 h 354288"/>
                <a:gd name="connsiteX29" fmla="*/ 27148 w 365752"/>
                <a:gd name="connsiteY29" fmla="*/ 106664 h 354288"/>
                <a:gd name="connsiteX30" fmla="*/ 30868 w 365752"/>
                <a:gd name="connsiteY30" fmla="*/ 101233 h 354288"/>
                <a:gd name="connsiteX31" fmla="*/ 106997 w 365752"/>
                <a:gd name="connsiteY31" fmla="*/ 51816 h 354288"/>
                <a:gd name="connsiteX32" fmla="*/ 182460 w 365752"/>
                <a:gd name="connsiteY32" fmla="*/ 2827 h 354288"/>
                <a:gd name="connsiteX33" fmla="*/ 190183 w 365752"/>
                <a:gd name="connsiteY33" fmla="*/ 85 h 35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5752" h="354288">
                  <a:moveTo>
                    <a:pt x="356294" y="236197"/>
                  </a:moveTo>
                  <a:cubicBezTo>
                    <a:pt x="358350" y="236573"/>
                    <a:pt x="359997" y="238370"/>
                    <a:pt x="361541" y="241900"/>
                  </a:cubicBezTo>
                  <a:cubicBezTo>
                    <a:pt x="362586" y="244260"/>
                    <a:pt x="364311" y="246334"/>
                    <a:pt x="365752" y="248582"/>
                  </a:cubicBezTo>
                  <a:cubicBezTo>
                    <a:pt x="365008" y="251258"/>
                    <a:pt x="362475" y="251892"/>
                    <a:pt x="360606" y="253111"/>
                  </a:cubicBezTo>
                  <a:cubicBezTo>
                    <a:pt x="322811" y="277590"/>
                    <a:pt x="284985" y="302021"/>
                    <a:pt x="247158" y="326453"/>
                  </a:cubicBezTo>
                  <a:cubicBezTo>
                    <a:pt x="233889" y="335034"/>
                    <a:pt x="220494" y="343426"/>
                    <a:pt x="207431" y="352309"/>
                  </a:cubicBezTo>
                  <a:cubicBezTo>
                    <a:pt x="203093" y="355254"/>
                    <a:pt x="200591" y="355159"/>
                    <a:pt x="198390" y="350346"/>
                  </a:cubicBezTo>
                  <a:cubicBezTo>
                    <a:pt x="197630" y="348683"/>
                    <a:pt x="196601" y="347068"/>
                    <a:pt x="195382" y="345722"/>
                  </a:cubicBezTo>
                  <a:cubicBezTo>
                    <a:pt x="191708" y="341685"/>
                    <a:pt x="193260" y="339563"/>
                    <a:pt x="197408" y="336919"/>
                  </a:cubicBezTo>
                  <a:cubicBezTo>
                    <a:pt x="226052" y="318647"/>
                    <a:pt x="254521" y="300121"/>
                    <a:pt x="283037" y="281675"/>
                  </a:cubicBezTo>
                  <a:cubicBezTo>
                    <a:pt x="304935" y="267519"/>
                    <a:pt x="327007" y="253633"/>
                    <a:pt x="348589" y="239019"/>
                  </a:cubicBezTo>
                  <a:cubicBezTo>
                    <a:pt x="351771" y="236866"/>
                    <a:pt x="354238" y="235821"/>
                    <a:pt x="356294" y="236197"/>
                  </a:cubicBezTo>
                  <a:close/>
                  <a:moveTo>
                    <a:pt x="328163" y="25438"/>
                  </a:moveTo>
                  <a:cubicBezTo>
                    <a:pt x="331900" y="28478"/>
                    <a:pt x="334053" y="33386"/>
                    <a:pt x="336856" y="37440"/>
                  </a:cubicBezTo>
                  <a:cubicBezTo>
                    <a:pt x="336634" y="40923"/>
                    <a:pt x="333578" y="41493"/>
                    <a:pt x="331567" y="42807"/>
                  </a:cubicBezTo>
                  <a:cubicBezTo>
                    <a:pt x="289165" y="70326"/>
                    <a:pt x="246699" y="97766"/>
                    <a:pt x="204248" y="125222"/>
                  </a:cubicBezTo>
                  <a:cubicBezTo>
                    <a:pt x="141468" y="165835"/>
                    <a:pt x="78687" y="206480"/>
                    <a:pt x="15827" y="246983"/>
                  </a:cubicBezTo>
                  <a:cubicBezTo>
                    <a:pt x="13658" y="248376"/>
                    <a:pt x="11014" y="252303"/>
                    <a:pt x="8512" y="249738"/>
                  </a:cubicBezTo>
                  <a:cubicBezTo>
                    <a:pt x="4934" y="246080"/>
                    <a:pt x="2131" y="241378"/>
                    <a:pt x="104" y="236643"/>
                  </a:cubicBezTo>
                  <a:cubicBezTo>
                    <a:pt x="-687" y="234791"/>
                    <a:pt x="3224" y="233588"/>
                    <a:pt x="5124" y="232353"/>
                  </a:cubicBezTo>
                  <a:cubicBezTo>
                    <a:pt x="56393" y="199133"/>
                    <a:pt x="107679" y="165946"/>
                    <a:pt x="158980" y="132790"/>
                  </a:cubicBezTo>
                  <a:cubicBezTo>
                    <a:pt x="212498" y="98194"/>
                    <a:pt x="266016" y="63613"/>
                    <a:pt x="319581" y="29111"/>
                  </a:cubicBezTo>
                  <a:cubicBezTo>
                    <a:pt x="322241" y="27401"/>
                    <a:pt x="325170" y="22999"/>
                    <a:pt x="328163" y="25438"/>
                  </a:cubicBezTo>
                  <a:close/>
                  <a:moveTo>
                    <a:pt x="190183" y="85"/>
                  </a:moveTo>
                  <a:cubicBezTo>
                    <a:pt x="192246" y="487"/>
                    <a:pt x="193885" y="2320"/>
                    <a:pt x="195365" y="5930"/>
                  </a:cubicBezTo>
                  <a:cubicBezTo>
                    <a:pt x="196331" y="8337"/>
                    <a:pt x="198167" y="10364"/>
                    <a:pt x="199624" y="12580"/>
                  </a:cubicBezTo>
                  <a:cubicBezTo>
                    <a:pt x="198722" y="15098"/>
                    <a:pt x="196236" y="15779"/>
                    <a:pt x="194320" y="17014"/>
                  </a:cubicBezTo>
                  <a:cubicBezTo>
                    <a:pt x="145299" y="48760"/>
                    <a:pt x="96262" y="80459"/>
                    <a:pt x="47225" y="112174"/>
                  </a:cubicBezTo>
                  <a:cubicBezTo>
                    <a:pt x="46781" y="112459"/>
                    <a:pt x="46322" y="112713"/>
                    <a:pt x="45879" y="112998"/>
                  </a:cubicBezTo>
                  <a:cubicBezTo>
                    <a:pt x="35444" y="119727"/>
                    <a:pt x="32056" y="118429"/>
                    <a:pt x="27148" y="106664"/>
                  </a:cubicBezTo>
                  <a:cubicBezTo>
                    <a:pt x="25327" y="102294"/>
                    <a:pt x="29206" y="102342"/>
                    <a:pt x="30868" y="101233"/>
                  </a:cubicBezTo>
                  <a:cubicBezTo>
                    <a:pt x="56171" y="84655"/>
                    <a:pt x="81600" y="68252"/>
                    <a:pt x="106997" y="51816"/>
                  </a:cubicBezTo>
                  <a:cubicBezTo>
                    <a:pt x="132172" y="35523"/>
                    <a:pt x="157506" y="19468"/>
                    <a:pt x="182460" y="2827"/>
                  </a:cubicBezTo>
                  <a:cubicBezTo>
                    <a:pt x="185635" y="713"/>
                    <a:pt x="188121" y="-316"/>
                    <a:pt x="190183" y="8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30000"/>
                  </a:schemeClr>
                </a:gs>
                <a:gs pos="100000">
                  <a:schemeClr val="accent5">
                    <a:lumMod val="30000"/>
                  </a:schemeClr>
                </a:gs>
              </a:gsLst>
              <a:lin ang="5400000" scaled="1"/>
            </a:gra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Graphic 79"/>
            <p:cNvSpPr/>
            <p:nvPr/>
          </p:nvSpPr>
          <p:spPr>
            <a:xfrm>
              <a:off x="10662801" y="4554025"/>
              <a:ext cx="82693" cy="78916"/>
            </a:xfrm>
            <a:custGeom>
              <a:avLst/>
              <a:gdLst>
                <a:gd name="connsiteX0" fmla="*/ 41361 w 82693"/>
                <a:gd name="connsiteY0" fmla="*/ 0 h 78916"/>
                <a:gd name="connsiteX1" fmla="*/ 82687 w 82693"/>
                <a:gd name="connsiteY1" fmla="*/ 39078 h 78916"/>
                <a:gd name="connsiteX2" fmla="*/ 41028 w 82693"/>
                <a:gd name="connsiteY2" fmla="*/ 78915 h 78916"/>
                <a:gd name="connsiteX3" fmla="*/ 3 w 82693"/>
                <a:gd name="connsiteY3" fmla="*/ 39173 h 78916"/>
                <a:gd name="connsiteX4" fmla="*/ 41361 w 82693"/>
                <a:gd name="connsiteY4" fmla="*/ 0 h 7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93" h="78916">
                  <a:moveTo>
                    <a:pt x="41361" y="0"/>
                  </a:moveTo>
                  <a:cubicBezTo>
                    <a:pt x="64146" y="0"/>
                    <a:pt x="82259" y="17116"/>
                    <a:pt x="82687" y="39078"/>
                  </a:cubicBezTo>
                  <a:cubicBezTo>
                    <a:pt x="83099" y="60501"/>
                    <a:pt x="63639" y="79121"/>
                    <a:pt x="41028" y="78915"/>
                  </a:cubicBezTo>
                  <a:cubicBezTo>
                    <a:pt x="18671" y="78725"/>
                    <a:pt x="-282" y="60358"/>
                    <a:pt x="3" y="39173"/>
                  </a:cubicBezTo>
                  <a:cubicBezTo>
                    <a:pt x="304" y="17480"/>
                    <a:pt x="18766" y="0"/>
                    <a:pt x="41361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Graphic 79"/>
            <p:cNvSpPr/>
            <p:nvPr/>
          </p:nvSpPr>
          <p:spPr>
            <a:xfrm>
              <a:off x="10909579" y="3752685"/>
              <a:ext cx="943285" cy="1336076"/>
            </a:xfrm>
            <a:custGeom>
              <a:avLst/>
              <a:gdLst>
                <a:gd name="connsiteX0" fmla="*/ 943286 w 943285"/>
                <a:gd name="connsiteY0" fmla="*/ 148135 h 1336076"/>
                <a:gd name="connsiteX1" fmla="*/ 941924 w 943285"/>
                <a:gd name="connsiteY1" fmla="*/ 145349 h 1336076"/>
                <a:gd name="connsiteX2" fmla="*/ 897669 w 943285"/>
                <a:gd name="connsiteY2" fmla="*/ 90564 h 1336076"/>
                <a:gd name="connsiteX3" fmla="*/ 704118 w 943285"/>
                <a:gd name="connsiteY3" fmla="*/ 6661 h 1336076"/>
                <a:gd name="connsiteX4" fmla="*/ 609432 w 943285"/>
                <a:gd name="connsiteY4" fmla="*/ 31821 h 1336076"/>
                <a:gd name="connsiteX5" fmla="*/ 594058 w 943285"/>
                <a:gd name="connsiteY5" fmla="*/ 61161 h 1336076"/>
                <a:gd name="connsiteX6" fmla="*/ 546842 w 943285"/>
                <a:gd name="connsiteY6" fmla="*/ 161990 h 1336076"/>
                <a:gd name="connsiteX7" fmla="*/ 569848 w 943285"/>
                <a:gd name="connsiteY7" fmla="*/ 247524 h 1336076"/>
                <a:gd name="connsiteX8" fmla="*/ 615782 w 943285"/>
                <a:gd name="connsiteY8" fmla="*/ 270087 h 1336076"/>
                <a:gd name="connsiteX9" fmla="*/ 619376 w 943285"/>
                <a:gd name="connsiteY9" fmla="*/ 279935 h 1336076"/>
                <a:gd name="connsiteX10" fmla="*/ 302670 w 943285"/>
                <a:gd name="connsiteY10" fmla="*/ 978519 h 1336076"/>
                <a:gd name="connsiteX11" fmla="*/ 293391 w 943285"/>
                <a:gd name="connsiteY11" fmla="*/ 988605 h 1336076"/>
                <a:gd name="connsiteX12" fmla="*/ 4600 w 943285"/>
                <a:gd name="connsiteY12" fmla="*/ 1147465 h 1336076"/>
                <a:gd name="connsiteX13" fmla="*/ 2083 w 943285"/>
                <a:gd name="connsiteY13" fmla="*/ 1157297 h 1336076"/>
                <a:gd name="connsiteX14" fmla="*/ 64943 w 943285"/>
                <a:gd name="connsiteY14" fmla="*/ 1254944 h 1336076"/>
                <a:gd name="connsiteX15" fmla="*/ 75298 w 943285"/>
                <a:gd name="connsiteY15" fmla="*/ 1256701 h 1336076"/>
                <a:gd name="connsiteX16" fmla="*/ 146961 w 943285"/>
                <a:gd name="connsiteY16" fmla="*/ 1210340 h 1336076"/>
                <a:gd name="connsiteX17" fmla="*/ 158187 w 943285"/>
                <a:gd name="connsiteY17" fmla="*/ 1212557 h 1336076"/>
                <a:gd name="connsiteX18" fmla="*/ 253617 w 943285"/>
                <a:gd name="connsiteY18" fmla="*/ 1333384 h 1336076"/>
                <a:gd name="connsiteX19" fmla="*/ 261360 w 943285"/>
                <a:gd name="connsiteY19" fmla="*/ 1334730 h 1336076"/>
                <a:gd name="connsiteX20" fmla="*/ 290842 w 943285"/>
                <a:gd name="connsiteY20" fmla="*/ 1317851 h 1336076"/>
                <a:gd name="connsiteX21" fmla="*/ 295038 w 943285"/>
                <a:gd name="connsiteY21" fmla="*/ 1305659 h 1336076"/>
                <a:gd name="connsiteX22" fmla="*/ 234997 w 943285"/>
                <a:gd name="connsiteY22" fmla="*/ 1163029 h 1336076"/>
                <a:gd name="connsiteX23" fmla="*/ 238448 w 943285"/>
                <a:gd name="connsiteY23" fmla="*/ 1151803 h 1336076"/>
                <a:gd name="connsiteX24" fmla="*/ 352530 w 943285"/>
                <a:gd name="connsiteY24" fmla="*/ 1079380 h 1336076"/>
                <a:gd name="connsiteX25" fmla="*/ 400111 w 943285"/>
                <a:gd name="connsiteY25" fmla="*/ 1026432 h 1336076"/>
                <a:gd name="connsiteX26" fmla="*/ 688458 w 943285"/>
                <a:gd name="connsiteY26" fmla="*/ 467343 h 1336076"/>
                <a:gd name="connsiteX27" fmla="*/ 751445 w 943285"/>
                <a:gd name="connsiteY27" fmla="*/ 339011 h 1336076"/>
                <a:gd name="connsiteX28" fmla="*/ 764413 w 943285"/>
                <a:gd name="connsiteY28" fmla="*/ 334609 h 1336076"/>
                <a:gd name="connsiteX29" fmla="*/ 780310 w 943285"/>
                <a:gd name="connsiteY29" fmla="*/ 341608 h 1336076"/>
                <a:gd name="connsiteX30" fmla="*/ 881519 w 943285"/>
                <a:gd name="connsiteY30" fmla="*/ 305238 h 1336076"/>
                <a:gd name="connsiteX31" fmla="*/ 941576 w 943285"/>
                <a:gd name="connsiteY31" fmla="*/ 176525 h 1336076"/>
                <a:gd name="connsiteX32" fmla="*/ 943254 w 943285"/>
                <a:gd name="connsiteY32" fmla="*/ 170255 h 1336076"/>
                <a:gd name="connsiteX33" fmla="*/ 943286 w 943285"/>
                <a:gd name="connsiteY33" fmla="*/ 148135 h 133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43285" h="1336076">
                  <a:moveTo>
                    <a:pt x="943286" y="148135"/>
                  </a:moveTo>
                  <a:cubicBezTo>
                    <a:pt x="942811" y="147217"/>
                    <a:pt x="942098" y="146330"/>
                    <a:pt x="941924" y="145349"/>
                  </a:cubicBezTo>
                  <a:cubicBezTo>
                    <a:pt x="936953" y="119191"/>
                    <a:pt x="921626" y="101078"/>
                    <a:pt x="897669" y="90564"/>
                  </a:cubicBezTo>
                  <a:cubicBezTo>
                    <a:pt x="833273" y="62317"/>
                    <a:pt x="768830" y="34164"/>
                    <a:pt x="704118" y="6661"/>
                  </a:cubicBezTo>
                  <a:cubicBezTo>
                    <a:pt x="669189" y="-8191"/>
                    <a:pt x="631283" y="2481"/>
                    <a:pt x="609432" y="31821"/>
                  </a:cubicBezTo>
                  <a:cubicBezTo>
                    <a:pt x="602750" y="40783"/>
                    <a:pt x="598776" y="51170"/>
                    <a:pt x="594058" y="61161"/>
                  </a:cubicBezTo>
                  <a:cubicBezTo>
                    <a:pt x="578224" y="94728"/>
                    <a:pt x="561868" y="128058"/>
                    <a:pt x="546842" y="161990"/>
                  </a:cubicBezTo>
                  <a:cubicBezTo>
                    <a:pt x="533367" y="192391"/>
                    <a:pt x="543516" y="227288"/>
                    <a:pt x="569848" y="247524"/>
                  </a:cubicBezTo>
                  <a:cubicBezTo>
                    <a:pt x="583671" y="258148"/>
                    <a:pt x="600170" y="263199"/>
                    <a:pt x="615782" y="270087"/>
                  </a:cubicBezTo>
                  <a:cubicBezTo>
                    <a:pt x="621149" y="272446"/>
                    <a:pt x="621973" y="274473"/>
                    <a:pt x="619376" y="279935"/>
                  </a:cubicBezTo>
                  <a:cubicBezTo>
                    <a:pt x="596195" y="328956"/>
                    <a:pt x="349348" y="877864"/>
                    <a:pt x="302670" y="978519"/>
                  </a:cubicBezTo>
                  <a:cubicBezTo>
                    <a:pt x="300564" y="983047"/>
                    <a:pt x="297809" y="986166"/>
                    <a:pt x="293391" y="988605"/>
                  </a:cubicBezTo>
                  <a:cubicBezTo>
                    <a:pt x="197107" y="1041521"/>
                    <a:pt x="100917" y="1094627"/>
                    <a:pt x="4600" y="1147465"/>
                  </a:cubicBezTo>
                  <a:cubicBezTo>
                    <a:pt x="-783" y="1150425"/>
                    <a:pt x="-1195" y="1152278"/>
                    <a:pt x="2083" y="1157297"/>
                  </a:cubicBezTo>
                  <a:cubicBezTo>
                    <a:pt x="23268" y="1189693"/>
                    <a:pt x="44264" y="1222216"/>
                    <a:pt x="64943" y="1254944"/>
                  </a:cubicBezTo>
                  <a:cubicBezTo>
                    <a:pt x="68394" y="1260406"/>
                    <a:pt x="70801" y="1259631"/>
                    <a:pt x="75298" y="1256701"/>
                  </a:cubicBezTo>
                  <a:cubicBezTo>
                    <a:pt x="99128" y="1241153"/>
                    <a:pt x="123258" y="1226063"/>
                    <a:pt x="146961" y="1210340"/>
                  </a:cubicBezTo>
                  <a:cubicBezTo>
                    <a:pt x="152345" y="1206778"/>
                    <a:pt x="154609" y="1208013"/>
                    <a:pt x="158187" y="1212557"/>
                  </a:cubicBezTo>
                  <a:cubicBezTo>
                    <a:pt x="189886" y="1252917"/>
                    <a:pt x="221886" y="1293040"/>
                    <a:pt x="253617" y="1333384"/>
                  </a:cubicBezTo>
                  <a:cubicBezTo>
                    <a:pt x="256245" y="1336725"/>
                    <a:pt x="258082" y="1336693"/>
                    <a:pt x="261360" y="1334730"/>
                  </a:cubicBezTo>
                  <a:cubicBezTo>
                    <a:pt x="271082" y="1328903"/>
                    <a:pt x="280819" y="1323092"/>
                    <a:pt x="290842" y="1317851"/>
                  </a:cubicBezTo>
                  <a:cubicBezTo>
                    <a:pt x="296606" y="1314843"/>
                    <a:pt x="297809" y="1312151"/>
                    <a:pt x="295038" y="1305659"/>
                  </a:cubicBezTo>
                  <a:cubicBezTo>
                    <a:pt x="274771" y="1258221"/>
                    <a:pt x="255153" y="1210514"/>
                    <a:pt x="234997" y="1163029"/>
                  </a:cubicBezTo>
                  <a:cubicBezTo>
                    <a:pt x="232653" y="1157519"/>
                    <a:pt x="233397" y="1155001"/>
                    <a:pt x="238448" y="1151803"/>
                  </a:cubicBezTo>
                  <a:cubicBezTo>
                    <a:pt x="276528" y="1127720"/>
                    <a:pt x="313833" y="1102386"/>
                    <a:pt x="352530" y="1079380"/>
                  </a:cubicBezTo>
                  <a:cubicBezTo>
                    <a:pt x="374460" y="1066348"/>
                    <a:pt x="389059" y="1049644"/>
                    <a:pt x="400111" y="1026432"/>
                  </a:cubicBezTo>
                  <a:cubicBezTo>
                    <a:pt x="444508" y="933329"/>
                    <a:pt x="653688" y="537977"/>
                    <a:pt x="688458" y="467343"/>
                  </a:cubicBezTo>
                  <a:cubicBezTo>
                    <a:pt x="709517" y="424592"/>
                    <a:pt x="730766" y="381936"/>
                    <a:pt x="751445" y="339011"/>
                  </a:cubicBezTo>
                  <a:cubicBezTo>
                    <a:pt x="754865" y="331917"/>
                    <a:pt x="758063" y="331062"/>
                    <a:pt x="764413" y="334609"/>
                  </a:cubicBezTo>
                  <a:cubicBezTo>
                    <a:pt x="769448" y="337412"/>
                    <a:pt x="774942" y="339423"/>
                    <a:pt x="780310" y="341608"/>
                  </a:cubicBezTo>
                  <a:cubicBezTo>
                    <a:pt x="819720" y="357615"/>
                    <a:pt x="863737" y="342352"/>
                    <a:pt x="881519" y="305238"/>
                  </a:cubicBezTo>
                  <a:cubicBezTo>
                    <a:pt x="901976" y="262550"/>
                    <a:pt x="923130" y="220163"/>
                    <a:pt x="941576" y="176525"/>
                  </a:cubicBezTo>
                  <a:cubicBezTo>
                    <a:pt x="943524" y="174799"/>
                    <a:pt x="941449" y="172013"/>
                    <a:pt x="943254" y="170255"/>
                  </a:cubicBezTo>
                  <a:cubicBezTo>
                    <a:pt x="943286" y="162892"/>
                    <a:pt x="943286" y="155514"/>
                    <a:pt x="943286" y="148135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33" name="Group 432"/>
          <p:cNvGrpSpPr/>
          <p:nvPr/>
        </p:nvGrpSpPr>
        <p:grpSpPr>
          <a:xfrm rot="20806686">
            <a:off x="9466926" y="4573142"/>
            <a:ext cx="2918423" cy="2295100"/>
            <a:chOff x="4995397" y="1133635"/>
            <a:chExt cx="4681284" cy="3681446"/>
          </a:xfrm>
        </p:grpSpPr>
        <p:sp>
          <p:nvSpPr>
            <p:cNvPr id="434" name="Graphic 162"/>
            <p:cNvSpPr/>
            <p:nvPr/>
          </p:nvSpPr>
          <p:spPr>
            <a:xfrm>
              <a:off x="6027330" y="1133635"/>
              <a:ext cx="103070" cy="161315"/>
            </a:xfrm>
            <a:custGeom>
              <a:avLst/>
              <a:gdLst>
                <a:gd name="connsiteX0" fmla="*/ 103069 w 103070"/>
                <a:gd name="connsiteY0" fmla="*/ 44160 h 161315"/>
                <a:gd name="connsiteX1" fmla="*/ 84666 w 103070"/>
                <a:gd name="connsiteY1" fmla="*/ 120424 h 161315"/>
                <a:gd name="connsiteX2" fmla="*/ 77752 w 103070"/>
                <a:gd name="connsiteY2" fmla="*/ 147592 h 161315"/>
                <a:gd name="connsiteX3" fmla="*/ 58337 w 103070"/>
                <a:gd name="connsiteY3" fmla="*/ 159709 h 161315"/>
                <a:gd name="connsiteX4" fmla="*/ 7668 w 103070"/>
                <a:gd name="connsiteY4" fmla="*/ 143960 h 161315"/>
                <a:gd name="connsiteX5" fmla="*/ 719 w 103070"/>
                <a:gd name="connsiteY5" fmla="*/ 131494 h 161315"/>
                <a:gd name="connsiteX6" fmla="*/ 27293 w 103070"/>
                <a:gd name="connsiteY6" fmla="*/ 30471 h 161315"/>
                <a:gd name="connsiteX7" fmla="*/ 86307 w 103070"/>
                <a:gd name="connsiteY7" fmla="*/ 6726 h 161315"/>
                <a:gd name="connsiteX8" fmla="*/ 103069 w 103070"/>
                <a:gd name="connsiteY8" fmla="*/ 44160 h 16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070" h="161315">
                  <a:moveTo>
                    <a:pt x="103069" y="44160"/>
                  </a:moveTo>
                  <a:cubicBezTo>
                    <a:pt x="99786" y="67451"/>
                    <a:pt x="91231" y="93711"/>
                    <a:pt x="84666" y="120424"/>
                  </a:cubicBezTo>
                  <a:cubicBezTo>
                    <a:pt x="82431" y="129504"/>
                    <a:pt x="78835" y="138408"/>
                    <a:pt x="77752" y="147592"/>
                  </a:cubicBezTo>
                  <a:cubicBezTo>
                    <a:pt x="76181" y="160687"/>
                    <a:pt x="70175" y="163620"/>
                    <a:pt x="58337" y="159709"/>
                  </a:cubicBezTo>
                  <a:cubicBezTo>
                    <a:pt x="41540" y="154157"/>
                    <a:pt x="24534" y="149338"/>
                    <a:pt x="7668" y="143960"/>
                  </a:cubicBezTo>
                  <a:cubicBezTo>
                    <a:pt x="1767" y="142075"/>
                    <a:pt x="-1551" y="139630"/>
                    <a:pt x="719" y="131494"/>
                  </a:cubicBezTo>
                  <a:cubicBezTo>
                    <a:pt x="10112" y="97971"/>
                    <a:pt x="17760" y="63959"/>
                    <a:pt x="27293" y="30471"/>
                  </a:cubicBezTo>
                  <a:cubicBezTo>
                    <a:pt x="35290" y="2396"/>
                    <a:pt x="62562" y="-8115"/>
                    <a:pt x="86307" y="6726"/>
                  </a:cubicBezTo>
                  <a:cubicBezTo>
                    <a:pt x="98564" y="14338"/>
                    <a:pt x="103174" y="26001"/>
                    <a:pt x="103069" y="4416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35" name="Group 434"/>
            <p:cNvGrpSpPr/>
            <p:nvPr/>
          </p:nvGrpSpPr>
          <p:grpSpPr>
            <a:xfrm flipH="1">
              <a:off x="5127901" y="1268298"/>
              <a:ext cx="1714809" cy="424253"/>
              <a:chOff x="8109547" y="1771602"/>
              <a:chExt cx="1565427" cy="387295"/>
            </a:xfrm>
          </p:grpSpPr>
          <p:sp>
            <p:nvSpPr>
              <p:cNvPr id="469" name="Oval 468"/>
              <p:cNvSpPr/>
              <p:nvPr/>
            </p:nvSpPr>
            <p:spPr>
              <a:xfrm rot="20786483">
                <a:off x="8109547" y="1771602"/>
                <a:ext cx="1565427" cy="38729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Oval 469"/>
              <p:cNvSpPr/>
              <p:nvPr/>
            </p:nvSpPr>
            <p:spPr>
              <a:xfrm rot="20786483">
                <a:off x="8501068" y="1872425"/>
                <a:ext cx="705658" cy="17458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6" name="Graphic 162"/>
            <p:cNvSpPr/>
            <p:nvPr/>
          </p:nvSpPr>
          <p:spPr>
            <a:xfrm>
              <a:off x="8597623" y="1480056"/>
              <a:ext cx="103875" cy="162062"/>
            </a:xfrm>
            <a:custGeom>
              <a:avLst/>
              <a:gdLst>
                <a:gd name="connsiteX0" fmla="*/ 39677 w 103875"/>
                <a:gd name="connsiteY0" fmla="*/ 1 h 162062"/>
                <a:gd name="connsiteX1" fmla="*/ 75400 w 103875"/>
                <a:gd name="connsiteY1" fmla="*/ 25633 h 162062"/>
                <a:gd name="connsiteX2" fmla="*/ 103301 w 103875"/>
                <a:gd name="connsiteY2" fmla="*/ 130951 h 162062"/>
                <a:gd name="connsiteX3" fmla="*/ 96072 w 103875"/>
                <a:gd name="connsiteY3" fmla="*/ 144115 h 162062"/>
                <a:gd name="connsiteX4" fmla="*/ 37896 w 103875"/>
                <a:gd name="connsiteY4" fmla="*/ 161540 h 162062"/>
                <a:gd name="connsiteX5" fmla="*/ 28293 w 103875"/>
                <a:gd name="connsiteY5" fmla="*/ 154940 h 162062"/>
                <a:gd name="connsiteX6" fmla="*/ 985 w 103875"/>
                <a:gd name="connsiteY6" fmla="*/ 47841 h 162062"/>
                <a:gd name="connsiteX7" fmla="*/ 39677 w 103875"/>
                <a:gd name="connsiteY7" fmla="*/ 1 h 16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875" h="162062">
                  <a:moveTo>
                    <a:pt x="39677" y="1"/>
                  </a:moveTo>
                  <a:cubicBezTo>
                    <a:pt x="54902" y="106"/>
                    <a:pt x="71139" y="10617"/>
                    <a:pt x="75400" y="25633"/>
                  </a:cubicBezTo>
                  <a:cubicBezTo>
                    <a:pt x="85317" y="60587"/>
                    <a:pt x="94082" y="95821"/>
                    <a:pt x="103301" y="130951"/>
                  </a:cubicBezTo>
                  <a:cubicBezTo>
                    <a:pt x="105012" y="137550"/>
                    <a:pt x="102986" y="142055"/>
                    <a:pt x="96072" y="144115"/>
                  </a:cubicBezTo>
                  <a:cubicBezTo>
                    <a:pt x="76657" y="149877"/>
                    <a:pt x="57311" y="155813"/>
                    <a:pt x="37896" y="161540"/>
                  </a:cubicBezTo>
                  <a:cubicBezTo>
                    <a:pt x="32274" y="163182"/>
                    <a:pt x="29794" y="160947"/>
                    <a:pt x="28293" y="154940"/>
                  </a:cubicBezTo>
                  <a:cubicBezTo>
                    <a:pt x="19388" y="119183"/>
                    <a:pt x="9157" y="83739"/>
                    <a:pt x="985" y="47841"/>
                  </a:cubicBezTo>
                  <a:cubicBezTo>
                    <a:pt x="-4706" y="22944"/>
                    <a:pt x="15058" y="-208"/>
                    <a:pt x="39677" y="1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Oval 436"/>
            <p:cNvSpPr/>
            <p:nvPr/>
          </p:nvSpPr>
          <p:spPr>
            <a:xfrm rot="20786483">
              <a:off x="7957147" y="1619202"/>
              <a:ext cx="1565427" cy="38729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/>
            <p:cNvSpPr/>
            <p:nvPr/>
          </p:nvSpPr>
          <p:spPr>
            <a:xfrm rot="20786483">
              <a:off x="8348668" y="1720025"/>
              <a:ext cx="705658" cy="17458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Graphic 162"/>
            <p:cNvSpPr/>
            <p:nvPr/>
          </p:nvSpPr>
          <p:spPr>
            <a:xfrm>
              <a:off x="7059624" y="2586610"/>
              <a:ext cx="559451" cy="468970"/>
            </a:xfrm>
            <a:custGeom>
              <a:avLst/>
              <a:gdLst>
                <a:gd name="connsiteX0" fmla="*/ 475337 w 487593"/>
                <a:gd name="connsiteY0" fmla="*/ 1709 h 475640"/>
                <a:gd name="connsiteX1" fmla="*/ 487594 w 487593"/>
                <a:gd name="connsiteY1" fmla="*/ 95888 h 475640"/>
                <a:gd name="connsiteX2" fmla="*/ 249720 w 487593"/>
                <a:gd name="connsiteY2" fmla="*/ 95399 h 475640"/>
                <a:gd name="connsiteX3" fmla="*/ 233797 w 487593"/>
                <a:gd name="connsiteY3" fmla="*/ 112509 h 475640"/>
                <a:gd name="connsiteX4" fmla="*/ 233832 w 487593"/>
                <a:gd name="connsiteY4" fmla="*/ 475501 h 475640"/>
                <a:gd name="connsiteX5" fmla="*/ 139618 w 487593"/>
                <a:gd name="connsiteY5" fmla="*/ 475640 h 475640"/>
                <a:gd name="connsiteX6" fmla="*/ 134974 w 487593"/>
                <a:gd name="connsiteY6" fmla="*/ 450149 h 475640"/>
                <a:gd name="connsiteX7" fmla="*/ 134869 w 487593"/>
                <a:gd name="connsiteY7" fmla="*/ 137338 h 475640"/>
                <a:gd name="connsiteX8" fmla="*/ 134869 w 487593"/>
                <a:gd name="connsiteY8" fmla="*/ 123265 h 475640"/>
                <a:gd name="connsiteX9" fmla="*/ 112974 w 487593"/>
                <a:gd name="connsiteY9" fmla="*/ 100916 h 475640"/>
                <a:gd name="connsiteX10" fmla="*/ 26932 w 487593"/>
                <a:gd name="connsiteY10" fmla="*/ 100811 h 475640"/>
                <a:gd name="connsiteX11" fmla="*/ 5596 w 487593"/>
                <a:gd name="connsiteY11" fmla="*/ 97319 h 475640"/>
                <a:gd name="connsiteX12" fmla="*/ 1022 w 487593"/>
                <a:gd name="connsiteY12" fmla="*/ 67673 h 475640"/>
                <a:gd name="connsiteX13" fmla="*/ 6923 w 487593"/>
                <a:gd name="connsiteY13" fmla="*/ 18366 h 475640"/>
                <a:gd name="connsiteX14" fmla="*/ 26269 w 487593"/>
                <a:gd name="connsiteY14" fmla="*/ 1534 h 475640"/>
                <a:gd name="connsiteX15" fmla="*/ 69604 w 487593"/>
                <a:gd name="connsiteY15" fmla="*/ 277 h 475640"/>
                <a:gd name="connsiteX16" fmla="*/ 463115 w 487593"/>
                <a:gd name="connsiteY16" fmla="*/ 242 h 475640"/>
                <a:gd name="connsiteX17" fmla="*/ 475337 w 487593"/>
                <a:gd name="connsiteY17" fmla="*/ 1709 h 475640"/>
                <a:gd name="connsiteX0-1" fmla="*/ 471708 w 483965"/>
                <a:gd name="connsiteY0-2" fmla="*/ 1709 h 475640"/>
                <a:gd name="connsiteX1-3" fmla="*/ 483965 w 483965"/>
                <a:gd name="connsiteY1-4" fmla="*/ 95888 h 475640"/>
                <a:gd name="connsiteX2-5" fmla="*/ 246091 w 483965"/>
                <a:gd name="connsiteY2-6" fmla="*/ 95399 h 475640"/>
                <a:gd name="connsiteX3-7" fmla="*/ 230168 w 483965"/>
                <a:gd name="connsiteY3-8" fmla="*/ 112509 h 475640"/>
                <a:gd name="connsiteX4-9" fmla="*/ 230203 w 483965"/>
                <a:gd name="connsiteY4-10" fmla="*/ 475501 h 475640"/>
                <a:gd name="connsiteX5-11" fmla="*/ 135989 w 483965"/>
                <a:gd name="connsiteY5-12" fmla="*/ 475640 h 475640"/>
                <a:gd name="connsiteX6-13" fmla="*/ 131345 w 483965"/>
                <a:gd name="connsiteY6-14" fmla="*/ 450149 h 475640"/>
                <a:gd name="connsiteX7-15" fmla="*/ 131240 w 483965"/>
                <a:gd name="connsiteY7-16" fmla="*/ 137338 h 475640"/>
                <a:gd name="connsiteX8-17" fmla="*/ 131240 w 483965"/>
                <a:gd name="connsiteY8-18" fmla="*/ 123265 h 475640"/>
                <a:gd name="connsiteX9-19" fmla="*/ 109345 w 483965"/>
                <a:gd name="connsiteY9-20" fmla="*/ 100916 h 475640"/>
                <a:gd name="connsiteX10-21" fmla="*/ 23303 w 483965"/>
                <a:gd name="connsiteY10-22" fmla="*/ 100811 h 475640"/>
                <a:gd name="connsiteX11-23" fmla="*/ 1967 w 483965"/>
                <a:gd name="connsiteY11-24" fmla="*/ 97319 h 475640"/>
                <a:gd name="connsiteX12-25" fmla="*/ 3294 w 483965"/>
                <a:gd name="connsiteY12-26" fmla="*/ 18366 h 475640"/>
                <a:gd name="connsiteX13-27" fmla="*/ 22640 w 483965"/>
                <a:gd name="connsiteY13-28" fmla="*/ 1534 h 475640"/>
                <a:gd name="connsiteX14-29" fmla="*/ 65975 w 483965"/>
                <a:gd name="connsiteY14-30" fmla="*/ 277 h 475640"/>
                <a:gd name="connsiteX15-31" fmla="*/ 459486 w 483965"/>
                <a:gd name="connsiteY15-32" fmla="*/ 242 h 475640"/>
                <a:gd name="connsiteX16-33" fmla="*/ 471708 w 483965"/>
                <a:gd name="connsiteY16-34" fmla="*/ 1709 h 475640"/>
                <a:gd name="connsiteX0-35" fmla="*/ 469742 w 481999"/>
                <a:gd name="connsiteY0-36" fmla="*/ 7052 h 480983"/>
                <a:gd name="connsiteX1-37" fmla="*/ 481999 w 481999"/>
                <a:gd name="connsiteY1-38" fmla="*/ 101231 h 480983"/>
                <a:gd name="connsiteX2-39" fmla="*/ 244125 w 481999"/>
                <a:gd name="connsiteY2-40" fmla="*/ 100742 h 480983"/>
                <a:gd name="connsiteX3-41" fmla="*/ 228202 w 481999"/>
                <a:gd name="connsiteY3-42" fmla="*/ 117852 h 480983"/>
                <a:gd name="connsiteX4-43" fmla="*/ 228237 w 481999"/>
                <a:gd name="connsiteY4-44" fmla="*/ 480844 h 480983"/>
                <a:gd name="connsiteX5-45" fmla="*/ 134023 w 481999"/>
                <a:gd name="connsiteY5-46" fmla="*/ 480983 h 480983"/>
                <a:gd name="connsiteX6-47" fmla="*/ 129379 w 481999"/>
                <a:gd name="connsiteY6-48" fmla="*/ 455492 h 480983"/>
                <a:gd name="connsiteX7-49" fmla="*/ 129274 w 481999"/>
                <a:gd name="connsiteY7-50" fmla="*/ 142681 h 480983"/>
                <a:gd name="connsiteX8-51" fmla="*/ 129274 w 481999"/>
                <a:gd name="connsiteY8-52" fmla="*/ 128608 h 480983"/>
                <a:gd name="connsiteX9-53" fmla="*/ 107379 w 481999"/>
                <a:gd name="connsiteY9-54" fmla="*/ 106259 h 480983"/>
                <a:gd name="connsiteX10-55" fmla="*/ 21337 w 481999"/>
                <a:gd name="connsiteY10-56" fmla="*/ 106154 h 480983"/>
                <a:gd name="connsiteX11-57" fmla="*/ 1 w 481999"/>
                <a:gd name="connsiteY11-58" fmla="*/ 102662 h 480983"/>
                <a:gd name="connsiteX12-59" fmla="*/ 20674 w 481999"/>
                <a:gd name="connsiteY12-60" fmla="*/ 6877 h 480983"/>
                <a:gd name="connsiteX13-61" fmla="*/ 64009 w 481999"/>
                <a:gd name="connsiteY13-62" fmla="*/ 5620 h 480983"/>
                <a:gd name="connsiteX14-63" fmla="*/ 457520 w 481999"/>
                <a:gd name="connsiteY14-64" fmla="*/ 5585 h 480983"/>
                <a:gd name="connsiteX15-65" fmla="*/ 469742 w 481999"/>
                <a:gd name="connsiteY15-66" fmla="*/ 7052 h 480983"/>
                <a:gd name="connsiteX0-67" fmla="*/ 547407 w 559664"/>
                <a:gd name="connsiteY0-68" fmla="*/ 1710 h 475641"/>
                <a:gd name="connsiteX1-69" fmla="*/ 559664 w 559664"/>
                <a:gd name="connsiteY1-70" fmla="*/ 95889 h 475641"/>
                <a:gd name="connsiteX2-71" fmla="*/ 321790 w 559664"/>
                <a:gd name="connsiteY2-72" fmla="*/ 95400 h 475641"/>
                <a:gd name="connsiteX3-73" fmla="*/ 305867 w 559664"/>
                <a:gd name="connsiteY3-74" fmla="*/ 112510 h 475641"/>
                <a:gd name="connsiteX4-75" fmla="*/ 305902 w 559664"/>
                <a:gd name="connsiteY4-76" fmla="*/ 475502 h 475641"/>
                <a:gd name="connsiteX5-77" fmla="*/ 211688 w 559664"/>
                <a:gd name="connsiteY5-78" fmla="*/ 475641 h 475641"/>
                <a:gd name="connsiteX6-79" fmla="*/ 207044 w 559664"/>
                <a:gd name="connsiteY6-80" fmla="*/ 450150 h 475641"/>
                <a:gd name="connsiteX7-81" fmla="*/ 206939 w 559664"/>
                <a:gd name="connsiteY7-82" fmla="*/ 137339 h 475641"/>
                <a:gd name="connsiteX8-83" fmla="*/ 206939 w 559664"/>
                <a:gd name="connsiteY8-84" fmla="*/ 123266 h 475641"/>
                <a:gd name="connsiteX9-85" fmla="*/ 185044 w 559664"/>
                <a:gd name="connsiteY9-86" fmla="*/ 100917 h 475641"/>
                <a:gd name="connsiteX10-87" fmla="*/ 99002 w 559664"/>
                <a:gd name="connsiteY10-88" fmla="*/ 100812 h 475641"/>
                <a:gd name="connsiteX11-89" fmla="*/ 77666 w 559664"/>
                <a:gd name="connsiteY11-90" fmla="*/ 97320 h 475641"/>
                <a:gd name="connsiteX12-91" fmla="*/ 903 w 559664"/>
                <a:gd name="connsiteY12-92" fmla="*/ 11528 h 475641"/>
                <a:gd name="connsiteX13-93" fmla="*/ 141674 w 559664"/>
                <a:gd name="connsiteY13-94" fmla="*/ 278 h 475641"/>
                <a:gd name="connsiteX14-95" fmla="*/ 535185 w 559664"/>
                <a:gd name="connsiteY14-96" fmla="*/ 243 h 475641"/>
                <a:gd name="connsiteX15-97" fmla="*/ 547407 w 559664"/>
                <a:gd name="connsiteY15-98" fmla="*/ 1710 h 475641"/>
                <a:gd name="connsiteX0-99" fmla="*/ 557188 w 569445"/>
                <a:gd name="connsiteY0-100" fmla="*/ 1710 h 475641"/>
                <a:gd name="connsiteX1-101" fmla="*/ 569445 w 569445"/>
                <a:gd name="connsiteY1-102" fmla="*/ 95889 h 475641"/>
                <a:gd name="connsiteX2-103" fmla="*/ 331571 w 569445"/>
                <a:gd name="connsiteY2-104" fmla="*/ 95400 h 475641"/>
                <a:gd name="connsiteX3-105" fmla="*/ 315648 w 569445"/>
                <a:gd name="connsiteY3-106" fmla="*/ 112510 h 475641"/>
                <a:gd name="connsiteX4-107" fmla="*/ 315683 w 569445"/>
                <a:gd name="connsiteY4-108" fmla="*/ 475502 h 475641"/>
                <a:gd name="connsiteX5-109" fmla="*/ 221469 w 569445"/>
                <a:gd name="connsiteY5-110" fmla="*/ 475641 h 475641"/>
                <a:gd name="connsiteX6-111" fmla="*/ 216825 w 569445"/>
                <a:gd name="connsiteY6-112" fmla="*/ 450150 h 475641"/>
                <a:gd name="connsiteX7-113" fmla="*/ 216720 w 569445"/>
                <a:gd name="connsiteY7-114" fmla="*/ 137339 h 475641"/>
                <a:gd name="connsiteX8-115" fmla="*/ 216720 w 569445"/>
                <a:gd name="connsiteY8-116" fmla="*/ 123266 h 475641"/>
                <a:gd name="connsiteX9-117" fmla="*/ 194825 w 569445"/>
                <a:gd name="connsiteY9-118" fmla="*/ 100917 h 475641"/>
                <a:gd name="connsiteX10-119" fmla="*/ 108783 w 569445"/>
                <a:gd name="connsiteY10-120" fmla="*/ 100812 h 475641"/>
                <a:gd name="connsiteX11-121" fmla="*/ 9998 w 569445"/>
                <a:gd name="connsiteY11-122" fmla="*/ 99819 h 475641"/>
                <a:gd name="connsiteX12-123" fmla="*/ 10684 w 569445"/>
                <a:gd name="connsiteY12-124" fmla="*/ 11528 h 475641"/>
                <a:gd name="connsiteX13-125" fmla="*/ 151455 w 569445"/>
                <a:gd name="connsiteY13-126" fmla="*/ 278 h 475641"/>
                <a:gd name="connsiteX14-127" fmla="*/ 544966 w 569445"/>
                <a:gd name="connsiteY14-128" fmla="*/ 243 h 475641"/>
                <a:gd name="connsiteX15-129" fmla="*/ 557188 w 569445"/>
                <a:gd name="connsiteY15-130" fmla="*/ 1710 h 475641"/>
                <a:gd name="connsiteX0-131" fmla="*/ 548329 w 560586"/>
                <a:gd name="connsiteY0-132" fmla="*/ 1710 h 475641"/>
                <a:gd name="connsiteX1-133" fmla="*/ 560586 w 560586"/>
                <a:gd name="connsiteY1-134" fmla="*/ 95889 h 475641"/>
                <a:gd name="connsiteX2-135" fmla="*/ 322712 w 560586"/>
                <a:gd name="connsiteY2-136" fmla="*/ 95400 h 475641"/>
                <a:gd name="connsiteX3-137" fmla="*/ 306789 w 560586"/>
                <a:gd name="connsiteY3-138" fmla="*/ 112510 h 475641"/>
                <a:gd name="connsiteX4-139" fmla="*/ 306824 w 560586"/>
                <a:gd name="connsiteY4-140" fmla="*/ 475502 h 475641"/>
                <a:gd name="connsiteX5-141" fmla="*/ 212610 w 560586"/>
                <a:gd name="connsiteY5-142" fmla="*/ 475641 h 475641"/>
                <a:gd name="connsiteX6-143" fmla="*/ 207966 w 560586"/>
                <a:gd name="connsiteY6-144" fmla="*/ 450150 h 475641"/>
                <a:gd name="connsiteX7-145" fmla="*/ 207861 w 560586"/>
                <a:gd name="connsiteY7-146" fmla="*/ 137339 h 475641"/>
                <a:gd name="connsiteX8-147" fmla="*/ 207861 w 560586"/>
                <a:gd name="connsiteY8-148" fmla="*/ 123266 h 475641"/>
                <a:gd name="connsiteX9-149" fmla="*/ 185966 w 560586"/>
                <a:gd name="connsiteY9-150" fmla="*/ 100917 h 475641"/>
                <a:gd name="connsiteX10-151" fmla="*/ 99924 w 560586"/>
                <a:gd name="connsiteY10-152" fmla="*/ 100812 h 475641"/>
                <a:gd name="connsiteX11-153" fmla="*/ 1139 w 560586"/>
                <a:gd name="connsiteY11-154" fmla="*/ 99819 h 475641"/>
                <a:gd name="connsiteX12-155" fmla="*/ 1825 w 560586"/>
                <a:gd name="connsiteY12-156" fmla="*/ 11528 h 475641"/>
                <a:gd name="connsiteX13-157" fmla="*/ 142596 w 560586"/>
                <a:gd name="connsiteY13-158" fmla="*/ 278 h 475641"/>
                <a:gd name="connsiteX14-159" fmla="*/ 536107 w 560586"/>
                <a:gd name="connsiteY14-160" fmla="*/ 243 h 475641"/>
                <a:gd name="connsiteX15-161" fmla="*/ 548329 w 560586"/>
                <a:gd name="connsiteY15-162" fmla="*/ 1710 h 475641"/>
                <a:gd name="connsiteX0-163" fmla="*/ 548329 w 560586"/>
                <a:gd name="connsiteY0-164" fmla="*/ 1710 h 475641"/>
                <a:gd name="connsiteX1-165" fmla="*/ 560586 w 560586"/>
                <a:gd name="connsiteY1-166" fmla="*/ 95889 h 475641"/>
                <a:gd name="connsiteX2-167" fmla="*/ 322712 w 560586"/>
                <a:gd name="connsiteY2-168" fmla="*/ 95400 h 475641"/>
                <a:gd name="connsiteX3-169" fmla="*/ 306789 w 560586"/>
                <a:gd name="connsiteY3-170" fmla="*/ 112510 h 475641"/>
                <a:gd name="connsiteX4-171" fmla="*/ 306824 w 560586"/>
                <a:gd name="connsiteY4-172" fmla="*/ 475502 h 475641"/>
                <a:gd name="connsiteX5-173" fmla="*/ 212610 w 560586"/>
                <a:gd name="connsiteY5-174" fmla="*/ 475641 h 475641"/>
                <a:gd name="connsiteX6-175" fmla="*/ 207966 w 560586"/>
                <a:gd name="connsiteY6-176" fmla="*/ 450150 h 475641"/>
                <a:gd name="connsiteX7-177" fmla="*/ 207861 w 560586"/>
                <a:gd name="connsiteY7-178" fmla="*/ 137339 h 475641"/>
                <a:gd name="connsiteX8-179" fmla="*/ 207861 w 560586"/>
                <a:gd name="connsiteY8-180" fmla="*/ 123266 h 475641"/>
                <a:gd name="connsiteX9-181" fmla="*/ 185966 w 560586"/>
                <a:gd name="connsiteY9-182" fmla="*/ 100917 h 475641"/>
                <a:gd name="connsiteX10-183" fmla="*/ 99924 w 560586"/>
                <a:gd name="connsiteY10-184" fmla="*/ 100812 h 475641"/>
                <a:gd name="connsiteX11-185" fmla="*/ 1139 w 560586"/>
                <a:gd name="connsiteY11-186" fmla="*/ 99819 h 475641"/>
                <a:gd name="connsiteX12-187" fmla="*/ 1825 w 560586"/>
                <a:gd name="connsiteY12-188" fmla="*/ 11528 h 475641"/>
                <a:gd name="connsiteX13-189" fmla="*/ 536107 w 560586"/>
                <a:gd name="connsiteY13-190" fmla="*/ 243 h 475641"/>
                <a:gd name="connsiteX14-191" fmla="*/ 548329 w 560586"/>
                <a:gd name="connsiteY14-192" fmla="*/ 1710 h 475641"/>
                <a:gd name="connsiteX0-193" fmla="*/ 547194 w 559451"/>
                <a:gd name="connsiteY0-194" fmla="*/ 9423 h 483354"/>
                <a:gd name="connsiteX1-195" fmla="*/ 559451 w 559451"/>
                <a:gd name="connsiteY1-196" fmla="*/ 103602 h 483354"/>
                <a:gd name="connsiteX2-197" fmla="*/ 321577 w 559451"/>
                <a:gd name="connsiteY2-198" fmla="*/ 103113 h 483354"/>
                <a:gd name="connsiteX3-199" fmla="*/ 305654 w 559451"/>
                <a:gd name="connsiteY3-200" fmla="*/ 120223 h 483354"/>
                <a:gd name="connsiteX4-201" fmla="*/ 305689 w 559451"/>
                <a:gd name="connsiteY4-202" fmla="*/ 483215 h 483354"/>
                <a:gd name="connsiteX5-203" fmla="*/ 211475 w 559451"/>
                <a:gd name="connsiteY5-204" fmla="*/ 483354 h 483354"/>
                <a:gd name="connsiteX6-205" fmla="*/ 206831 w 559451"/>
                <a:gd name="connsiteY6-206" fmla="*/ 457863 h 483354"/>
                <a:gd name="connsiteX7-207" fmla="*/ 206726 w 559451"/>
                <a:gd name="connsiteY7-208" fmla="*/ 145052 h 483354"/>
                <a:gd name="connsiteX8-209" fmla="*/ 206726 w 559451"/>
                <a:gd name="connsiteY8-210" fmla="*/ 130979 h 483354"/>
                <a:gd name="connsiteX9-211" fmla="*/ 184831 w 559451"/>
                <a:gd name="connsiteY9-212" fmla="*/ 108630 h 483354"/>
                <a:gd name="connsiteX10-213" fmla="*/ 98789 w 559451"/>
                <a:gd name="connsiteY10-214" fmla="*/ 108525 h 483354"/>
                <a:gd name="connsiteX11-215" fmla="*/ 4 w 559451"/>
                <a:gd name="connsiteY11-216" fmla="*/ 107532 h 483354"/>
                <a:gd name="connsiteX12-217" fmla="*/ 5687 w 559451"/>
                <a:gd name="connsiteY12-218" fmla="*/ 6749 h 483354"/>
                <a:gd name="connsiteX13-219" fmla="*/ 534972 w 559451"/>
                <a:gd name="connsiteY13-220" fmla="*/ 7956 h 483354"/>
                <a:gd name="connsiteX14-221" fmla="*/ 547194 w 559451"/>
                <a:gd name="connsiteY14-222" fmla="*/ 9423 h 483354"/>
                <a:gd name="connsiteX0-223" fmla="*/ 547194 w 559451"/>
                <a:gd name="connsiteY0-224" fmla="*/ 3030 h 476961"/>
                <a:gd name="connsiteX1-225" fmla="*/ 559451 w 559451"/>
                <a:gd name="connsiteY1-226" fmla="*/ 97209 h 476961"/>
                <a:gd name="connsiteX2-227" fmla="*/ 321577 w 559451"/>
                <a:gd name="connsiteY2-228" fmla="*/ 96720 h 476961"/>
                <a:gd name="connsiteX3-229" fmla="*/ 305654 w 559451"/>
                <a:gd name="connsiteY3-230" fmla="*/ 113830 h 476961"/>
                <a:gd name="connsiteX4-231" fmla="*/ 305689 w 559451"/>
                <a:gd name="connsiteY4-232" fmla="*/ 476822 h 476961"/>
                <a:gd name="connsiteX5-233" fmla="*/ 211475 w 559451"/>
                <a:gd name="connsiteY5-234" fmla="*/ 476961 h 476961"/>
                <a:gd name="connsiteX6-235" fmla="*/ 206831 w 559451"/>
                <a:gd name="connsiteY6-236" fmla="*/ 451470 h 476961"/>
                <a:gd name="connsiteX7-237" fmla="*/ 206726 w 559451"/>
                <a:gd name="connsiteY7-238" fmla="*/ 138659 h 476961"/>
                <a:gd name="connsiteX8-239" fmla="*/ 206726 w 559451"/>
                <a:gd name="connsiteY8-240" fmla="*/ 124586 h 476961"/>
                <a:gd name="connsiteX9-241" fmla="*/ 184831 w 559451"/>
                <a:gd name="connsiteY9-242" fmla="*/ 102237 h 476961"/>
                <a:gd name="connsiteX10-243" fmla="*/ 98789 w 559451"/>
                <a:gd name="connsiteY10-244" fmla="*/ 102132 h 476961"/>
                <a:gd name="connsiteX11-245" fmla="*/ 4 w 559451"/>
                <a:gd name="connsiteY11-246" fmla="*/ 101139 h 476961"/>
                <a:gd name="connsiteX12-247" fmla="*/ 5687 w 559451"/>
                <a:gd name="connsiteY12-248" fmla="*/ 356 h 476961"/>
                <a:gd name="connsiteX13-249" fmla="*/ 534972 w 559451"/>
                <a:gd name="connsiteY13-250" fmla="*/ 1563 h 476961"/>
                <a:gd name="connsiteX14-251" fmla="*/ 547194 w 559451"/>
                <a:gd name="connsiteY14-252" fmla="*/ 3030 h 476961"/>
                <a:gd name="connsiteX0-253" fmla="*/ 547194 w 559451"/>
                <a:gd name="connsiteY0-254" fmla="*/ 3030 h 476961"/>
                <a:gd name="connsiteX1-255" fmla="*/ 559451 w 559451"/>
                <a:gd name="connsiteY1-256" fmla="*/ 97209 h 476961"/>
                <a:gd name="connsiteX2-257" fmla="*/ 321577 w 559451"/>
                <a:gd name="connsiteY2-258" fmla="*/ 96720 h 476961"/>
                <a:gd name="connsiteX3-259" fmla="*/ 305654 w 559451"/>
                <a:gd name="connsiteY3-260" fmla="*/ 113830 h 476961"/>
                <a:gd name="connsiteX4-261" fmla="*/ 305689 w 559451"/>
                <a:gd name="connsiteY4-262" fmla="*/ 476822 h 476961"/>
                <a:gd name="connsiteX5-263" fmla="*/ 211475 w 559451"/>
                <a:gd name="connsiteY5-264" fmla="*/ 476961 h 476961"/>
                <a:gd name="connsiteX6-265" fmla="*/ 206831 w 559451"/>
                <a:gd name="connsiteY6-266" fmla="*/ 451470 h 476961"/>
                <a:gd name="connsiteX7-267" fmla="*/ 206726 w 559451"/>
                <a:gd name="connsiteY7-268" fmla="*/ 138659 h 476961"/>
                <a:gd name="connsiteX8-269" fmla="*/ 206726 w 559451"/>
                <a:gd name="connsiteY8-270" fmla="*/ 124586 h 476961"/>
                <a:gd name="connsiteX9-271" fmla="*/ 184831 w 559451"/>
                <a:gd name="connsiteY9-272" fmla="*/ 102237 h 476961"/>
                <a:gd name="connsiteX10-273" fmla="*/ 4 w 559451"/>
                <a:gd name="connsiteY10-274" fmla="*/ 101139 h 476961"/>
                <a:gd name="connsiteX11-275" fmla="*/ 5687 w 559451"/>
                <a:gd name="connsiteY11-276" fmla="*/ 356 h 476961"/>
                <a:gd name="connsiteX12-277" fmla="*/ 534972 w 559451"/>
                <a:gd name="connsiteY12-278" fmla="*/ 1563 h 476961"/>
                <a:gd name="connsiteX13-279" fmla="*/ 547194 w 559451"/>
                <a:gd name="connsiteY13-280" fmla="*/ 3030 h 476961"/>
                <a:gd name="connsiteX0-281" fmla="*/ 547194 w 559451"/>
                <a:gd name="connsiteY0-282" fmla="*/ 3030 h 476961"/>
                <a:gd name="connsiteX1-283" fmla="*/ 559451 w 559451"/>
                <a:gd name="connsiteY1-284" fmla="*/ 97209 h 476961"/>
                <a:gd name="connsiteX2-285" fmla="*/ 321577 w 559451"/>
                <a:gd name="connsiteY2-286" fmla="*/ 96720 h 476961"/>
                <a:gd name="connsiteX3-287" fmla="*/ 305654 w 559451"/>
                <a:gd name="connsiteY3-288" fmla="*/ 113830 h 476961"/>
                <a:gd name="connsiteX4-289" fmla="*/ 305689 w 559451"/>
                <a:gd name="connsiteY4-290" fmla="*/ 476822 h 476961"/>
                <a:gd name="connsiteX5-291" fmla="*/ 211475 w 559451"/>
                <a:gd name="connsiteY5-292" fmla="*/ 476961 h 476961"/>
                <a:gd name="connsiteX6-293" fmla="*/ 206831 w 559451"/>
                <a:gd name="connsiteY6-294" fmla="*/ 451470 h 476961"/>
                <a:gd name="connsiteX7-295" fmla="*/ 206726 w 559451"/>
                <a:gd name="connsiteY7-296" fmla="*/ 124586 h 476961"/>
                <a:gd name="connsiteX8-297" fmla="*/ 184831 w 559451"/>
                <a:gd name="connsiteY8-298" fmla="*/ 102237 h 476961"/>
                <a:gd name="connsiteX9-299" fmla="*/ 4 w 559451"/>
                <a:gd name="connsiteY9-300" fmla="*/ 101139 h 476961"/>
                <a:gd name="connsiteX10-301" fmla="*/ 5687 w 559451"/>
                <a:gd name="connsiteY10-302" fmla="*/ 356 h 476961"/>
                <a:gd name="connsiteX11-303" fmla="*/ 534972 w 559451"/>
                <a:gd name="connsiteY11-304" fmla="*/ 1563 h 476961"/>
                <a:gd name="connsiteX12-305" fmla="*/ 547194 w 559451"/>
                <a:gd name="connsiteY12-306" fmla="*/ 3030 h 476961"/>
                <a:gd name="connsiteX0-307" fmla="*/ 547194 w 559451"/>
                <a:gd name="connsiteY0-308" fmla="*/ 13610 h 487541"/>
                <a:gd name="connsiteX1-309" fmla="*/ 559451 w 559451"/>
                <a:gd name="connsiteY1-310" fmla="*/ 107789 h 487541"/>
                <a:gd name="connsiteX2-311" fmla="*/ 321577 w 559451"/>
                <a:gd name="connsiteY2-312" fmla="*/ 107300 h 487541"/>
                <a:gd name="connsiteX3-313" fmla="*/ 305654 w 559451"/>
                <a:gd name="connsiteY3-314" fmla="*/ 124410 h 487541"/>
                <a:gd name="connsiteX4-315" fmla="*/ 305689 w 559451"/>
                <a:gd name="connsiteY4-316" fmla="*/ 487402 h 487541"/>
                <a:gd name="connsiteX5-317" fmla="*/ 211475 w 559451"/>
                <a:gd name="connsiteY5-318" fmla="*/ 487541 h 487541"/>
                <a:gd name="connsiteX6-319" fmla="*/ 206831 w 559451"/>
                <a:gd name="connsiteY6-320" fmla="*/ 462050 h 487541"/>
                <a:gd name="connsiteX7-321" fmla="*/ 206726 w 559451"/>
                <a:gd name="connsiteY7-322" fmla="*/ 135166 h 487541"/>
                <a:gd name="connsiteX8-323" fmla="*/ 184831 w 559451"/>
                <a:gd name="connsiteY8-324" fmla="*/ 112817 h 487541"/>
                <a:gd name="connsiteX9-325" fmla="*/ 4 w 559451"/>
                <a:gd name="connsiteY9-326" fmla="*/ 111719 h 487541"/>
                <a:gd name="connsiteX10-327" fmla="*/ 5687 w 559451"/>
                <a:gd name="connsiteY10-328" fmla="*/ 10936 h 487541"/>
                <a:gd name="connsiteX11-329" fmla="*/ 547194 w 559451"/>
                <a:gd name="connsiteY11-330" fmla="*/ 13610 h 487541"/>
                <a:gd name="connsiteX0-331" fmla="*/ 547194 w 559451"/>
                <a:gd name="connsiteY0-332" fmla="*/ 8639 h 482570"/>
                <a:gd name="connsiteX1-333" fmla="*/ 559451 w 559451"/>
                <a:gd name="connsiteY1-334" fmla="*/ 102818 h 482570"/>
                <a:gd name="connsiteX2-335" fmla="*/ 321577 w 559451"/>
                <a:gd name="connsiteY2-336" fmla="*/ 102329 h 482570"/>
                <a:gd name="connsiteX3-337" fmla="*/ 305654 w 559451"/>
                <a:gd name="connsiteY3-338" fmla="*/ 119439 h 482570"/>
                <a:gd name="connsiteX4-339" fmla="*/ 305689 w 559451"/>
                <a:gd name="connsiteY4-340" fmla="*/ 482431 h 482570"/>
                <a:gd name="connsiteX5-341" fmla="*/ 211475 w 559451"/>
                <a:gd name="connsiteY5-342" fmla="*/ 482570 h 482570"/>
                <a:gd name="connsiteX6-343" fmla="*/ 206831 w 559451"/>
                <a:gd name="connsiteY6-344" fmla="*/ 457079 h 482570"/>
                <a:gd name="connsiteX7-345" fmla="*/ 206726 w 559451"/>
                <a:gd name="connsiteY7-346" fmla="*/ 130195 h 482570"/>
                <a:gd name="connsiteX8-347" fmla="*/ 184831 w 559451"/>
                <a:gd name="connsiteY8-348" fmla="*/ 107846 h 482570"/>
                <a:gd name="connsiteX9-349" fmla="*/ 4 w 559451"/>
                <a:gd name="connsiteY9-350" fmla="*/ 106748 h 482570"/>
                <a:gd name="connsiteX10-351" fmla="*/ 5687 w 559451"/>
                <a:gd name="connsiteY10-352" fmla="*/ 5965 h 482570"/>
                <a:gd name="connsiteX11-353" fmla="*/ 547194 w 559451"/>
                <a:gd name="connsiteY11-354" fmla="*/ 8639 h 482570"/>
                <a:gd name="connsiteX0-355" fmla="*/ 547194 w 559451"/>
                <a:gd name="connsiteY0-356" fmla="*/ 2674 h 476605"/>
                <a:gd name="connsiteX1-357" fmla="*/ 559451 w 559451"/>
                <a:gd name="connsiteY1-358" fmla="*/ 96853 h 476605"/>
                <a:gd name="connsiteX2-359" fmla="*/ 321577 w 559451"/>
                <a:gd name="connsiteY2-360" fmla="*/ 96364 h 476605"/>
                <a:gd name="connsiteX3-361" fmla="*/ 305654 w 559451"/>
                <a:gd name="connsiteY3-362" fmla="*/ 113474 h 476605"/>
                <a:gd name="connsiteX4-363" fmla="*/ 305689 w 559451"/>
                <a:gd name="connsiteY4-364" fmla="*/ 476466 h 476605"/>
                <a:gd name="connsiteX5-365" fmla="*/ 211475 w 559451"/>
                <a:gd name="connsiteY5-366" fmla="*/ 476605 h 476605"/>
                <a:gd name="connsiteX6-367" fmla="*/ 206831 w 559451"/>
                <a:gd name="connsiteY6-368" fmla="*/ 451114 h 476605"/>
                <a:gd name="connsiteX7-369" fmla="*/ 206726 w 559451"/>
                <a:gd name="connsiteY7-370" fmla="*/ 124230 h 476605"/>
                <a:gd name="connsiteX8-371" fmla="*/ 184831 w 559451"/>
                <a:gd name="connsiteY8-372" fmla="*/ 101881 h 476605"/>
                <a:gd name="connsiteX9-373" fmla="*/ 4 w 559451"/>
                <a:gd name="connsiteY9-374" fmla="*/ 100783 h 476605"/>
                <a:gd name="connsiteX10-375" fmla="*/ 5687 w 559451"/>
                <a:gd name="connsiteY10-376" fmla="*/ 0 h 476605"/>
                <a:gd name="connsiteX11-377" fmla="*/ 547194 w 559451"/>
                <a:gd name="connsiteY11-378" fmla="*/ 2674 h 476605"/>
                <a:gd name="connsiteX0-379" fmla="*/ 544695 w 559451"/>
                <a:gd name="connsiteY0-380" fmla="*/ 175 h 476605"/>
                <a:gd name="connsiteX1-381" fmla="*/ 559451 w 559451"/>
                <a:gd name="connsiteY1-382" fmla="*/ 96853 h 476605"/>
                <a:gd name="connsiteX2-383" fmla="*/ 321577 w 559451"/>
                <a:gd name="connsiteY2-384" fmla="*/ 96364 h 476605"/>
                <a:gd name="connsiteX3-385" fmla="*/ 305654 w 559451"/>
                <a:gd name="connsiteY3-386" fmla="*/ 113474 h 476605"/>
                <a:gd name="connsiteX4-387" fmla="*/ 305689 w 559451"/>
                <a:gd name="connsiteY4-388" fmla="*/ 476466 h 476605"/>
                <a:gd name="connsiteX5-389" fmla="*/ 211475 w 559451"/>
                <a:gd name="connsiteY5-390" fmla="*/ 476605 h 476605"/>
                <a:gd name="connsiteX6-391" fmla="*/ 206831 w 559451"/>
                <a:gd name="connsiteY6-392" fmla="*/ 451114 h 476605"/>
                <a:gd name="connsiteX7-393" fmla="*/ 206726 w 559451"/>
                <a:gd name="connsiteY7-394" fmla="*/ 124230 h 476605"/>
                <a:gd name="connsiteX8-395" fmla="*/ 184831 w 559451"/>
                <a:gd name="connsiteY8-396" fmla="*/ 101881 h 476605"/>
                <a:gd name="connsiteX9-397" fmla="*/ 4 w 559451"/>
                <a:gd name="connsiteY9-398" fmla="*/ 100783 h 476605"/>
                <a:gd name="connsiteX10-399" fmla="*/ 5687 w 559451"/>
                <a:gd name="connsiteY10-400" fmla="*/ 0 h 476605"/>
                <a:gd name="connsiteX11-401" fmla="*/ 544695 w 559451"/>
                <a:gd name="connsiteY11-402" fmla="*/ 175 h 476605"/>
                <a:gd name="connsiteX0-403" fmla="*/ 544695 w 559451"/>
                <a:gd name="connsiteY0-404" fmla="*/ 175 h 476605"/>
                <a:gd name="connsiteX1-405" fmla="*/ 559451 w 559451"/>
                <a:gd name="connsiteY1-406" fmla="*/ 96853 h 476605"/>
                <a:gd name="connsiteX2-407" fmla="*/ 321577 w 559451"/>
                <a:gd name="connsiteY2-408" fmla="*/ 96364 h 476605"/>
                <a:gd name="connsiteX3-409" fmla="*/ 305654 w 559451"/>
                <a:gd name="connsiteY3-410" fmla="*/ 113474 h 476605"/>
                <a:gd name="connsiteX4-411" fmla="*/ 305689 w 559451"/>
                <a:gd name="connsiteY4-412" fmla="*/ 476466 h 476605"/>
                <a:gd name="connsiteX5-413" fmla="*/ 211475 w 559451"/>
                <a:gd name="connsiteY5-414" fmla="*/ 476605 h 476605"/>
                <a:gd name="connsiteX6-415" fmla="*/ 206831 w 559451"/>
                <a:gd name="connsiteY6-416" fmla="*/ 451114 h 476605"/>
                <a:gd name="connsiteX7-417" fmla="*/ 206726 w 559451"/>
                <a:gd name="connsiteY7-418" fmla="*/ 124230 h 476605"/>
                <a:gd name="connsiteX8-419" fmla="*/ 184831 w 559451"/>
                <a:gd name="connsiteY8-420" fmla="*/ 101881 h 476605"/>
                <a:gd name="connsiteX9-421" fmla="*/ 4 w 559451"/>
                <a:gd name="connsiteY9-422" fmla="*/ 100783 h 476605"/>
                <a:gd name="connsiteX10-423" fmla="*/ 5687 w 559451"/>
                <a:gd name="connsiteY10-424" fmla="*/ 0 h 476605"/>
                <a:gd name="connsiteX11-425" fmla="*/ 544695 w 559451"/>
                <a:gd name="connsiteY11-426" fmla="*/ 175 h 476605"/>
                <a:gd name="connsiteX0-427" fmla="*/ 544695 w 559451"/>
                <a:gd name="connsiteY0-428" fmla="*/ 175 h 476605"/>
                <a:gd name="connsiteX1-429" fmla="*/ 559451 w 559451"/>
                <a:gd name="connsiteY1-430" fmla="*/ 96853 h 476605"/>
                <a:gd name="connsiteX2-431" fmla="*/ 321577 w 559451"/>
                <a:gd name="connsiteY2-432" fmla="*/ 96364 h 476605"/>
                <a:gd name="connsiteX3-433" fmla="*/ 305654 w 559451"/>
                <a:gd name="connsiteY3-434" fmla="*/ 113474 h 476605"/>
                <a:gd name="connsiteX4-435" fmla="*/ 305689 w 559451"/>
                <a:gd name="connsiteY4-436" fmla="*/ 476466 h 476605"/>
                <a:gd name="connsiteX5-437" fmla="*/ 211475 w 559451"/>
                <a:gd name="connsiteY5-438" fmla="*/ 476605 h 476605"/>
                <a:gd name="connsiteX6-439" fmla="*/ 206726 w 559451"/>
                <a:gd name="connsiteY6-440" fmla="*/ 124230 h 476605"/>
                <a:gd name="connsiteX7-441" fmla="*/ 184831 w 559451"/>
                <a:gd name="connsiteY7-442" fmla="*/ 101881 h 476605"/>
                <a:gd name="connsiteX8-443" fmla="*/ 4 w 559451"/>
                <a:gd name="connsiteY8-444" fmla="*/ 100783 h 476605"/>
                <a:gd name="connsiteX9-445" fmla="*/ 5687 w 559451"/>
                <a:gd name="connsiteY9-446" fmla="*/ 0 h 476605"/>
                <a:gd name="connsiteX10-447" fmla="*/ 544695 w 559451"/>
                <a:gd name="connsiteY10-448" fmla="*/ 175 h 476605"/>
                <a:gd name="connsiteX0-449" fmla="*/ 544695 w 559451"/>
                <a:gd name="connsiteY0-450" fmla="*/ 175 h 476605"/>
                <a:gd name="connsiteX1-451" fmla="*/ 559451 w 559451"/>
                <a:gd name="connsiteY1-452" fmla="*/ 96853 h 476605"/>
                <a:gd name="connsiteX2-453" fmla="*/ 321577 w 559451"/>
                <a:gd name="connsiteY2-454" fmla="*/ 96364 h 476605"/>
                <a:gd name="connsiteX3-455" fmla="*/ 305654 w 559451"/>
                <a:gd name="connsiteY3-456" fmla="*/ 113474 h 476605"/>
                <a:gd name="connsiteX4-457" fmla="*/ 305689 w 559451"/>
                <a:gd name="connsiteY4-458" fmla="*/ 476466 h 476605"/>
                <a:gd name="connsiteX5-459" fmla="*/ 208976 w 559451"/>
                <a:gd name="connsiteY5-460" fmla="*/ 476605 h 476605"/>
                <a:gd name="connsiteX6-461" fmla="*/ 206726 w 559451"/>
                <a:gd name="connsiteY6-462" fmla="*/ 124230 h 476605"/>
                <a:gd name="connsiteX7-463" fmla="*/ 184831 w 559451"/>
                <a:gd name="connsiteY7-464" fmla="*/ 101881 h 476605"/>
                <a:gd name="connsiteX8-465" fmla="*/ 4 w 559451"/>
                <a:gd name="connsiteY8-466" fmla="*/ 100783 h 476605"/>
                <a:gd name="connsiteX9-467" fmla="*/ 5687 w 559451"/>
                <a:gd name="connsiteY9-468" fmla="*/ 0 h 476605"/>
                <a:gd name="connsiteX10-469" fmla="*/ 544695 w 559451"/>
                <a:gd name="connsiteY10-470" fmla="*/ 175 h 476605"/>
                <a:gd name="connsiteX0-471" fmla="*/ 544695 w 559451"/>
                <a:gd name="connsiteY0-472" fmla="*/ 175 h 476605"/>
                <a:gd name="connsiteX1-473" fmla="*/ 559451 w 559451"/>
                <a:gd name="connsiteY1-474" fmla="*/ 96853 h 476605"/>
                <a:gd name="connsiteX2-475" fmla="*/ 321577 w 559451"/>
                <a:gd name="connsiteY2-476" fmla="*/ 96364 h 476605"/>
                <a:gd name="connsiteX3-477" fmla="*/ 305654 w 559451"/>
                <a:gd name="connsiteY3-478" fmla="*/ 113474 h 476605"/>
                <a:gd name="connsiteX4-479" fmla="*/ 305689 w 559451"/>
                <a:gd name="connsiteY4-480" fmla="*/ 476466 h 476605"/>
                <a:gd name="connsiteX5-481" fmla="*/ 208976 w 559451"/>
                <a:gd name="connsiteY5-482" fmla="*/ 476605 h 476605"/>
                <a:gd name="connsiteX6-483" fmla="*/ 206726 w 559451"/>
                <a:gd name="connsiteY6-484" fmla="*/ 124230 h 476605"/>
                <a:gd name="connsiteX7-485" fmla="*/ 184831 w 559451"/>
                <a:gd name="connsiteY7-486" fmla="*/ 101881 h 476605"/>
                <a:gd name="connsiteX8-487" fmla="*/ 4 w 559451"/>
                <a:gd name="connsiteY8-488" fmla="*/ 100783 h 476605"/>
                <a:gd name="connsiteX9-489" fmla="*/ 5687 w 559451"/>
                <a:gd name="connsiteY9-490" fmla="*/ 0 h 476605"/>
                <a:gd name="connsiteX10-491" fmla="*/ 544695 w 559451"/>
                <a:gd name="connsiteY10-492" fmla="*/ 175 h 476605"/>
                <a:gd name="connsiteX0-493" fmla="*/ 544695 w 559451"/>
                <a:gd name="connsiteY0-494" fmla="*/ 175 h 476466"/>
                <a:gd name="connsiteX1-495" fmla="*/ 559451 w 559451"/>
                <a:gd name="connsiteY1-496" fmla="*/ 96853 h 476466"/>
                <a:gd name="connsiteX2-497" fmla="*/ 321577 w 559451"/>
                <a:gd name="connsiteY2-498" fmla="*/ 96364 h 476466"/>
                <a:gd name="connsiteX3-499" fmla="*/ 305654 w 559451"/>
                <a:gd name="connsiteY3-500" fmla="*/ 113474 h 476466"/>
                <a:gd name="connsiteX4-501" fmla="*/ 305689 w 559451"/>
                <a:gd name="connsiteY4-502" fmla="*/ 476466 h 476466"/>
                <a:gd name="connsiteX5-503" fmla="*/ 206478 w 559451"/>
                <a:gd name="connsiteY5-504" fmla="*/ 466612 h 476466"/>
                <a:gd name="connsiteX6-505" fmla="*/ 206726 w 559451"/>
                <a:gd name="connsiteY6-506" fmla="*/ 124230 h 476466"/>
                <a:gd name="connsiteX7-507" fmla="*/ 184831 w 559451"/>
                <a:gd name="connsiteY7-508" fmla="*/ 101881 h 476466"/>
                <a:gd name="connsiteX8-509" fmla="*/ 4 w 559451"/>
                <a:gd name="connsiteY8-510" fmla="*/ 100783 h 476466"/>
                <a:gd name="connsiteX9-511" fmla="*/ 5687 w 559451"/>
                <a:gd name="connsiteY9-512" fmla="*/ 0 h 476466"/>
                <a:gd name="connsiteX10-513" fmla="*/ 544695 w 559451"/>
                <a:gd name="connsiteY10-514" fmla="*/ 175 h 476466"/>
                <a:gd name="connsiteX0-515" fmla="*/ 544695 w 559451"/>
                <a:gd name="connsiteY0-516" fmla="*/ 175 h 468970"/>
                <a:gd name="connsiteX1-517" fmla="*/ 559451 w 559451"/>
                <a:gd name="connsiteY1-518" fmla="*/ 96853 h 468970"/>
                <a:gd name="connsiteX2-519" fmla="*/ 321577 w 559451"/>
                <a:gd name="connsiteY2-520" fmla="*/ 96364 h 468970"/>
                <a:gd name="connsiteX3-521" fmla="*/ 305654 w 559451"/>
                <a:gd name="connsiteY3-522" fmla="*/ 113474 h 468970"/>
                <a:gd name="connsiteX4-523" fmla="*/ 305689 w 559451"/>
                <a:gd name="connsiteY4-524" fmla="*/ 468970 h 468970"/>
                <a:gd name="connsiteX5-525" fmla="*/ 206478 w 559451"/>
                <a:gd name="connsiteY5-526" fmla="*/ 466612 h 468970"/>
                <a:gd name="connsiteX6-527" fmla="*/ 206726 w 559451"/>
                <a:gd name="connsiteY6-528" fmla="*/ 124230 h 468970"/>
                <a:gd name="connsiteX7-529" fmla="*/ 184831 w 559451"/>
                <a:gd name="connsiteY7-530" fmla="*/ 101881 h 468970"/>
                <a:gd name="connsiteX8-531" fmla="*/ 4 w 559451"/>
                <a:gd name="connsiteY8-532" fmla="*/ 100783 h 468970"/>
                <a:gd name="connsiteX9-533" fmla="*/ 5687 w 559451"/>
                <a:gd name="connsiteY9-534" fmla="*/ 0 h 468970"/>
                <a:gd name="connsiteX10-535" fmla="*/ 544695 w 559451"/>
                <a:gd name="connsiteY10-536" fmla="*/ 175 h 468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559451" h="468970">
                  <a:moveTo>
                    <a:pt x="544695" y="175"/>
                  </a:moveTo>
                  <a:lnTo>
                    <a:pt x="559451" y="96853"/>
                  </a:lnTo>
                  <a:lnTo>
                    <a:pt x="321577" y="96364"/>
                  </a:lnTo>
                  <a:cubicBezTo>
                    <a:pt x="307749" y="96224"/>
                    <a:pt x="305619" y="101218"/>
                    <a:pt x="305654" y="113474"/>
                  </a:cubicBezTo>
                  <a:cubicBezTo>
                    <a:pt x="306003" y="234472"/>
                    <a:pt x="305759" y="347973"/>
                    <a:pt x="305689" y="468970"/>
                  </a:cubicBezTo>
                  <a:lnTo>
                    <a:pt x="206478" y="466612"/>
                  </a:lnTo>
                  <a:cubicBezTo>
                    <a:pt x="199977" y="397913"/>
                    <a:pt x="211167" y="186684"/>
                    <a:pt x="206726" y="124230"/>
                  </a:cubicBezTo>
                  <a:cubicBezTo>
                    <a:pt x="206482" y="102964"/>
                    <a:pt x="205609" y="101986"/>
                    <a:pt x="184831" y="101881"/>
                  </a:cubicBezTo>
                  <a:lnTo>
                    <a:pt x="4" y="100783"/>
                  </a:lnTo>
                  <a:cubicBezTo>
                    <a:pt x="-106" y="84237"/>
                    <a:pt x="2098" y="31580"/>
                    <a:pt x="5687" y="0"/>
                  </a:cubicBezTo>
                  <a:cubicBezTo>
                    <a:pt x="104380" y="1138"/>
                    <a:pt x="434912" y="4020"/>
                    <a:pt x="544695" y="175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Graphic 162"/>
            <p:cNvSpPr/>
            <p:nvPr/>
          </p:nvSpPr>
          <p:spPr>
            <a:xfrm flipH="1">
              <a:off x="8004474" y="4021064"/>
              <a:ext cx="178230" cy="595954"/>
            </a:xfrm>
            <a:custGeom>
              <a:avLst/>
              <a:gdLst>
                <a:gd name="connsiteX0" fmla="*/ 131997 w 178230"/>
                <a:gd name="connsiteY0" fmla="*/ 0 h 595954"/>
                <a:gd name="connsiteX1" fmla="*/ 178231 w 178230"/>
                <a:gd name="connsiteY1" fmla="*/ 110591 h 595954"/>
                <a:gd name="connsiteX2" fmla="*/ 151412 w 178230"/>
                <a:gd name="connsiteY2" fmla="*/ 219017 h 595954"/>
                <a:gd name="connsiteX3" fmla="*/ 96553 w 178230"/>
                <a:gd name="connsiteY3" fmla="*/ 463141 h 595954"/>
                <a:gd name="connsiteX4" fmla="*/ 66487 w 178230"/>
                <a:gd name="connsiteY4" fmla="*/ 593322 h 595954"/>
                <a:gd name="connsiteX5" fmla="*/ 53253 w 178230"/>
                <a:gd name="connsiteY5" fmla="*/ 595068 h 595954"/>
                <a:gd name="connsiteX6" fmla="*/ 12222 w 178230"/>
                <a:gd name="connsiteY6" fmla="*/ 586094 h 595954"/>
                <a:gd name="connsiteX7" fmla="*/ 0 w 178230"/>
                <a:gd name="connsiteY7" fmla="*/ 577713 h 595954"/>
                <a:gd name="connsiteX8" fmla="*/ 62786 w 178230"/>
                <a:gd name="connsiteY8" fmla="*/ 301532 h 595954"/>
                <a:gd name="connsiteX9" fmla="*/ 117400 w 178230"/>
                <a:gd name="connsiteY9" fmla="*/ 58595 h 595954"/>
                <a:gd name="connsiteX10" fmla="*/ 131997 w 178230"/>
                <a:gd name="connsiteY10" fmla="*/ 0 h 59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30" h="595954">
                  <a:moveTo>
                    <a:pt x="131997" y="0"/>
                  </a:moveTo>
                  <a:cubicBezTo>
                    <a:pt x="146733" y="37155"/>
                    <a:pt x="159793" y="74973"/>
                    <a:pt x="178231" y="110591"/>
                  </a:cubicBezTo>
                  <a:cubicBezTo>
                    <a:pt x="165380" y="145755"/>
                    <a:pt x="159967" y="182805"/>
                    <a:pt x="151412" y="219017"/>
                  </a:cubicBezTo>
                  <a:cubicBezTo>
                    <a:pt x="132206" y="300170"/>
                    <a:pt x="114886" y="381778"/>
                    <a:pt x="96553" y="463141"/>
                  </a:cubicBezTo>
                  <a:cubicBezTo>
                    <a:pt x="86776" y="506581"/>
                    <a:pt x="76544" y="549952"/>
                    <a:pt x="66487" y="593322"/>
                  </a:cubicBezTo>
                  <a:cubicBezTo>
                    <a:pt x="62506" y="597163"/>
                    <a:pt x="57722" y="595906"/>
                    <a:pt x="53253" y="595068"/>
                  </a:cubicBezTo>
                  <a:cubicBezTo>
                    <a:pt x="39494" y="592519"/>
                    <a:pt x="25876" y="589201"/>
                    <a:pt x="12222" y="586094"/>
                  </a:cubicBezTo>
                  <a:cubicBezTo>
                    <a:pt x="7193" y="584941"/>
                    <a:pt x="2025" y="583475"/>
                    <a:pt x="0" y="577713"/>
                  </a:cubicBezTo>
                  <a:cubicBezTo>
                    <a:pt x="20952" y="485664"/>
                    <a:pt x="41974" y="393616"/>
                    <a:pt x="62786" y="301532"/>
                  </a:cubicBezTo>
                  <a:cubicBezTo>
                    <a:pt x="81084" y="220588"/>
                    <a:pt x="99067" y="139540"/>
                    <a:pt x="117400" y="58595"/>
                  </a:cubicBezTo>
                  <a:cubicBezTo>
                    <a:pt x="121835" y="39005"/>
                    <a:pt x="127108" y="19555"/>
                    <a:pt x="131997" y="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Graphic 162"/>
            <p:cNvSpPr/>
            <p:nvPr/>
          </p:nvSpPr>
          <p:spPr>
            <a:xfrm rot="-10800000">
              <a:off x="7786375" y="2978046"/>
              <a:ext cx="1028073" cy="456820"/>
            </a:xfrm>
            <a:custGeom>
              <a:avLst/>
              <a:gdLst>
                <a:gd name="connsiteX0" fmla="*/ 0 w 1028073"/>
                <a:gd name="connsiteY0" fmla="*/ 0 h 456820"/>
                <a:gd name="connsiteX1" fmla="*/ 1028073 w 1028073"/>
                <a:gd name="connsiteY1" fmla="*/ 0 h 456820"/>
                <a:gd name="connsiteX2" fmla="*/ 1028073 w 1028073"/>
                <a:gd name="connsiteY2" fmla="*/ 456821 h 456820"/>
                <a:gd name="connsiteX3" fmla="*/ 0 w 1028073"/>
                <a:gd name="connsiteY3" fmla="*/ 456821 h 45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073" h="456820">
                  <a:moveTo>
                    <a:pt x="0" y="0"/>
                  </a:moveTo>
                  <a:lnTo>
                    <a:pt x="1028073" y="0"/>
                  </a:lnTo>
                  <a:lnTo>
                    <a:pt x="1028073" y="456821"/>
                  </a:lnTo>
                  <a:lnTo>
                    <a:pt x="0" y="45682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Graphic 162"/>
            <p:cNvSpPr/>
            <p:nvPr/>
          </p:nvSpPr>
          <p:spPr>
            <a:xfrm>
              <a:off x="7713664" y="2915085"/>
              <a:ext cx="1173503" cy="159977"/>
            </a:xfrm>
            <a:custGeom>
              <a:avLst/>
              <a:gdLst>
                <a:gd name="connsiteX0" fmla="*/ 1099597 w 1173503"/>
                <a:gd name="connsiteY0" fmla="*/ 63240 h 159977"/>
                <a:gd name="connsiteX1" fmla="*/ 825442 w 1173503"/>
                <a:gd name="connsiteY1" fmla="*/ 62925 h 159977"/>
                <a:gd name="connsiteX2" fmla="*/ 816328 w 1173503"/>
                <a:gd name="connsiteY2" fmla="*/ 80281 h 159977"/>
                <a:gd name="connsiteX3" fmla="*/ 815664 w 1173503"/>
                <a:gd name="connsiteY3" fmla="*/ 138806 h 159977"/>
                <a:gd name="connsiteX4" fmla="*/ 810286 w 1173503"/>
                <a:gd name="connsiteY4" fmla="*/ 152704 h 159977"/>
                <a:gd name="connsiteX5" fmla="*/ 748828 w 1173503"/>
                <a:gd name="connsiteY5" fmla="*/ 152530 h 159977"/>
                <a:gd name="connsiteX6" fmla="*/ 742856 w 1173503"/>
                <a:gd name="connsiteY6" fmla="*/ 138631 h 159977"/>
                <a:gd name="connsiteX7" fmla="*/ 742333 w 1173503"/>
                <a:gd name="connsiteY7" fmla="*/ 71341 h 159977"/>
                <a:gd name="connsiteX8" fmla="*/ 735768 w 1173503"/>
                <a:gd name="connsiteY8" fmla="*/ 62821 h 159977"/>
                <a:gd name="connsiteX9" fmla="*/ 397255 w 1173503"/>
                <a:gd name="connsiteY9" fmla="*/ 62821 h 159977"/>
                <a:gd name="connsiteX10" fmla="*/ 397884 w 1173503"/>
                <a:gd name="connsiteY10" fmla="*/ 134232 h 159977"/>
                <a:gd name="connsiteX11" fmla="*/ 378259 w 1173503"/>
                <a:gd name="connsiteY11" fmla="*/ 159968 h 159977"/>
                <a:gd name="connsiteX12" fmla="*/ 345853 w 1173503"/>
                <a:gd name="connsiteY12" fmla="*/ 159968 h 159977"/>
                <a:gd name="connsiteX13" fmla="*/ 322946 w 1173503"/>
                <a:gd name="connsiteY13" fmla="*/ 115480 h 159977"/>
                <a:gd name="connsiteX14" fmla="*/ 321654 w 1173503"/>
                <a:gd name="connsiteY14" fmla="*/ 62890 h 159977"/>
                <a:gd name="connsiteX15" fmla="*/ 31645 w 1173503"/>
                <a:gd name="connsiteY15" fmla="*/ 62821 h 159977"/>
                <a:gd name="connsiteX16" fmla="*/ 8 w 1173503"/>
                <a:gd name="connsiteY16" fmla="*/ 30904 h 159977"/>
                <a:gd name="connsiteX17" fmla="*/ 31226 w 1173503"/>
                <a:gd name="connsiteY17" fmla="*/ 140 h 159977"/>
                <a:gd name="connsiteX18" fmla="*/ 1135005 w 1173503"/>
                <a:gd name="connsiteY18" fmla="*/ 0 h 159977"/>
                <a:gd name="connsiteX19" fmla="*/ 1169541 w 1173503"/>
                <a:gd name="connsiteY19" fmla="*/ 16063 h 159977"/>
                <a:gd name="connsiteX20" fmla="*/ 1163256 w 1173503"/>
                <a:gd name="connsiteY20" fmla="*/ 56570 h 159977"/>
                <a:gd name="connsiteX21" fmla="*/ 1099597 w 1173503"/>
                <a:gd name="connsiteY21" fmla="*/ 63240 h 15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73503" h="159977">
                  <a:moveTo>
                    <a:pt x="1099597" y="63240"/>
                  </a:moveTo>
                  <a:cubicBezTo>
                    <a:pt x="1008212" y="63135"/>
                    <a:pt x="916827" y="63100"/>
                    <a:pt x="825442" y="62925"/>
                  </a:cubicBezTo>
                  <a:cubicBezTo>
                    <a:pt x="817585" y="62925"/>
                    <a:pt x="815978" y="64182"/>
                    <a:pt x="816328" y="80281"/>
                  </a:cubicBezTo>
                  <a:cubicBezTo>
                    <a:pt x="815559" y="104759"/>
                    <a:pt x="815699" y="116388"/>
                    <a:pt x="815664" y="138806"/>
                  </a:cubicBezTo>
                  <a:cubicBezTo>
                    <a:pt x="815664" y="143730"/>
                    <a:pt x="813744" y="149422"/>
                    <a:pt x="810286" y="152704"/>
                  </a:cubicBezTo>
                  <a:cubicBezTo>
                    <a:pt x="800299" y="162237"/>
                    <a:pt x="758815" y="162342"/>
                    <a:pt x="748828" y="152530"/>
                  </a:cubicBezTo>
                  <a:cubicBezTo>
                    <a:pt x="744882" y="148688"/>
                    <a:pt x="742682" y="144254"/>
                    <a:pt x="742856" y="138631"/>
                  </a:cubicBezTo>
                  <a:cubicBezTo>
                    <a:pt x="743031" y="112896"/>
                    <a:pt x="742333" y="96553"/>
                    <a:pt x="742333" y="71341"/>
                  </a:cubicBezTo>
                  <a:cubicBezTo>
                    <a:pt x="742018" y="62157"/>
                    <a:pt x="740691" y="62821"/>
                    <a:pt x="735768" y="62821"/>
                  </a:cubicBezTo>
                  <a:cubicBezTo>
                    <a:pt x="733149" y="62821"/>
                    <a:pt x="400468" y="62646"/>
                    <a:pt x="397255" y="62821"/>
                  </a:cubicBezTo>
                  <a:cubicBezTo>
                    <a:pt x="396766" y="89465"/>
                    <a:pt x="397500" y="110696"/>
                    <a:pt x="397884" y="134232"/>
                  </a:cubicBezTo>
                  <a:cubicBezTo>
                    <a:pt x="398163" y="150819"/>
                    <a:pt x="392681" y="160002"/>
                    <a:pt x="378259" y="159968"/>
                  </a:cubicBezTo>
                  <a:cubicBezTo>
                    <a:pt x="377211" y="160002"/>
                    <a:pt x="346901" y="159933"/>
                    <a:pt x="345853" y="159968"/>
                  </a:cubicBezTo>
                  <a:cubicBezTo>
                    <a:pt x="331117" y="159968"/>
                    <a:pt x="322946" y="157453"/>
                    <a:pt x="322946" y="115480"/>
                  </a:cubicBezTo>
                  <a:cubicBezTo>
                    <a:pt x="321549" y="95890"/>
                    <a:pt x="322457" y="81433"/>
                    <a:pt x="321654" y="62890"/>
                  </a:cubicBezTo>
                  <a:cubicBezTo>
                    <a:pt x="315613" y="62890"/>
                    <a:pt x="40515" y="63205"/>
                    <a:pt x="31645" y="62821"/>
                  </a:cubicBezTo>
                  <a:cubicBezTo>
                    <a:pt x="13277" y="62017"/>
                    <a:pt x="-376" y="48084"/>
                    <a:pt x="8" y="30904"/>
                  </a:cubicBezTo>
                  <a:cubicBezTo>
                    <a:pt x="357" y="14247"/>
                    <a:pt x="13662" y="1117"/>
                    <a:pt x="31226" y="140"/>
                  </a:cubicBezTo>
                  <a:cubicBezTo>
                    <a:pt x="34369" y="-35"/>
                    <a:pt x="770199" y="210"/>
                    <a:pt x="1135005" y="0"/>
                  </a:cubicBezTo>
                  <a:cubicBezTo>
                    <a:pt x="1149602" y="0"/>
                    <a:pt x="1162592" y="2025"/>
                    <a:pt x="1169541" y="16063"/>
                  </a:cubicBezTo>
                  <a:cubicBezTo>
                    <a:pt x="1176735" y="30590"/>
                    <a:pt x="1173836" y="44383"/>
                    <a:pt x="1163256" y="56570"/>
                  </a:cubicBezTo>
                  <a:cubicBezTo>
                    <a:pt x="1151208" y="66103"/>
                    <a:pt x="1130256" y="62960"/>
                    <a:pt x="1099597" y="63240"/>
                  </a:cubicBezTo>
                  <a:close/>
                </a:path>
              </a:pathLst>
            </a:custGeom>
            <a:solidFill>
              <a:srgbClr val="C8C6C6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/>
            <p:cNvSpPr/>
            <p:nvPr/>
          </p:nvSpPr>
          <p:spPr>
            <a:xfrm>
              <a:off x="7713655" y="3337709"/>
              <a:ext cx="1173502" cy="497701"/>
            </a:xfrm>
            <a:custGeom>
              <a:avLst/>
              <a:gdLst>
                <a:gd name="connsiteX0" fmla="*/ 795244 w 1173502"/>
                <a:gd name="connsiteY0" fmla="*/ 10 h 497701"/>
                <a:gd name="connsiteX1" fmla="*/ 827650 w 1173502"/>
                <a:gd name="connsiteY1" fmla="*/ 10 h 497701"/>
                <a:gd name="connsiteX2" fmla="*/ 850557 w 1173502"/>
                <a:gd name="connsiteY2" fmla="*/ 44498 h 497701"/>
                <a:gd name="connsiteX3" fmla="*/ 851849 w 1173502"/>
                <a:gd name="connsiteY3" fmla="*/ 97087 h 497701"/>
                <a:gd name="connsiteX4" fmla="*/ 1141858 w 1173502"/>
                <a:gd name="connsiteY4" fmla="*/ 97157 h 497701"/>
                <a:gd name="connsiteX5" fmla="*/ 1173495 w 1173502"/>
                <a:gd name="connsiteY5" fmla="*/ 129074 h 497701"/>
                <a:gd name="connsiteX6" fmla="*/ 1142277 w 1173502"/>
                <a:gd name="connsiteY6" fmla="*/ 159838 h 497701"/>
                <a:gd name="connsiteX7" fmla="*/ 726012 w 1173502"/>
                <a:gd name="connsiteY7" fmla="*/ 159895 h 497701"/>
                <a:gd name="connsiteX8" fmla="*/ 660110 w 1173502"/>
                <a:gd name="connsiteY8" fmla="*/ 159895 h 497701"/>
                <a:gd name="connsiteX9" fmla="*/ 653860 w 1173502"/>
                <a:gd name="connsiteY9" fmla="*/ 211294 h 497701"/>
                <a:gd name="connsiteX10" fmla="*/ 625918 w 1173502"/>
                <a:gd name="connsiteY10" fmla="*/ 408607 h 497701"/>
                <a:gd name="connsiteX11" fmla="*/ 527654 w 1173502"/>
                <a:gd name="connsiteY11" fmla="*/ 497687 h 497701"/>
                <a:gd name="connsiteX12" fmla="*/ 343138 w 1173502"/>
                <a:gd name="connsiteY12" fmla="*/ 497617 h 497701"/>
                <a:gd name="connsiteX13" fmla="*/ 350436 w 1173502"/>
                <a:gd name="connsiteY13" fmla="*/ 417861 h 497701"/>
                <a:gd name="connsiteX14" fmla="*/ 477719 w 1173502"/>
                <a:gd name="connsiteY14" fmla="*/ 418210 h 497701"/>
                <a:gd name="connsiteX15" fmla="*/ 547558 w 1173502"/>
                <a:gd name="connsiteY15" fmla="*/ 370195 h 497701"/>
                <a:gd name="connsiteX16" fmla="*/ 571722 w 1173502"/>
                <a:gd name="connsiteY16" fmla="*/ 161980 h 497701"/>
                <a:gd name="connsiteX17" fmla="*/ 571941 w 1173502"/>
                <a:gd name="connsiteY17" fmla="*/ 159894 h 497701"/>
                <a:gd name="connsiteX18" fmla="*/ 364425 w 1173502"/>
                <a:gd name="connsiteY18" fmla="*/ 159892 h 497701"/>
                <a:gd name="connsiteX19" fmla="*/ 38498 w 1173502"/>
                <a:gd name="connsiteY19" fmla="*/ 159978 h 497701"/>
                <a:gd name="connsiteX20" fmla="*/ 3962 w 1173502"/>
                <a:gd name="connsiteY20" fmla="*/ 143915 h 497701"/>
                <a:gd name="connsiteX21" fmla="*/ 10248 w 1173502"/>
                <a:gd name="connsiteY21" fmla="*/ 103407 h 497701"/>
                <a:gd name="connsiteX22" fmla="*/ 73907 w 1173502"/>
                <a:gd name="connsiteY22" fmla="*/ 96738 h 497701"/>
                <a:gd name="connsiteX23" fmla="*/ 348062 w 1173502"/>
                <a:gd name="connsiteY23" fmla="*/ 97052 h 497701"/>
                <a:gd name="connsiteX24" fmla="*/ 357176 w 1173502"/>
                <a:gd name="connsiteY24" fmla="*/ 79697 h 497701"/>
                <a:gd name="connsiteX25" fmla="*/ 357839 w 1173502"/>
                <a:gd name="connsiteY25" fmla="*/ 21171 h 497701"/>
                <a:gd name="connsiteX26" fmla="*/ 363217 w 1173502"/>
                <a:gd name="connsiteY26" fmla="*/ 7273 h 497701"/>
                <a:gd name="connsiteX27" fmla="*/ 424676 w 1173502"/>
                <a:gd name="connsiteY27" fmla="*/ 7448 h 497701"/>
                <a:gd name="connsiteX28" fmla="*/ 430647 w 1173502"/>
                <a:gd name="connsiteY28" fmla="*/ 21346 h 497701"/>
                <a:gd name="connsiteX29" fmla="*/ 431171 w 1173502"/>
                <a:gd name="connsiteY29" fmla="*/ 88637 h 497701"/>
                <a:gd name="connsiteX30" fmla="*/ 437736 w 1173502"/>
                <a:gd name="connsiteY30" fmla="*/ 97157 h 497701"/>
                <a:gd name="connsiteX31" fmla="*/ 776248 w 1173502"/>
                <a:gd name="connsiteY31" fmla="*/ 97157 h 497701"/>
                <a:gd name="connsiteX32" fmla="*/ 775620 w 1173502"/>
                <a:gd name="connsiteY32" fmla="*/ 25746 h 497701"/>
                <a:gd name="connsiteX33" fmla="*/ 795244 w 1173502"/>
                <a:gd name="connsiteY33" fmla="*/ 10 h 49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73502" h="497701">
                  <a:moveTo>
                    <a:pt x="795244" y="10"/>
                  </a:moveTo>
                  <a:cubicBezTo>
                    <a:pt x="796292" y="-25"/>
                    <a:pt x="826603" y="45"/>
                    <a:pt x="827650" y="10"/>
                  </a:cubicBezTo>
                  <a:cubicBezTo>
                    <a:pt x="842386" y="10"/>
                    <a:pt x="850557" y="2524"/>
                    <a:pt x="850557" y="44498"/>
                  </a:cubicBezTo>
                  <a:cubicBezTo>
                    <a:pt x="851954" y="64088"/>
                    <a:pt x="851046" y="78545"/>
                    <a:pt x="851849" y="97087"/>
                  </a:cubicBezTo>
                  <a:cubicBezTo>
                    <a:pt x="857890" y="97087"/>
                    <a:pt x="1132989" y="96773"/>
                    <a:pt x="1141858" y="97157"/>
                  </a:cubicBezTo>
                  <a:cubicBezTo>
                    <a:pt x="1160226" y="97960"/>
                    <a:pt x="1173880" y="111893"/>
                    <a:pt x="1173495" y="129074"/>
                  </a:cubicBezTo>
                  <a:cubicBezTo>
                    <a:pt x="1173146" y="145730"/>
                    <a:pt x="1159842" y="158860"/>
                    <a:pt x="1142277" y="159838"/>
                  </a:cubicBezTo>
                  <a:cubicBezTo>
                    <a:pt x="1140706" y="159926"/>
                    <a:pt x="955963" y="159908"/>
                    <a:pt x="726012" y="159895"/>
                  </a:cubicBezTo>
                  <a:lnTo>
                    <a:pt x="660110" y="159895"/>
                  </a:lnTo>
                  <a:lnTo>
                    <a:pt x="653860" y="211294"/>
                  </a:lnTo>
                  <a:cubicBezTo>
                    <a:pt x="646196" y="273107"/>
                    <a:pt x="635871" y="351670"/>
                    <a:pt x="625918" y="408607"/>
                  </a:cubicBezTo>
                  <a:cubicBezTo>
                    <a:pt x="614779" y="471497"/>
                    <a:pt x="585516" y="498420"/>
                    <a:pt x="527654" y="497687"/>
                  </a:cubicBezTo>
                  <a:cubicBezTo>
                    <a:pt x="466160" y="496884"/>
                    <a:pt x="404632" y="497582"/>
                    <a:pt x="343138" y="497617"/>
                  </a:cubicBezTo>
                  <a:cubicBezTo>
                    <a:pt x="346735" y="470729"/>
                    <a:pt x="349843" y="444854"/>
                    <a:pt x="350436" y="417861"/>
                  </a:cubicBezTo>
                  <a:cubicBezTo>
                    <a:pt x="392235" y="415975"/>
                    <a:pt x="444300" y="418384"/>
                    <a:pt x="477719" y="418210"/>
                  </a:cubicBezTo>
                  <a:cubicBezTo>
                    <a:pt x="532717" y="416464"/>
                    <a:pt x="540644" y="415905"/>
                    <a:pt x="547558" y="370195"/>
                  </a:cubicBezTo>
                  <a:cubicBezTo>
                    <a:pt x="553853" y="328641"/>
                    <a:pt x="567740" y="199527"/>
                    <a:pt x="571722" y="161980"/>
                  </a:cubicBezTo>
                  <a:lnTo>
                    <a:pt x="571941" y="159894"/>
                  </a:lnTo>
                  <a:lnTo>
                    <a:pt x="364425" y="159892"/>
                  </a:lnTo>
                  <a:cubicBezTo>
                    <a:pt x="244091" y="159902"/>
                    <a:pt x="129700" y="159926"/>
                    <a:pt x="38498" y="159978"/>
                  </a:cubicBezTo>
                  <a:cubicBezTo>
                    <a:pt x="23902" y="159978"/>
                    <a:pt x="10911" y="157952"/>
                    <a:pt x="3962" y="143915"/>
                  </a:cubicBezTo>
                  <a:cubicBezTo>
                    <a:pt x="-3231" y="129388"/>
                    <a:pt x="-333" y="115594"/>
                    <a:pt x="10248" y="103407"/>
                  </a:cubicBezTo>
                  <a:cubicBezTo>
                    <a:pt x="22295" y="93840"/>
                    <a:pt x="43247" y="96982"/>
                    <a:pt x="73907" y="96738"/>
                  </a:cubicBezTo>
                  <a:cubicBezTo>
                    <a:pt x="165292" y="96843"/>
                    <a:pt x="256677" y="96878"/>
                    <a:pt x="348062" y="97052"/>
                  </a:cubicBezTo>
                  <a:cubicBezTo>
                    <a:pt x="355919" y="97052"/>
                    <a:pt x="357525" y="95795"/>
                    <a:pt x="357176" y="79697"/>
                  </a:cubicBezTo>
                  <a:cubicBezTo>
                    <a:pt x="357944" y="55218"/>
                    <a:pt x="357804" y="43590"/>
                    <a:pt x="357839" y="21171"/>
                  </a:cubicBezTo>
                  <a:cubicBezTo>
                    <a:pt x="357839" y="16248"/>
                    <a:pt x="359760" y="10556"/>
                    <a:pt x="363217" y="7273"/>
                  </a:cubicBezTo>
                  <a:cubicBezTo>
                    <a:pt x="373204" y="-2260"/>
                    <a:pt x="414689" y="-2364"/>
                    <a:pt x="424676" y="7448"/>
                  </a:cubicBezTo>
                  <a:cubicBezTo>
                    <a:pt x="428622" y="11289"/>
                    <a:pt x="430822" y="15724"/>
                    <a:pt x="430647" y="21346"/>
                  </a:cubicBezTo>
                  <a:cubicBezTo>
                    <a:pt x="430473" y="47082"/>
                    <a:pt x="431171" y="63425"/>
                    <a:pt x="431171" y="88637"/>
                  </a:cubicBezTo>
                  <a:cubicBezTo>
                    <a:pt x="431485" y="97820"/>
                    <a:pt x="432812" y="97157"/>
                    <a:pt x="437736" y="97157"/>
                  </a:cubicBezTo>
                  <a:cubicBezTo>
                    <a:pt x="440355" y="97157"/>
                    <a:pt x="773035" y="97331"/>
                    <a:pt x="776248" y="97157"/>
                  </a:cubicBezTo>
                  <a:cubicBezTo>
                    <a:pt x="776737" y="70513"/>
                    <a:pt x="776004" y="49282"/>
                    <a:pt x="775620" y="25746"/>
                  </a:cubicBezTo>
                  <a:cubicBezTo>
                    <a:pt x="775340" y="9159"/>
                    <a:pt x="780823" y="-25"/>
                    <a:pt x="795244" y="10"/>
                  </a:cubicBezTo>
                  <a:close/>
                </a:path>
              </a:pathLst>
            </a:custGeom>
            <a:solidFill>
              <a:srgbClr val="C8C6C6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Graphic 162"/>
            <p:cNvSpPr/>
            <p:nvPr/>
          </p:nvSpPr>
          <p:spPr>
            <a:xfrm rot="-446092">
              <a:off x="7605929" y="2353331"/>
              <a:ext cx="515314" cy="405840"/>
            </a:xfrm>
            <a:custGeom>
              <a:avLst/>
              <a:gdLst>
                <a:gd name="connsiteX0" fmla="*/ 0 w 515314"/>
                <a:gd name="connsiteY0" fmla="*/ 0 h 405840"/>
                <a:gd name="connsiteX1" fmla="*/ 515315 w 515314"/>
                <a:gd name="connsiteY1" fmla="*/ 0 h 405840"/>
                <a:gd name="connsiteX2" fmla="*/ 515315 w 515314"/>
                <a:gd name="connsiteY2" fmla="*/ 405841 h 405840"/>
                <a:gd name="connsiteX3" fmla="*/ 0 w 515314"/>
                <a:gd name="connsiteY3" fmla="*/ 405841 h 40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314" h="405840">
                  <a:moveTo>
                    <a:pt x="0" y="0"/>
                  </a:moveTo>
                  <a:lnTo>
                    <a:pt x="515315" y="0"/>
                  </a:lnTo>
                  <a:lnTo>
                    <a:pt x="515315" y="405841"/>
                  </a:lnTo>
                  <a:lnTo>
                    <a:pt x="0" y="40584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Graphic 162"/>
            <p:cNvSpPr/>
            <p:nvPr/>
          </p:nvSpPr>
          <p:spPr>
            <a:xfrm>
              <a:off x="7600504" y="2655621"/>
              <a:ext cx="589722" cy="188243"/>
            </a:xfrm>
            <a:custGeom>
              <a:avLst/>
              <a:gdLst>
                <a:gd name="connsiteX0" fmla="*/ 15252 w 589722"/>
                <a:gd name="connsiteY0" fmla="*/ 133648 h 188243"/>
                <a:gd name="connsiteX1" fmla="*/ 163242 w 589722"/>
                <a:gd name="connsiteY1" fmla="*/ 114721 h 188243"/>
                <a:gd name="connsiteX2" fmla="*/ 167118 w 589722"/>
                <a:gd name="connsiteY2" fmla="*/ 110985 h 188243"/>
                <a:gd name="connsiteX3" fmla="*/ 161985 w 589722"/>
                <a:gd name="connsiteY3" fmla="*/ 76414 h 188243"/>
                <a:gd name="connsiteX4" fmla="*/ 158249 w 589722"/>
                <a:gd name="connsiteY4" fmla="*/ 40796 h 188243"/>
                <a:gd name="connsiteX5" fmla="*/ 162229 w 589722"/>
                <a:gd name="connsiteY5" fmla="*/ 31403 h 188243"/>
                <a:gd name="connsiteX6" fmla="*/ 188629 w 589722"/>
                <a:gd name="connsiteY6" fmla="*/ 27911 h 188243"/>
                <a:gd name="connsiteX7" fmla="*/ 196591 w 589722"/>
                <a:gd name="connsiteY7" fmla="*/ 43206 h 188243"/>
                <a:gd name="connsiteX8" fmla="*/ 203400 w 589722"/>
                <a:gd name="connsiteY8" fmla="*/ 105642 h 188243"/>
                <a:gd name="connsiteX9" fmla="*/ 207590 w 589722"/>
                <a:gd name="connsiteY9" fmla="*/ 109623 h 188243"/>
                <a:gd name="connsiteX10" fmla="*/ 373913 w 589722"/>
                <a:gd name="connsiteY10" fmla="*/ 88147 h 188243"/>
                <a:gd name="connsiteX11" fmla="*/ 377754 w 589722"/>
                <a:gd name="connsiteY11" fmla="*/ 81967 h 188243"/>
                <a:gd name="connsiteX12" fmla="*/ 369758 w 589722"/>
                <a:gd name="connsiteY12" fmla="*/ 12232 h 188243"/>
                <a:gd name="connsiteX13" fmla="*/ 374507 w 589722"/>
                <a:gd name="connsiteY13" fmla="*/ 4026 h 188243"/>
                <a:gd name="connsiteX14" fmla="*/ 402547 w 589722"/>
                <a:gd name="connsiteY14" fmla="*/ 10 h 188243"/>
                <a:gd name="connsiteX15" fmla="*/ 407401 w 589722"/>
                <a:gd name="connsiteY15" fmla="*/ 3886 h 188243"/>
                <a:gd name="connsiteX16" fmla="*/ 415852 w 589722"/>
                <a:gd name="connsiteY16" fmla="*/ 77741 h 188243"/>
                <a:gd name="connsiteX17" fmla="*/ 421858 w 589722"/>
                <a:gd name="connsiteY17" fmla="*/ 82630 h 188243"/>
                <a:gd name="connsiteX18" fmla="*/ 566915 w 589722"/>
                <a:gd name="connsiteY18" fmla="*/ 63808 h 188243"/>
                <a:gd name="connsiteX19" fmla="*/ 587203 w 589722"/>
                <a:gd name="connsiteY19" fmla="*/ 79662 h 188243"/>
                <a:gd name="connsiteX20" fmla="*/ 589403 w 589722"/>
                <a:gd name="connsiteY20" fmla="*/ 97785 h 188243"/>
                <a:gd name="connsiteX21" fmla="*/ 574702 w 589722"/>
                <a:gd name="connsiteY21" fmla="*/ 118039 h 188243"/>
                <a:gd name="connsiteX22" fmla="*/ 22236 w 589722"/>
                <a:gd name="connsiteY22" fmla="*/ 188018 h 188243"/>
                <a:gd name="connsiteX23" fmla="*/ 2192 w 589722"/>
                <a:gd name="connsiteY23" fmla="*/ 171850 h 188243"/>
                <a:gd name="connsiteX24" fmla="*/ 271 w 589722"/>
                <a:gd name="connsiteY24" fmla="*/ 153692 h 188243"/>
                <a:gd name="connsiteX25" fmla="*/ 15252 w 589722"/>
                <a:gd name="connsiteY25" fmla="*/ 133648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722" h="188243">
                  <a:moveTo>
                    <a:pt x="15252" y="133648"/>
                  </a:moveTo>
                  <a:cubicBezTo>
                    <a:pt x="18150" y="133299"/>
                    <a:pt x="145398" y="117061"/>
                    <a:pt x="163242" y="114721"/>
                  </a:cubicBezTo>
                  <a:cubicBezTo>
                    <a:pt x="165407" y="114442"/>
                    <a:pt x="167956" y="115420"/>
                    <a:pt x="167118" y="110985"/>
                  </a:cubicBezTo>
                  <a:cubicBezTo>
                    <a:pt x="164988" y="99531"/>
                    <a:pt x="163417" y="87973"/>
                    <a:pt x="161985" y="76414"/>
                  </a:cubicBezTo>
                  <a:cubicBezTo>
                    <a:pt x="160518" y="64577"/>
                    <a:pt x="159366" y="52704"/>
                    <a:pt x="158249" y="40796"/>
                  </a:cubicBezTo>
                  <a:cubicBezTo>
                    <a:pt x="157725" y="35244"/>
                    <a:pt x="156922" y="32695"/>
                    <a:pt x="162229" y="31403"/>
                  </a:cubicBezTo>
                  <a:cubicBezTo>
                    <a:pt x="166594" y="30355"/>
                    <a:pt x="184124" y="28120"/>
                    <a:pt x="188629" y="27911"/>
                  </a:cubicBezTo>
                  <a:cubicBezTo>
                    <a:pt x="194984" y="27247"/>
                    <a:pt x="195403" y="30425"/>
                    <a:pt x="196591" y="43206"/>
                  </a:cubicBezTo>
                  <a:cubicBezTo>
                    <a:pt x="198686" y="65135"/>
                    <a:pt x="200955" y="84690"/>
                    <a:pt x="203400" y="105642"/>
                  </a:cubicBezTo>
                  <a:cubicBezTo>
                    <a:pt x="203470" y="108750"/>
                    <a:pt x="204343" y="110042"/>
                    <a:pt x="207590" y="109623"/>
                  </a:cubicBezTo>
                  <a:cubicBezTo>
                    <a:pt x="225190" y="107284"/>
                    <a:pt x="357396" y="90382"/>
                    <a:pt x="373913" y="88147"/>
                  </a:cubicBezTo>
                  <a:cubicBezTo>
                    <a:pt x="378522" y="87519"/>
                    <a:pt x="378138" y="85214"/>
                    <a:pt x="377754" y="81967"/>
                  </a:cubicBezTo>
                  <a:cubicBezTo>
                    <a:pt x="375484" y="61958"/>
                    <a:pt x="372342" y="32206"/>
                    <a:pt x="369758" y="12232"/>
                  </a:cubicBezTo>
                  <a:cubicBezTo>
                    <a:pt x="368501" y="4515"/>
                    <a:pt x="369339" y="5038"/>
                    <a:pt x="374507" y="4026"/>
                  </a:cubicBezTo>
                  <a:cubicBezTo>
                    <a:pt x="383795" y="2210"/>
                    <a:pt x="392211" y="988"/>
                    <a:pt x="402547" y="10"/>
                  </a:cubicBezTo>
                  <a:cubicBezTo>
                    <a:pt x="405550" y="-130"/>
                    <a:pt x="407401" y="1197"/>
                    <a:pt x="407401" y="3886"/>
                  </a:cubicBezTo>
                  <a:cubicBezTo>
                    <a:pt x="410090" y="26235"/>
                    <a:pt x="413512" y="55358"/>
                    <a:pt x="415852" y="77741"/>
                  </a:cubicBezTo>
                  <a:cubicBezTo>
                    <a:pt x="416341" y="82281"/>
                    <a:pt x="418087" y="83119"/>
                    <a:pt x="421858" y="82630"/>
                  </a:cubicBezTo>
                  <a:cubicBezTo>
                    <a:pt x="435791" y="80814"/>
                    <a:pt x="560385" y="64786"/>
                    <a:pt x="566915" y="63808"/>
                  </a:cubicBezTo>
                  <a:cubicBezTo>
                    <a:pt x="578229" y="62132"/>
                    <a:pt x="585876" y="68104"/>
                    <a:pt x="587203" y="79662"/>
                  </a:cubicBezTo>
                  <a:cubicBezTo>
                    <a:pt x="587902" y="85703"/>
                    <a:pt x="588425" y="91779"/>
                    <a:pt x="589403" y="97785"/>
                  </a:cubicBezTo>
                  <a:cubicBezTo>
                    <a:pt x="591184" y="108576"/>
                    <a:pt x="585422" y="116607"/>
                    <a:pt x="574702" y="118039"/>
                  </a:cubicBezTo>
                  <a:cubicBezTo>
                    <a:pt x="568172" y="118912"/>
                    <a:pt x="28766" y="187145"/>
                    <a:pt x="22236" y="188018"/>
                  </a:cubicBezTo>
                  <a:cubicBezTo>
                    <a:pt x="10922" y="189520"/>
                    <a:pt x="3344" y="183444"/>
                    <a:pt x="2192" y="171850"/>
                  </a:cubicBezTo>
                  <a:cubicBezTo>
                    <a:pt x="1598" y="165809"/>
                    <a:pt x="1144" y="159733"/>
                    <a:pt x="271" y="153692"/>
                  </a:cubicBezTo>
                  <a:cubicBezTo>
                    <a:pt x="-1370" y="142832"/>
                    <a:pt x="4532" y="134905"/>
                    <a:pt x="15252" y="13364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Graphic 162"/>
            <p:cNvSpPr/>
            <p:nvPr/>
          </p:nvSpPr>
          <p:spPr>
            <a:xfrm>
              <a:off x="7537496" y="2267203"/>
              <a:ext cx="589698" cy="188243"/>
            </a:xfrm>
            <a:custGeom>
              <a:avLst/>
              <a:gdLst>
                <a:gd name="connsiteX0" fmla="*/ 574471 w 589698"/>
                <a:gd name="connsiteY0" fmla="*/ 54595 h 188243"/>
                <a:gd name="connsiteX1" fmla="*/ 426481 w 589698"/>
                <a:gd name="connsiteY1" fmla="*/ 73522 h 188243"/>
                <a:gd name="connsiteX2" fmla="*/ 422605 w 589698"/>
                <a:gd name="connsiteY2" fmla="*/ 77258 h 188243"/>
                <a:gd name="connsiteX3" fmla="*/ 427738 w 589698"/>
                <a:gd name="connsiteY3" fmla="*/ 111829 h 188243"/>
                <a:gd name="connsiteX4" fmla="*/ 431474 w 589698"/>
                <a:gd name="connsiteY4" fmla="*/ 147447 h 188243"/>
                <a:gd name="connsiteX5" fmla="*/ 427494 w 589698"/>
                <a:gd name="connsiteY5" fmla="*/ 156840 h 188243"/>
                <a:gd name="connsiteX6" fmla="*/ 401094 w 589698"/>
                <a:gd name="connsiteY6" fmla="*/ 160332 h 188243"/>
                <a:gd name="connsiteX7" fmla="*/ 393132 w 589698"/>
                <a:gd name="connsiteY7" fmla="*/ 145038 h 188243"/>
                <a:gd name="connsiteX8" fmla="*/ 386323 w 589698"/>
                <a:gd name="connsiteY8" fmla="*/ 82601 h 188243"/>
                <a:gd name="connsiteX9" fmla="*/ 382133 w 589698"/>
                <a:gd name="connsiteY9" fmla="*/ 78620 h 188243"/>
                <a:gd name="connsiteX10" fmla="*/ 215810 w 589698"/>
                <a:gd name="connsiteY10" fmla="*/ 100096 h 188243"/>
                <a:gd name="connsiteX11" fmla="*/ 211969 w 589698"/>
                <a:gd name="connsiteY11" fmla="*/ 106277 h 188243"/>
                <a:gd name="connsiteX12" fmla="*/ 219965 w 589698"/>
                <a:gd name="connsiteY12" fmla="*/ 176011 h 188243"/>
                <a:gd name="connsiteX13" fmla="*/ 215216 w 589698"/>
                <a:gd name="connsiteY13" fmla="*/ 184218 h 188243"/>
                <a:gd name="connsiteX14" fmla="*/ 187176 w 589698"/>
                <a:gd name="connsiteY14" fmla="*/ 188233 h 188243"/>
                <a:gd name="connsiteX15" fmla="*/ 182322 w 589698"/>
                <a:gd name="connsiteY15" fmla="*/ 184357 h 188243"/>
                <a:gd name="connsiteX16" fmla="*/ 173871 w 589698"/>
                <a:gd name="connsiteY16" fmla="*/ 110502 h 188243"/>
                <a:gd name="connsiteX17" fmla="*/ 167865 w 589698"/>
                <a:gd name="connsiteY17" fmla="*/ 105613 h 188243"/>
                <a:gd name="connsiteX18" fmla="*/ 22808 w 589698"/>
                <a:gd name="connsiteY18" fmla="*/ 124435 h 188243"/>
                <a:gd name="connsiteX19" fmla="*/ 2520 w 589698"/>
                <a:gd name="connsiteY19" fmla="*/ 108581 h 188243"/>
                <a:gd name="connsiteX20" fmla="*/ 320 w 589698"/>
                <a:gd name="connsiteY20" fmla="*/ 90458 h 188243"/>
                <a:gd name="connsiteX21" fmla="*/ 14986 w 589698"/>
                <a:gd name="connsiteY21" fmla="*/ 70204 h 188243"/>
                <a:gd name="connsiteX22" fmla="*/ 567452 w 589698"/>
                <a:gd name="connsiteY22" fmla="*/ 225 h 188243"/>
                <a:gd name="connsiteX23" fmla="*/ 587496 w 589698"/>
                <a:gd name="connsiteY23" fmla="*/ 16393 h 188243"/>
                <a:gd name="connsiteX24" fmla="*/ 589417 w 589698"/>
                <a:gd name="connsiteY24" fmla="*/ 34551 h 188243"/>
                <a:gd name="connsiteX25" fmla="*/ 574471 w 589698"/>
                <a:gd name="connsiteY25" fmla="*/ 54595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698" h="188243">
                  <a:moveTo>
                    <a:pt x="574471" y="54595"/>
                  </a:moveTo>
                  <a:cubicBezTo>
                    <a:pt x="571572" y="54945"/>
                    <a:pt x="444325" y="71182"/>
                    <a:pt x="426481" y="73522"/>
                  </a:cubicBezTo>
                  <a:cubicBezTo>
                    <a:pt x="424316" y="73801"/>
                    <a:pt x="421767" y="72823"/>
                    <a:pt x="422605" y="77258"/>
                  </a:cubicBezTo>
                  <a:cubicBezTo>
                    <a:pt x="424735" y="88712"/>
                    <a:pt x="426306" y="100270"/>
                    <a:pt x="427738" y="111829"/>
                  </a:cubicBezTo>
                  <a:cubicBezTo>
                    <a:pt x="429205" y="123667"/>
                    <a:pt x="430357" y="135539"/>
                    <a:pt x="431474" y="147447"/>
                  </a:cubicBezTo>
                  <a:cubicBezTo>
                    <a:pt x="431998" y="152999"/>
                    <a:pt x="432801" y="155548"/>
                    <a:pt x="427494" y="156840"/>
                  </a:cubicBezTo>
                  <a:cubicBezTo>
                    <a:pt x="423129" y="157888"/>
                    <a:pt x="405599" y="160123"/>
                    <a:pt x="401094" y="160332"/>
                  </a:cubicBezTo>
                  <a:cubicBezTo>
                    <a:pt x="394739" y="160996"/>
                    <a:pt x="394320" y="157818"/>
                    <a:pt x="393132" y="145038"/>
                  </a:cubicBezTo>
                  <a:cubicBezTo>
                    <a:pt x="391037" y="123108"/>
                    <a:pt x="388767" y="103553"/>
                    <a:pt x="386323" y="82601"/>
                  </a:cubicBezTo>
                  <a:cubicBezTo>
                    <a:pt x="386253" y="79493"/>
                    <a:pt x="385380" y="78201"/>
                    <a:pt x="382133" y="78620"/>
                  </a:cubicBezTo>
                  <a:cubicBezTo>
                    <a:pt x="364533" y="80960"/>
                    <a:pt x="232327" y="97861"/>
                    <a:pt x="215810" y="100096"/>
                  </a:cubicBezTo>
                  <a:cubicBezTo>
                    <a:pt x="211200" y="100724"/>
                    <a:pt x="211584" y="103029"/>
                    <a:pt x="211969" y="106277"/>
                  </a:cubicBezTo>
                  <a:cubicBezTo>
                    <a:pt x="214238" y="126286"/>
                    <a:pt x="217381" y="156037"/>
                    <a:pt x="219965" y="176011"/>
                  </a:cubicBezTo>
                  <a:cubicBezTo>
                    <a:pt x="221222" y="183729"/>
                    <a:pt x="220384" y="183205"/>
                    <a:pt x="215216" y="184218"/>
                  </a:cubicBezTo>
                  <a:cubicBezTo>
                    <a:pt x="205927" y="186033"/>
                    <a:pt x="197512" y="187256"/>
                    <a:pt x="187176" y="188233"/>
                  </a:cubicBezTo>
                  <a:cubicBezTo>
                    <a:pt x="184172" y="188373"/>
                    <a:pt x="182322" y="187046"/>
                    <a:pt x="182322" y="184357"/>
                  </a:cubicBezTo>
                  <a:cubicBezTo>
                    <a:pt x="179633" y="162009"/>
                    <a:pt x="176211" y="132885"/>
                    <a:pt x="173871" y="110502"/>
                  </a:cubicBezTo>
                  <a:cubicBezTo>
                    <a:pt x="173382" y="105962"/>
                    <a:pt x="171636" y="105124"/>
                    <a:pt x="167865" y="105613"/>
                  </a:cubicBezTo>
                  <a:cubicBezTo>
                    <a:pt x="153932" y="107429"/>
                    <a:pt x="29338" y="123457"/>
                    <a:pt x="22808" y="124435"/>
                  </a:cubicBezTo>
                  <a:cubicBezTo>
                    <a:pt x="11494" y="126111"/>
                    <a:pt x="3847" y="120140"/>
                    <a:pt x="2520" y="108581"/>
                  </a:cubicBezTo>
                  <a:cubicBezTo>
                    <a:pt x="1821" y="102540"/>
                    <a:pt x="1297" y="96464"/>
                    <a:pt x="320" y="90458"/>
                  </a:cubicBezTo>
                  <a:cubicBezTo>
                    <a:pt x="-1461" y="79668"/>
                    <a:pt x="4301" y="71636"/>
                    <a:pt x="14986" y="70204"/>
                  </a:cubicBezTo>
                  <a:cubicBezTo>
                    <a:pt x="21516" y="69331"/>
                    <a:pt x="560922" y="1098"/>
                    <a:pt x="567452" y="225"/>
                  </a:cubicBezTo>
                  <a:cubicBezTo>
                    <a:pt x="578766" y="-1276"/>
                    <a:pt x="586344" y="4800"/>
                    <a:pt x="587496" y="16393"/>
                  </a:cubicBezTo>
                  <a:cubicBezTo>
                    <a:pt x="588090" y="22434"/>
                    <a:pt x="588544" y="28510"/>
                    <a:pt x="589417" y="34551"/>
                  </a:cubicBezTo>
                  <a:cubicBezTo>
                    <a:pt x="591093" y="45376"/>
                    <a:pt x="585191" y="53303"/>
                    <a:pt x="574471" y="54595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Graphic 162"/>
            <p:cNvSpPr/>
            <p:nvPr/>
          </p:nvSpPr>
          <p:spPr>
            <a:xfrm rot="446092">
              <a:off x="5836599" y="2685324"/>
              <a:ext cx="1028080" cy="720086"/>
            </a:xfrm>
            <a:custGeom>
              <a:avLst/>
              <a:gdLst>
                <a:gd name="connsiteX0" fmla="*/ 0 w 1028080"/>
                <a:gd name="connsiteY0" fmla="*/ 0 h 720086"/>
                <a:gd name="connsiteX1" fmla="*/ 1028081 w 1028080"/>
                <a:gd name="connsiteY1" fmla="*/ 0 h 720086"/>
                <a:gd name="connsiteX2" fmla="*/ 1028081 w 1028080"/>
                <a:gd name="connsiteY2" fmla="*/ 720086 h 720086"/>
                <a:gd name="connsiteX3" fmla="*/ 0 w 1028080"/>
                <a:gd name="connsiteY3" fmla="*/ 720086 h 72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080" h="720086">
                  <a:moveTo>
                    <a:pt x="0" y="0"/>
                  </a:moveTo>
                  <a:lnTo>
                    <a:pt x="1028081" y="0"/>
                  </a:lnTo>
                  <a:lnTo>
                    <a:pt x="1028081" y="720086"/>
                  </a:lnTo>
                  <a:lnTo>
                    <a:pt x="0" y="720086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Graphic 162"/>
            <p:cNvSpPr/>
            <p:nvPr/>
          </p:nvSpPr>
          <p:spPr>
            <a:xfrm>
              <a:off x="5711060" y="3207688"/>
              <a:ext cx="1155930" cy="657475"/>
            </a:xfrm>
            <a:custGeom>
              <a:avLst/>
              <a:gdLst>
                <a:gd name="connsiteX0" fmla="*/ 1126056 w 1155930"/>
                <a:gd name="connsiteY0" fmla="*/ 262063 h 657475"/>
                <a:gd name="connsiteX1" fmla="*/ 942308 w 1155930"/>
                <a:gd name="connsiteY1" fmla="*/ 239854 h 657475"/>
                <a:gd name="connsiteX2" fmla="*/ 942762 w 1155930"/>
                <a:gd name="connsiteY2" fmla="*/ 239016 h 657475"/>
                <a:gd name="connsiteX3" fmla="*/ 836012 w 1155930"/>
                <a:gd name="connsiteY3" fmla="*/ 224943 h 657475"/>
                <a:gd name="connsiteX4" fmla="*/ 828400 w 1155930"/>
                <a:gd name="connsiteY4" fmla="*/ 217645 h 657475"/>
                <a:gd name="connsiteX5" fmla="*/ 838457 w 1155930"/>
                <a:gd name="connsiteY5" fmla="*/ 149831 h 657475"/>
                <a:gd name="connsiteX6" fmla="*/ 845755 w 1155930"/>
                <a:gd name="connsiteY6" fmla="*/ 80026 h 657475"/>
                <a:gd name="connsiteX7" fmla="*/ 837968 w 1155930"/>
                <a:gd name="connsiteY7" fmla="*/ 61589 h 657475"/>
                <a:gd name="connsiteX8" fmla="*/ 786252 w 1155930"/>
                <a:gd name="connsiteY8" fmla="*/ 54709 h 657475"/>
                <a:gd name="connsiteX9" fmla="*/ 770608 w 1155930"/>
                <a:gd name="connsiteY9" fmla="*/ 84705 h 657475"/>
                <a:gd name="connsiteX10" fmla="*/ 757268 w 1155930"/>
                <a:gd name="connsiteY10" fmla="*/ 207134 h 657475"/>
                <a:gd name="connsiteX11" fmla="*/ 749062 w 1155930"/>
                <a:gd name="connsiteY11" fmla="*/ 214921 h 657475"/>
                <a:gd name="connsiteX12" fmla="*/ 423051 w 1155930"/>
                <a:gd name="connsiteY12" fmla="*/ 172808 h 657475"/>
                <a:gd name="connsiteX13" fmla="*/ 415473 w 1155930"/>
                <a:gd name="connsiteY13" fmla="*/ 160691 h 657475"/>
                <a:gd name="connsiteX14" fmla="*/ 431187 w 1155930"/>
                <a:gd name="connsiteY14" fmla="*/ 23980 h 657475"/>
                <a:gd name="connsiteX15" fmla="*/ 421864 w 1155930"/>
                <a:gd name="connsiteY15" fmla="*/ 7917 h 657475"/>
                <a:gd name="connsiteX16" fmla="*/ 366865 w 1155930"/>
                <a:gd name="connsiteY16" fmla="*/ 25 h 657475"/>
                <a:gd name="connsiteX17" fmla="*/ 357367 w 1155930"/>
                <a:gd name="connsiteY17" fmla="*/ 7603 h 657475"/>
                <a:gd name="connsiteX18" fmla="*/ 340780 w 1155930"/>
                <a:gd name="connsiteY18" fmla="*/ 152415 h 657475"/>
                <a:gd name="connsiteX19" fmla="*/ 329047 w 1155930"/>
                <a:gd name="connsiteY19" fmla="*/ 162018 h 657475"/>
                <a:gd name="connsiteX20" fmla="*/ 247125 w 1155930"/>
                <a:gd name="connsiteY20" fmla="*/ 151332 h 657475"/>
                <a:gd name="connsiteX21" fmla="*/ 44730 w 1155930"/>
                <a:gd name="connsiteY21" fmla="*/ 125142 h 657475"/>
                <a:gd name="connsiteX22" fmla="*/ 4957 w 1155930"/>
                <a:gd name="connsiteY22" fmla="*/ 156221 h 657475"/>
                <a:gd name="connsiteX23" fmla="*/ 626 w 1155930"/>
                <a:gd name="connsiteY23" fmla="*/ 191734 h 657475"/>
                <a:gd name="connsiteX24" fmla="*/ 29400 w 1155930"/>
                <a:gd name="connsiteY24" fmla="*/ 231404 h 657475"/>
                <a:gd name="connsiteX25" fmla="*/ 515519 w 1155930"/>
                <a:gd name="connsiteY25" fmla="*/ 297856 h 657475"/>
                <a:gd name="connsiteX26" fmla="*/ 533886 w 1155930"/>
                <a:gd name="connsiteY26" fmla="*/ 316259 h 657475"/>
                <a:gd name="connsiteX27" fmla="*/ 568492 w 1155930"/>
                <a:gd name="connsiteY27" fmla="*/ 568379 h 657475"/>
                <a:gd name="connsiteX28" fmla="*/ 666756 w 1155930"/>
                <a:gd name="connsiteY28" fmla="*/ 657460 h 657475"/>
                <a:gd name="connsiteX29" fmla="*/ 851272 w 1155930"/>
                <a:gd name="connsiteY29" fmla="*/ 657390 h 657475"/>
                <a:gd name="connsiteX30" fmla="*/ 843974 w 1155930"/>
                <a:gd name="connsiteY30" fmla="*/ 577633 h 657475"/>
                <a:gd name="connsiteX31" fmla="*/ 716691 w 1155930"/>
                <a:gd name="connsiteY31" fmla="*/ 577982 h 657475"/>
                <a:gd name="connsiteX32" fmla="*/ 646852 w 1155930"/>
                <a:gd name="connsiteY32" fmla="*/ 529968 h 657475"/>
                <a:gd name="connsiteX33" fmla="*/ 623525 w 1155930"/>
                <a:gd name="connsiteY33" fmla="*/ 330261 h 657475"/>
                <a:gd name="connsiteX34" fmla="*/ 640357 w 1155930"/>
                <a:gd name="connsiteY34" fmla="*/ 313570 h 657475"/>
                <a:gd name="connsiteX35" fmla="*/ 872748 w 1155930"/>
                <a:gd name="connsiteY35" fmla="*/ 341331 h 657475"/>
                <a:gd name="connsiteX36" fmla="*/ 909553 w 1155930"/>
                <a:gd name="connsiteY36" fmla="*/ 345521 h 657475"/>
                <a:gd name="connsiteX37" fmla="*/ 1112332 w 1155930"/>
                <a:gd name="connsiteY37" fmla="*/ 368568 h 657475"/>
                <a:gd name="connsiteX38" fmla="*/ 1151617 w 1155930"/>
                <a:gd name="connsiteY38" fmla="*/ 336861 h 657475"/>
                <a:gd name="connsiteX39" fmla="*/ 1155389 w 1155930"/>
                <a:gd name="connsiteY39" fmla="*/ 301313 h 657475"/>
                <a:gd name="connsiteX40" fmla="*/ 1126056 w 1155930"/>
                <a:gd name="connsiteY40" fmla="*/ 262063 h 65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55930" h="657475">
                  <a:moveTo>
                    <a:pt x="1126056" y="262063"/>
                  </a:moveTo>
                  <a:cubicBezTo>
                    <a:pt x="1120364" y="261399"/>
                    <a:pt x="1038233" y="251447"/>
                    <a:pt x="942308" y="239854"/>
                  </a:cubicBezTo>
                  <a:cubicBezTo>
                    <a:pt x="942448" y="239575"/>
                    <a:pt x="942587" y="239295"/>
                    <a:pt x="942762" y="239016"/>
                  </a:cubicBezTo>
                  <a:cubicBezTo>
                    <a:pt x="905922" y="234162"/>
                    <a:pt x="870967" y="229553"/>
                    <a:pt x="836012" y="224943"/>
                  </a:cubicBezTo>
                  <a:cubicBezTo>
                    <a:pt x="831787" y="224385"/>
                    <a:pt x="826759" y="226340"/>
                    <a:pt x="828400" y="217645"/>
                  </a:cubicBezTo>
                  <a:cubicBezTo>
                    <a:pt x="832590" y="195192"/>
                    <a:pt x="835628" y="172529"/>
                    <a:pt x="838457" y="149831"/>
                  </a:cubicBezTo>
                  <a:cubicBezTo>
                    <a:pt x="841355" y="126609"/>
                    <a:pt x="843590" y="103318"/>
                    <a:pt x="845755" y="80026"/>
                  </a:cubicBezTo>
                  <a:cubicBezTo>
                    <a:pt x="846768" y="69131"/>
                    <a:pt x="848339" y="64103"/>
                    <a:pt x="837968" y="61589"/>
                  </a:cubicBezTo>
                  <a:cubicBezTo>
                    <a:pt x="829447" y="59493"/>
                    <a:pt x="795051" y="55198"/>
                    <a:pt x="786252" y="54709"/>
                  </a:cubicBezTo>
                  <a:cubicBezTo>
                    <a:pt x="773785" y="53382"/>
                    <a:pt x="773017" y="59633"/>
                    <a:pt x="770608" y="84705"/>
                  </a:cubicBezTo>
                  <a:cubicBezTo>
                    <a:pt x="766522" y="127657"/>
                    <a:pt x="762017" y="165999"/>
                    <a:pt x="757268" y="207134"/>
                  </a:cubicBezTo>
                  <a:cubicBezTo>
                    <a:pt x="757094" y="213210"/>
                    <a:pt x="755417" y="215759"/>
                    <a:pt x="749062" y="214921"/>
                  </a:cubicBezTo>
                  <a:cubicBezTo>
                    <a:pt x="714561" y="210347"/>
                    <a:pt x="455387" y="177173"/>
                    <a:pt x="423051" y="172808"/>
                  </a:cubicBezTo>
                  <a:cubicBezTo>
                    <a:pt x="414007" y="171586"/>
                    <a:pt x="414775" y="167046"/>
                    <a:pt x="415473" y="160691"/>
                  </a:cubicBezTo>
                  <a:cubicBezTo>
                    <a:pt x="419908" y="121441"/>
                    <a:pt x="426089" y="63125"/>
                    <a:pt x="431187" y="23980"/>
                  </a:cubicBezTo>
                  <a:cubicBezTo>
                    <a:pt x="433632" y="8895"/>
                    <a:pt x="431990" y="9872"/>
                    <a:pt x="421864" y="7917"/>
                  </a:cubicBezTo>
                  <a:cubicBezTo>
                    <a:pt x="403671" y="4355"/>
                    <a:pt x="387153" y="1981"/>
                    <a:pt x="366865" y="25"/>
                  </a:cubicBezTo>
                  <a:cubicBezTo>
                    <a:pt x="360964" y="-289"/>
                    <a:pt x="357367" y="2365"/>
                    <a:pt x="357367" y="7603"/>
                  </a:cubicBezTo>
                  <a:cubicBezTo>
                    <a:pt x="352094" y="51427"/>
                    <a:pt x="345389" y="108486"/>
                    <a:pt x="340780" y="152415"/>
                  </a:cubicBezTo>
                  <a:cubicBezTo>
                    <a:pt x="339837" y="161285"/>
                    <a:pt x="336415" y="162996"/>
                    <a:pt x="329047" y="162018"/>
                  </a:cubicBezTo>
                  <a:cubicBezTo>
                    <a:pt x="301740" y="158421"/>
                    <a:pt x="274432" y="154790"/>
                    <a:pt x="247125" y="151332"/>
                  </a:cubicBezTo>
                  <a:cubicBezTo>
                    <a:pt x="192476" y="144348"/>
                    <a:pt x="57546" y="127063"/>
                    <a:pt x="44730" y="125142"/>
                  </a:cubicBezTo>
                  <a:cubicBezTo>
                    <a:pt x="22591" y="121825"/>
                    <a:pt x="7541" y="133558"/>
                    <a:pt x="4957" y="156221"/>
                  </a:cubicBezTo>
                  <a:cubicBezTo>
                    <a:pt x="3595" y="168059"/>
                    <a:pt x="2547" y="179967"/>
                    <a:pt x="626" y="191734"/>
                  </a:cubicBezTo>
                  <a:cubicBezTo>
                    <a:pt x="-2866" y="212896"/>
                    <a:pt x="8448" y="228610"/>
                    <a:pt x="29400" y="231404"/>
                  </a:cubicBezTo>
                  <a:cubicBezTo>
                    <a:pt x="42216" y="233115"/>
                    <a:pt x="444178" y="288148"/>
                    <a:pt x="515519" y="297856"/>
                  </a:cubicBezTo>
                  <a:cubicBezTo>
                    <a:pt x="527322" y="299462"/>
                    <a:pt x="533293" y="303897"/>
                    <a:pt x="533886" y="316259"/>
                  </a:cubicBezTo>
                  <a:cubicBezTo>
                    <a:pt x="541289" y="378101"/>
                    <a:pt x="555222" y="492464"/>
                    <a:pt x="568492" y="568379"/>
                  </a:cubicBezTo>
                  <a:cubicBezTo>
                    <a:pt x="579666" y="631270"/>
                    <a:pt x="608894" y="658228"/>
                    <a:pt x="666756" y="657460"/>
                  </a:cubicBezTo>
                  <a:cubicBezTo>
                    <a:pt x="728250" y="656656"/>
                    <a:pt x="789778" y="657355"/>
                    <a:pt x="851272" y="657390"/>
                  </a:cubicBezTo>
                  <a:cubicBezTo>
                    <a:pt x="847710" y="630502"/>
                    <a:pt x="844568" y="604626"/>
                    <a:pt x="843974" y="577633"/>
                  </a:cubicBezTo>
                  <a:cubicBezTo>
                    <a:pt x="802175" y="575747"/>
                    <a:pt x="750110" y="578157"/>
                    <a:pt x="716691" y="577982"/>
                  </a:cubicBezTo>
                  <a:cubicBezTo>
                    <a:pt x="661693" y="576236"/>
                    <a:pt x="653766" y="575677"/>
                    <a:pt x="646852" y="529968"/>
                  </a:cubicBezTo>
                  <a:cubicBezTo>
                    <a:pt x="639658" y="482512"/>
                    <a:pt x="624433" y="339096"/>
                    <a:pt x="623525" y="330261"/>
                  </a:cubicBezTo>
                  <a:cubicBezTo>
                    <a:pt x="621640" y="311789"/>
                    <a:pt x="621919" y="311335"/>
                    <a:pt x="640357" y="313570"/>
                  </a:cubicBezTo>
                  <a:cubicBezTo>
                    <a:pt x="699197" y="320728"/>
                    <a:pt x="821800" y="337944"/>
                    <a:pt x="872748" y="341331"/>
                  </a:cubicBezTo>
                  <a:cubicBezTo>
                    <a:pt x="885005" y="342728"/>
                    <a:pt x="897296" y="344159"/>
                    <a:pt x="909553" y="345521"/>
                  </a:cubicBezTo>
                  <a:cubicBezTo>
                    <a:pt x="964308" y="351632"/>
                    <a:pt x="1099482" y="366857"/>
                    <a:pt x="1112332" y="368568"/>
                  </a:cubicBezTo>
                  <a:cubicBezTo>
                    <a:pt x="1134542" y="371537"/>
                    <a:pt x="1149382" y="359594"/>
                    <a:pt x="1151617" y="336861"/>
                  </a:cubicBezTo>
                  <a:cubicBezTo>
                    <a:pt x="1152805" y="324988"/>
                    <a:pt x="1153643" y="313081"/>
                    <a:pt x="1155389" y="301313"/>
                  </a:cubicBezTo>
                  <a:cubicBezTo>
                    <a:pt x="1158636" y="280082"/>
                    <a:pt x="1147078" y="264577"/>
                    <a:pt x="1126056" y="262063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Graphic 162"/>
            <p:cNvSpPr/>
            <p:nvPr/>
          </p:nvSpPr>
          <p:spPr>
            <a:xfrm>
              <a:off x="5817345" y="2518054"/>
              <a:ext cx="1155955" cy="369050"/>
            </a:xfrm>
            <a:custGeom>
              <a:avLst/>
              <a:gdLst>
                <a:gd name="connsiteX0" fmla="*/ 29865 w 1155955"/>
                <a:gd name="connsiteY0" fmla="*/ 106988 h 369050"/>
                <a:gd name="connsiteX1" fmla="*/ 319943 w 1155955"/>
                <a:gd name="connsiteY1" fmla="*/ 144107 h 369050"/>
                <a:gd name="connsiteX2" fmla="*/ 327556 w 1155955"/>
                <a:gd name="connsiteY2" fmla="*/ 151406 h 369050"/>
                <a:gd name="connsiteX3" fmla="*/ 317499 w 1155955"/>
                <a:gd name="connsiteY3" fmla="*/ 219220 h 369050"/>
                <a:gd name="connsiteX4" fmla="*/ 310201 w 1155955"/>
                <a:gd name="connsiteY4" fmla="*/ 289024 h 369050"/>
                <a:gd name="connsiteX5" fmla="*/ 317988 w 1155955"/>
                <a:gd name="connsiteY5" fmla="*/ 307462 h 369050"/>
                <a:gd name="connsiteX6" fmla="*/ 369704 w 1155955"/>
                <a:gd name="connsiteY6" fmla="*/ 314341 h 369050"/>
                <a:gd name="connsiteX7" fmla="*/ 385348 w 1155955"/>
                <a:gd name="connsiteY7" fmla="*/ 284345 h 369050"/>
                <a:gd name="connsiteX8" fmla="*/ 398688 w 1155955"/>
                <a:gd name="connsiteY8" fmla="*/ 161916 h 369050"/>
                <a:gd name="connsiteX9" fmla="*/ 406894 w 1155955"/>
                <a:gd name="connsiteY9" fmla="*/ 154129 h 369050"/>
                <a:gd name="connsiteX10" fmla="*/ 732905 w 1155955"/>
                <a:gd name="connsiteY10" fmla="*/ 196242 h 369050"/>
                <a:gd name="connsiteX11" fmla="*/ 740482 w 1155955"/>
                <a:gd name="connsiteY11" fmla="*/ 208360 h 369050"/>
                <a:gd name="connsiteX12" fmla="*/ 724768 w 1155955"/>
                <a:gd name="connsiteY12" fmla="*/ 345071 h 369050"/>
                <a:gd name="connsiteX13" fmla="*/ 734092 w 1155955"/>
                <a:gd name="connsiteY13" fmla="*/ 361134 h 369050"/>
                <a:gd name="connsiteX14" fmla="*/ 789091 w 1155955"/>
                <a:gd name="connsiteY14" fmla="*/ 369026 h 369050"/>
                <a:gd name="connsiteX15" fmla="*/ 798589 w 1155955"/>
                <a:gd name="connsiteY15" fmla="*/ 361448 h 369050"/>
                <a:gd name="connsiteX16" fmla="*/ 815176 w 1155955"/>
                <a:gd name="connsiteY16" fmla="*/ 216636 h 369050"/>
                <a:gd name="connsiteX17" fmla="*/ 826909 w 1155955"/>
                <a:gd name="connsiteY17" fmla="*/ 207033 h 369050"/>
                <a:gd name="connsiteX18" fmla="*/ 1111226 w 1155955"/>
                <a:gd name="connsiteY18" fmla="*/ 243908 h 369050"/>
                <a:gd name="connsiteX19" fmla="*/ 1150999 w 1155955"/>
                <a:gd name="connsiteY19" fmla="*/ 212829 h 369050"/>
                <a:gd name="connsiteX20" fmla="*/ 1155329 w 1155955"/>
                <a:gd name="connsiteY20" fmla="*/ 177316 h 369050"/>
                <a:gd name="connsiteX21" fmla="*/ 1126555 w 1155955"/>
                <a:gd name="connsiteY21" fmla="*/ 137647 h 369050"/>
                <a:gd name="connsiteX22" fmla="*/ 43588 w 1155955"/>
                <a:gd name="connsiteY22" fmla="*/ 447 h 369050"/>
                <a:gd name="connsiteX23" fmla="*/ 4304 w 1155955"/>
                <a:gd name="connsiteY23" fmla="*/ 32154 h 369050"/>
                <a:gd name="connsiteX24" fmla="*/ 532 w 1155955"/>
                <a:gd name="connsiteY24" fmla="*/ 67703 h 369050"/>
                <a:gd name="connsiteX25" fmla="*/ 29865 w 1155955"/>
                <a:gd name="connsiteY25" fmla="*/ 106988 h 36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55955" h="369050">
                  <a:moveTo>
                    <a:pt x="29865" y="106988"/>
                  </a:moveTo>
                  <a:cubicBezTo>
                    <a:pt x="35557" y="107651"/>
                    <a:pt x="284989" y="139498"/>
                    <a:pt x="319943" y="144107"/>
                  </a:cubicBezTo>
                  <a:cubicBezTo>
                    <a:pt x="324169" y="144666"/>
                    <a:pt x="329197" y="142711"/>
                    <a:pt x="327556" y="151406"/>
                  </a:cubicBezTo>
                  <a:cubicBezTo>
                    <a:pt x="323366" y="173859"/>
                    <a:pt x="320328" y="196522"/>
                    <a:pt x="317499" y="219220"/>
                  </a:cubicBezTo>
                  <a:cubicBezTo>
                    <a:pt x="314601" y="242441"/>
                    <a:pt x="312366" y="265733"/>
                    <a:pt x="310201" y="289024"/>
                  </a:cubicBezTo>
                  <a:cubicBezTo>
                    <a:pt x="309188" y="299919"/>
                    <a:pt x="307617" y="304948"/>
                    <a:pt x="317988" y="307462"/>
                  </a:cubicBezTo>
                  <a:cubicBezTo>
                    <a:pt x="326508" y="309557"/>
                    <a:pt x="360904" y="313852"/>
                    <a:pt x="369704" y="314341"/>
                  </a:cubicBezTo>
                  <a:cubicBezTo>
                    <a:pt x="382171" y="315668"/>
                    <a:pt x="382939" y="309417"/>
                    <a:pt x="385348" y="284345"/>
                  </a:cubicBezTo>
                  <a:cubicBezTo>
                    <a:pt x="389434" y="241394"/>
                    <a:pt x="393939" y="203052"/>
                    <a:pt x="398688" y="161916"/>
                  </a:cubicBezTo>
                  <a:cubicBezTo>
                    <a:pt x="398862" y="155840"/>
                    <a:pt x="400538" y="153291"/>
                    <a:pt x="406894" y="154129"/>
                  </a:cubicBezTo>
                  <a:cubicBezTo>
                    <a:pt x="441394" y="158704"/>
                    <a:pt x="700569" y="191878"/>
                    <a:pt x="732905" y="196242"/>
                  </a:cubicBezTo>
                  <a:cubicBezTo>
                    <a:pt x="741949" y="197465"/>
                    <a:pt x="741181" y="202004"/>
                    <a:pt x="740482" y="208360"/>
                  </a:cubicBezTo>
                  <a:cubicBezTo>
                    <a:pt x="736048" y="247609"/>
                    <a:pt x="729867" y="305926"/>
                    <a:pt x="724768" y="345071"/>
                  </a:cubicBezTo>
                  <a:cubicBezTo>
                    <a:pt x="722324" y="360156"/>
                    <a:pt x="723965" y="359178"/>
                    <a:pt x="734092" y="361134"/>
                  </a:cubicBezTo>
                  <a:cubicBezTo>
                    <a:pt x="752285" y="364695"/>
                    <a:pt x="768802" y="367070"/>
                    <a:pt x="789091" y="369026"/>
                  </a:cubicBezTo>
                  <a:cubicBezTo>
                    <a:pt x="794992" y="369340"/>
                    <a:pt x="798589" y="366686"/>
                    <a:pt x="798589" y="361448"/>
                  </a:cubicBezTo>
                  <a:cubicBezTo>
                    <a:pt x="803862" y="317624"/>
                    <a:pt x="810566" y="260565"/>
                    <a:pt x="815176" y="216636"/>
                  </a:cubicBezTo>
                  <a:cubicBezTo>
                    <a:pt x="816119" y="207766"/>
                    <a:pt x="819541" y="206055"/>
                    <a:pt x="826909" y="207033"/>
                  </a:cubicBezTo>
                  <a:cubicBezTo>
                    <a:pt x="854216" y="210629"/>
                    <a:pt x="1098410" y="242022"/>
                    <a:pt x="1111226" y="243908"/>
                  </a:cubicBezTo>
                  <a:cubicBezTo>
                    <a:pt x="1133365" y="247225"/>
                    <a:pt x="1148415" y="235492"/>
                    <a:pt x="1150999" y="212829"/>
                  </a:cubicBezTo>
                  <a:cubicBezTo>
                    <a:pt x="1152361" y="200992"/>
                    <a:pt x="1153409" y="189084"/>
                    <a:pt x="1155329" y="177316"/>
                  </a:cubicBezTo>
                  <a:cubicBezTo>
                    <a:pt x="1158821" y="156155"/>
                    <a:pt x="1147507" y="140441"/>
                    <a:pt x="1126555" y="137647"/>
                  </a:cubicBezTo>
                  <a:cubicBezTo>
                    <a:pt x="1113740" y="135936"/>
                    <a:pt x="56404" y="2158"/>
                    <a:pt x="43588" y="447"/>
                  </a:cubicBezTo>
                  <a:cubicBezTo>
                    <a:pt x="21379" y="-2521"/>
                    <a:pt x="6538" y="9422"/>
                    <a:pt x="4304" y="32154"/>
                  </a:cubicBezTo>
                  <a:cubicBezTo>
                    <a:pt x="3116" y="44027"/>
                    <a:pt x="2278" y="55935"/>
                    <a:pt x="532" y="67703"/>
                  </a:cubicBezTo>
                  <a:cubicBezTo>
                    <a:pt x="-2680" y="89004"/>
                    <a:pt x="8843" y="104508"/>
                    <a:pt x="29865" y="10698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Graphic 162"/>
            <p:cNvSpPr/>
            <p:nvPr/>
          </p:nvSpPr>
          <p:spPr>
            <a:xfrm>
              <a:off x="5132297" y="1455441"/>
              <a:ext cx="997727" cy="3067979"/>
            </a:xfrm>
            <a:custGeom>
              <a:avLst/>
              <a:gdLst>
                <a:gd name="connsiteX0" fmla="*/ 892549 w 997727"/>
                <a:gd name="connsiteY0" fmla="*/ 111461 h 3067979"/>
                <a:gd name="connsiteX1" fmla="*/ 863147 w 997727"/>
                <a:gd name="connsiteY1" fmla="*/ 230328 h 3067979"/>
                <a:gd name="connsiteX2" fmla="*/ 831999 w 997727"/>
                <a:gd name="connsiteY2" fmla="*/ 347554 h 3067979"/>
                <a:gd name="connsiteX3" fmla="*/ 774311 w 997727"/>
                <a:gd name="connsiteY3" fmla="*/ 574253 h 3067979"/>
                <a:gd name="connsiteX4" fmla="*/ 757864 w 997727"/>
                <a:gd name="connsiteY4" fmla="*/ 592272 h 3067979"/>
                <a:gd name="connsiteX5" fmla="*/ 565246 w 997727"/>
                <a:gd name="connsiteY5" fmla="*/ 670737 h 3067979"/>
                <a:gd name="connsiteX6" fmla="*/ 552186 w 997727"/>
                <a:gd name="connsiteY6" fmla="*/ 690222 h 3067979"/>
                <a:gd name="connsiteX7" fmla="*/ 552186 w 997727"/>
                <a:gd name="connsiteY7" fmla="*/ 2424024 h 3067979"/>
                <a:gd name="connsiteX8" fmla="*/ 562802 w 997727"/>
                <a:gd name="connsiteY8" fmla="*/ 2446896 h 3067979"/>
                <a:gd name="connsiteX9" fmla="*/ 813037 w 997727"/>
                <a:gd name="connsiteY9" fmla="*/ 2693185 h 3067979"/>
                <a:gd name="connsiteX10" fmla="*/ 997728 w 997727"/>
                <a:gd name="connsiteY10" fmla="*/ 2874139 h 3067979"/>
                <a:gd name="connsiteX11" fmla="*/ 956278 w 997727"/>
                <a:gd name="connsiteY11" fmla="*/ 2914786 h 3067979"/>
                <a:gd name="connsiteX12" fmla="*/ 822535 w 997727"/>
                <a:gd name="connsiteY12" fmla="*/ 2785024 h 3067979"/>
                <a:gd name="connsiteX13" fmla="*/ 568110 w 997727"/>
                <a:gd name="connsiteY13" fmla="*/ 2534195 h 3067979"/>
                <a:gd name="connsiteX14" fmla="*/ 554631 w 997727"/>
                <a:gd name="connsiteY14" fmla="*/ 2522567 h 3067979"/>
                <a:gd name="connsiteX15" fmla="*/ 559170 w 997727"/>
                <a:gd name="connsiteY15" fmla="*/ 3061554 h 3067979"/>
                <a:gd name="connsiteX16" fmla="*/ 499248 w 997727"/>
                <a:gd name="connsiteY16" fmla="*/ 3062043 h 3067979"/>
                <a:gd name="connsiteX17" fmla="*/ 497781 w 997727"/>
                <a:gd name="connsiteY17" fmla="*/ 2621984 h 3067979"/>
                <a:gd name="connsiteX18" fmla="*/ 494778 w 997727"/>
                <a:gd name="connsiteY18" fmla="*/ 2524139 h 3067979"/>
                <a:gd name="connsiteX19" fmla="*/ 481683 w 997727"/>
                <a:gd name="connsiteY19" fmla="*/ 2532414 h 3067979"/>
                <a:gd name="connsiteX20" fmla="*/ 199532 w 997727"/>
                <a:gd name="connsiteY20" fmla="*/ 2810551 h 3067979"/>
                <a:gd name="connsiteX21" fmla="*/ 94772 w 997727"/>
                <a:gd name="connsiteY21" fmla="*/ 2911504 h 3067979"/>
                <a:gd name="connsiteX22" fmla="*/ 83004 w 997727"/>
                <a:gd name="connsiteY22" fmla="*/ 2906440 h 3067979"/>
                <a:gd name="connsiteX23" fmla="*/ 53776 w 997727"/>
                <a:gd name="connsiteY23" fmla="*/ 2870682 h 3067979"/>
                <a:gd name="connsiteX24" fmla="*/ 103921 w 997727"/>
                <a:gd name="connsiteY24" fmla="*/ 2821341 h 3067979"/>
                <a:gd name="connsiteX25" fmla="*/ 267625 w 997727"/>
                <a:gd name="connsiteY25" fmla="*/ 2659278 h 3067979"/>
                <a:gd name="connsiteX26" fmla="*/ 471312 w 997727"/>
                <a:gd name="connsiteY26" fmla="*/ 2459781 h 3067979"/>
                <a:gd name="connsiteX27" fmla="*/ 495966 w 997727"/>
                <a:gd name="connsiteY27" fmla="*/ 2399021 h 3067979"/>
                <a:gd name="connsiteX28" fmla="*/ 495512 w 997727"/>
                <a:gd name="connsiteY28" fmla="*/ 720881 h 3067979"/>
                <a:gd name="connsiteX29" fmla="*/ 495581 w 997727"/>
                <a:gd name="connsiteY29" fmla="*/ 713059 h 3067979"/>
                <a:gd name="connsiteX30" fmla="*/ 483220 w 997727"/>
                <a:gd name="connsiteY30" fmla="*/ 704539 h 3067979"/>
                <a:gd name="connsiteX31" fmla="*/ 393581 w 997727"/>
                <a:gd name="connsiteY31" fmla="*/ 741414 h 3067979"/>
                <a:gd name="connsiteX32" fmla="*/ 62262 w 997727"/>
                <a:gd name="connsiteY32" fmla="*/ 876868 h 3067979"/>
                <a:gd name="connsiteX33" fmla="*/ 44627 w 997727"/>
                <a:gd name="connsiteY33" fmla="*/ 882979 h 3067979"/>
                <a:gd name="connsiteX34" fmla="*/ 34605 w 997727"/>
                <a:gd name="connsiteY34" fmla="*/ 873341 h 3067979"/>
                <a:gd name="connsiteX35" fmla="*/ 0 w 997727"/>
                <a:gd name="connsiteY35" fmla="*/ 813419 h 3067979"/>
                <a:gd name="connsiteX36" fmla="*/ 164367 w 997727"/>
                <a:gd name="connsiteY36" fmla="*/ 745151 h 3067979"/>
                <a:gd name="connsiteX37" fmla="*/ 684917 w 997727"/>
                <a:gd name="connsiteY37" fmla="*/ 532000 h 3067979"/>
                <a:gd name="connsiteX38" fmla="*/ 712014 w 997727"/>
                <a:gd name="connsiteY38" fmla="*/ 501969 h 3067979"/>
                <a:gd name="connsiteX39" fmla="*/ 784298 w 997727"/>
                <a:gd name="connsiteY39" fmla="*/ 216500 h 3067979"/>
                <a:gd name="connsiteX40" fmla="*/ 784473 w 997727"/>
                <a:gd name="connsiteY40" fmla="*/ 211821 h 3067979"/>
                <a:gd name="connsiteX41" fmla="*/ 815586 w 997727"/>
                <a:gd name="connsiteY41" fmla="*/ 89846 h 3067979"/>
                <a:gd name="connsiteX42" fmla="*/ 821278 w 997727"/>
                <a:gd name="connsiteY42" fmla="*/ 53355 h 3067979"/>
                <a:gd name="connsiteX43" fmla="*/ 833046 w 997727"/>
                <a:gd name="connsiteY43" fmla="*/ 9600 h 3067979"/>
                <a:gd name="connsiteX44" fmla="*/ 848201 w 997727"/>
                <a:gd name="connsiteY44" fmla="*/ 1080 h 3067979"/>
                <a:gd name="connsiteX45" fmla="*/ 903689 w 997727"/>
                <a:gd name="connsiteY45" fmla="*/ 17248 h 3067979"/>
                <a:gd name="connsiteX46" fmla="*/ 915841 w 997727"/>
                <a:gd name="connsiteY46" fmla="*/ 34393 h 3067979"/>
                <a:gd name="connsiteX47" fmla="*/ 898207 w 997727"/>
                <a:gd name="connsiteY47" fmla="*/ 104023 h 3067979"/>
                <a:gd name="connsiteX48" fmla="*/ 892549 w 997727"/>
                <a:gd name="connsiteY48" fmla="*/ 111461 h 306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997727" h="3067979">
                  <a:moveTo>
                    <a:pt x="892549" y="111461"/>
                  </a:moveTo>
                  <a:cubicBezTo>
                    <a:pt x="882388" y="150991"/>
                    <a:pt x="871004" y="190205"/>
                    <a:pt x="863147" y="230328"/>
                  </a:cubicBezTo>
                  <a:cubicBezTo>
                    <a:pt x="849668" y="268565"/>
                    <a:pt x="842300" y="308444"/>
                    <a:pt x="831999" y="347554"/>
                  </a:cubicBezTo>
                  <a:cubicBezTo>
                    <a:pt x="812129" y="422946"/>
                    <a:pt x="793203" y="498617"/>
                    <a:pt x="774311" y="574253"/>
                  </a:cubicBezTo>
                  <a:cubicBezTo>
                    <a:pt x="771902" y="583891"/>
                    <a:pt x="766873" y="588640"/>
                    <a:pt x="757864" y="592272"/>
                  </a:cubicBezTo>
                  <a:cubicBezTo>
                    <a:pt x="693577" y="618217"/>
                    <a:pt x="629569" y="644931"/>
                    <a:pt x="565246" y="670737"/>
                  </a:cubicBezTo>
                  <a:cubicBezTo>
                    <a:pt x="555399" y="674682"/>
                    <a:pt x="552186" y="679641"/>
                    <a:pt x="552186" y="690222"/>
                  </a:cubicBezTo>
                  <a:cubicBezTo>
                    <a:pt x="552466" y="1268144"/>
                    <a:pt x="552466" y="1846101"/>
                    <a:pt x="552186" y="2424024"/>
                  </a:cubicBezTo>
                  <a:cubicBezTo>
                    <a:pt x="552186" y="2434080"/>
                    <a:pt x="556167" y="2440401"/>
                    <a:pt x="562802" y="2446896"/>
                  </a:cubicBezTo>
                  <a:cubicBezTo>
                    <a:pt x="646295" y="2528923"/>
                    <a:pt x="729579" y="2611159"/>
                    <a:pt x="813037" y="2693185"/>
                  </a:cubicBezTo>
                  <a:cubicBezTo>
                    <a:pt x="874496" y="2753596"/>
                    <a:pt x="936164" y="2813833"/>
                    <a:pt x="997728" y="2874139"/>
                  </a:cubicBezTo>
                  <a:cubicBezTo>
                    <a:pt x="989138" y="2892996"/>
                    <a:pt x="976182" y="2907418"/>
                    <a:pt x="956278" y="2914786"/>
                  </a:cubicBezTo>
                  <a:cubicBezTo>
                    <a:pt x="910219" y="2873057"/>
                    <a:pt x="866744" y="2828674"/>
                    <a:pt x="822535" y="2785024"/>
                  </a:cubicBezTo>
                  <a:cubicBezTo>
                    <a:pt x="737820" y="2701321"/>
                    <a:pt x="652965" y="2617758"/>
                    <a:pt x="568110" y="2534195"/>
                  </a:cubicBezTo>
                  <a:cubicBezTo>
                    <a:pt x="565246" y="2531367"/>
                    <a:pt x="561999" y="2528923"/>
                    <a:pt x="554631" y="2522567"/>
                  </a:cubicBezTo>
                  <a:cubicBezTo>
                    <a:pt x="560323" y="2705163"/>
                    <a:pt x="557739" y="2883358"/>
                    <a:pt x="559170" y="3061554"/>
                  </a:cubicBezTo>
                  <a:cubicBezTo>
                    <a:pt x="539266" y="3070423"/>
                    <a:pt x="519292" y="3069655"/>
                    <a:pt x="499248" y="3062043"/>
                  </a:cubicBezTo>
                  <a:cubicBezTo>
                    <a:pt x="499039" y="2915345"/>
                    <a:pt x="499877" y="2768647"/>
                    <a:pt x="497781" y="2621984"/>
                  </a:cubicBezTo>
                  <a:cubicBezTo>
                    <a:pt x="497327" y="2589578"/>
                    <a:pt x="497572" y="2556789"/>
                    <a:pt x="494778" y="2524139"/>
                  </a:cubicBezTo>
                  <a:cubicBezTo>
                    <a:pt x="487480" y="2523580"/>
                    <a:pt x="485106" y="2529062"/>
                    <a:pt x="481683" y="2532414"/>
                  </a:cubicBezTo>
                  <a:cubicBezTo>
                    <a:pt x="387575" y="2625092"/>
                    <a:pt x="293710" y="2717978"/>
                    <a:pt x="199532" y="2810551"/>
                  </a:cubicBezTo>
                  <a:cubicBezTo>
                    <a:pt x="164961" y="2844562"/>
                    <a:pt x="129727" y="2877876"/>
                    <a:pt x="94772" y="2911504"/>
                  </a:cubicBezTo>
                  <a:cubicBezTo>
                    <a:pt x="89220" y="2913704"/>
                    <a:pt x="85658" y="2909793"/>
                    <a:pt x="83004" y="2906440"/>
                  </a:cubicBezTo>
                  <a:cubicBezTo>
                    <a:pt x="73436" y="2894358"/>
                    <a:pt x="56954" y="2887933"/>
                    <a:pt x="53776" y="2870682"/>
                  </a:cubicBezTo>
                  <a:cubicBezTo>
                    <a:pt x="68792" y="2852524"/>
                    <a:pt x="87230" y="2837823"/>
                    <a:pt x="103921" y="2821341"/>
                  </a:cubicBezTo>
                  <a:cubicBezTo>
                    <a:pt x="158571" y="2767390"/>
                    <a:pt x="212242" y="2712461"/>
                    <a:pt x="267625" y="2659278"/>
                  </a:cubicBezTo>
                  <a:cubicBezTo>
                    <a:pt x="336208" y="2593454"/>
                    <a:pt x="401752" y="2524523"/>
                    <a:pt x="471312" y="2459781"/>
                  </a:cubicBezTo>
                  <a:cubicBezTo>
                    <a:pt x="490832" y="2441588"/>
                    <a:pt x="496001" y="2423954"/>
                    <a:pt x="495966" y="2399021"/>
                  </a:cubicBezTo>
                  <a:cubicBezTo>
                    <a:pt x="495372" y="1839641"/>
                    <a:pt x="495512" y="1280261"/>
                    <a:pt x="495512" y="720881"/>
                  </a:cubicBezTo>
                  <a:cubicBezTo>
                    <a:pt x="495512" y="718262"/>
                    <a:pt x="495232" y="715608"/>
                    <a:pt x="495581" y="713059"/>
                  </a:cubicBezTo>
                  <a:cubicBezTo>
                    <a:pt x="497118" y="701885"/>
                    <a:pt x="492334" y="700698"/>
                    <a:pt x="483220" y="704539"/>
                  </a:cubicBezTo>
                  <a:cubicBezTo>
                    <a:pt x="453398" y="717005"/>
                    <a:pt x="423507" y="729192"/>
                    <a:pt x="393581" y="741414"/>
                  </a:cubicBezTo>
                  <a:cubicBezTo>
                    <a:pt x="283164" y="786600"/>
                    <a:pt x="172713" y="831752"/>
                    <a:pt x="62262" y="876868"/>
                  </a:cubicBezTo>
                  <a:cubicBezTo>
                    <a:pt x="56500" y="879207"/>
                    <a:pt x="50529" y="880953"/>
                    <a:pt x="44627" y="882979"/>
                  </a:cubicBezTo>
                  <a:cubicBezTo>
                    <a:pt x="37155" y="884131"/>
                    <a:pt x="36317" y="877706"/>
                    <a:pt x="34605" y="873341"/>
                  </a:cubicBezTo>
                  <a:cubicBezTo>
                    <a:pt x="26050" y="851586"/>
                    <a:pt x="18473" y="829377"/>
                    <a:pt x="0" y="813419"/>
                  </a:cubicBezTo>
                  <a:cubicBezTo>
                    <a:pt x="54789" y="790651"/>
                    <a:pt x="109474" y="767674"/>
                    <a:pt x="164367" y="745151"/>
                  </a:cubicBezTo>
                  <a:cubicBezTo>
                    <a:pt x="337849" y="673984"/>
                    <a:pt x="511365" y="602922"/>
                    <a:pt x="684917" y="532000"/>
                  </a:cubicBezTo>
                  <a:cubicBezTo>
                    <a:pt x="699024" y="526238"/>
                    <a:pt x="708313" y="516601"/>
                    <a:pt x="712014" y="501969"/>
                  </a:cubicBezTo>
                  <a:cubicBezTo>
                    <a:pt x="736179" y="406848"/>
                    <a:pt x="760238" y="311656"/>
                    <a:pt x="784298" y="216500"/>
                  </a:cubicBezTo>
                  <a:cubicBezTo>
                    <a:pt x="784682" y="215033"/>
                    <a:pt x="784438" y="213392"/>
                    <a:pt x="784473" y="211821"/>
                  </a:cubicBezTo>
                  <a:cubicBezTo>
                    <a:pt x="796485" y="171593"/>
                    <a:pt x="806821" y="130912"/>
                    <a:pt x="815586" y="89846"/>
                  </a:cubicBezTo>
                  <a:cubicBezTo>
                    <a:pt x="812199" y="76891"/>
                    <a:pt x="818729" y="65367"/>
                    <a:pt x="821278" y="53355"/>
                  </a:cubicBezTo>
                  <a:cubicBezTo>
                    <a:pt x="824386" y="38584"/>
                    <a:pt x="828332" y="23987"/>
                    <a:pt x="833046" y="9600"/>
                  </a:cubicBezTo>
                  <a:cubicBezTo>
                    <a:pt x="835560" y="1918"/>
                    <a:pt x="839925" y="-2063"/>
                    <a:pt x="848201" y="1080"/>
                  </a:cubicBezTo>
                  <a:cubicBezTo>
                    <a:pt x="866290" y="7924"/>
                    <a:pt x="885181" y="11940"/>
                    <a:pt x="903689" y="17248"/>
                  </a:cubicBezTo>
                  <a:cubicBezTo>
                    <a:pt x="912140" y="19692"/>
                    <a:pt x="917797" y="25000"/>
                    <a:pt x="915841" y="34393"/>
                  </a:cubicBezTo>
                  <a:cubicBezTo>
                    <a:pt x="910987" y="57859"/>
                    <a:pt x="905540" y="81186"/>
                    <a:pt x="898207" y="104023"/>
                  </a:cubicBezTo>
                  <a:cubicBezTo>
                    <a:pt x="897264" y="107236"/>
                    <a:pt x="894715" y="109226"/>
                    <a:pt x="892549" y="111461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Graphic 162"/>
            <p:cNvSpPr/>
            <p:nvPr/>
          </p:nvSpPr>
          <p:spPr>
            <a:xfrm>
              <a:off x="8604196" y="1793900"/>
              <a:ext cx="941812" cy="2735827"/>
            </a:xfrm>
            <a:custGeom>
              <a:avLst/>
              <a:gdLst>
                <a:gd name="connsiteX0" fmla="*/ 124873 w 941812"/>
                <a:gd name="connsiteY0" fmla="*/ 205065 h 2735827"/>
                <a:gd name="connsiteX1" fmla="*/ 96553 w 941812"/>
                <a:gd name="connsiteY1" fmla="*/ 99153 h 2735827"/>
                <a:gd name="connsiteX2" fmla="*/ 75497 w 941812"/>
                <a:gd name="connsiteY2" fmla="*/ 29523 h 2735827"/>
                <a:gd name="connsiteX3" fmla="*/ 85728 w 941812"/>
                <a:gd name="connsiteY3" fmla="*/ 15835 h 2735827"/>
                <a:gd name="connsiteX4" fmla="*/ 136746 w 941812"/>
                <a:gd name="connsiteY4" fmla="*/ 924 h 2735827"/>
                <a:gd name="connsiteX5" fmla="*/ 150016 w 941812"/>
                <a:gd name="connsiteY5" fmla="*/ 5393 h 2735827"/>
                <a:gd name="connsiteX6" fmla="*/ 166987 w 941812"/>
                <a:gd name="connsiteY6" fmla="*/ 80681 h 2735827"/>
                <a:gd name="connsiteX7" fmla="*/ 196529 w 941812"/>
                <a:gd name="connsiteY7" fmla="*/ 188338 h 2735827"/>
                <a:gd name="connsiteX8" fmla="*/ 222439 w 941812"/>
                <a:gd name="connsiteY8" fmla="*/ 293866 h 2735827"/>
                <a:gd name="connsiteX9" fmla="*/ 260746 w 941812"/>
                <a:gd name="connsiteY9" fmla="*/ 441716 h 2735827"/>
                <a:gd name="connsiteX10" fmla="*/ 292872 w 941812"/>
                <a:gd name="connsiteY10" fmla="*/ 476671 h 2735827"/>
                <a:gd name="connsiteX11" fmla="*/ 922755 w 941812"/>
                <a:gd name="connsiteY11" fmla="*/ 727849 h 2735827"/>
                <a:gd name="connsiteX12" fmla="*/ 940669 w 941812"/>
                <a:gd name="connsiteY12" fmla="*/ 732353 h 2735827"/>
                <a:gd name="connsiteX13" fmla="*/ 938609 w 941812"/>
                <a:gd name="connsiteY13" fmla="*/ 747229 h 2735827"/>
                <a:gd name="connsiteX14" fmla="*/ 916819 w 941812"/>
                <a:gd name="connsiteY14" fmla="*/ 800726 h 2735827"/>
                <a:gd name="connsiteX15" fmla="*/ 909905 w 941812"/>
                <a:gd name="connsiteY15" fmla="*/ 807885 h 2735827"/>
                <a:gd name="connsiteX16" fmla="*/ 898800 w 941812"/>
                <a:gd name="connsiteY16" fmla="*/ 798561 h 2735827"/>
                <a:gd name="connsiteX17" fmla="*/ 477773 w 941812"/>
                <a:gd name="connsiteY17" fmla="*/ 630143 h 2735827"/>
                <a:gd name="connsiteX18" fmla="*/ 461081 w 941812"/>
                <a:gd name="connsiteY18" fmla="*/ 640864 h 2735827"/>
                <a:gd name="connsiteX19" fmla="*/ 460872 w 941812"/>
                <a:gd name="connsiteY19" fmla="*/ 2158337 h 2735827"/>
                <a:gd name="connsiteX20" fmla="*/ 470475 w 941812"/>
                <a:gd name="connsiteY20" fmla="*/ 2180058 h 2735827"/>
                <a:gd name="connsiteX21" fmla="*/ 746096 w 941812"/>
                <a:gd name="connsiteY21" fmla="*/ 2444994 h 2735827"/>
                <a:gd name="connsiteX22" fmla="*/ 865626 w 941812"/>
                <a:gd name="connsiteY22" fmla="*/ 2557855 h 2735827"/>
                <a:gd name="connsiteX23" fmla="*/ 827459 w 941812"/>
                <a:gd name="connsiteY23" fmla="*/ 2595079 h 2735827"/>
                <a:gd name="connsiteX24" fmla="*/ 715820 w 941812"/>
                <a:gd name="connsiteY24" fmla="*/ 2490110 h 2735827"/>
                <a:gd name="connsiteX25" fmla="*/ 514054 w 941812"/>
                <a:gd name="connsiteY25" fmla="*/ 2295782 h 2735827"/>
                <a:gd name="connsiteX26" fmla="*/ 463700 w 941812"/>
                <a:gd name="connsiteY26" fmla="*/ 2248954 h 2735827"/>
                <a:gd name="connsiteX27" fmla="*/ 461116 w 941812"/>
                <a:gd name="connsiteY27" fmla="*/ 2258662 h 2735827"/>
                <a:gd name="connsiteX28" fmla="*/ 456995 w 941812"/>
                <a:gd name="connsiteY28" fmla="*/ 2627694 h 2735827"/>
                <a:gd name="connsiteX29" fmla="*/ 455389 w 941812"/>
                <a:gd name="connsiteY29" fmla="*/ 2729276 h 2735827"/>
                <a:gd name="connsiteX30" fmla="*/ 401089 w 941812"/>
                <a:gd name="connsiteY30" fmla="*/ 2729520 h 2735827"/>
                <a:gd name="connsiteX31" fmla="*/ 404161 w 941812"/>
                <a:gd name="connsiteY31" fmla="*/ 2253215 h 2735827"/>
                <a:gd name="connsiteX32" fmla="*/ 397631 w 941812"/>
                <a:gd name="connsiteY32" fmla="*/ 2255519 h 2735827"/>
                <a:gd name="connsiteX33" fmla="*/ 240458 w 941812"/>
                <a:gd name="connsiteY33" fmla="*/ 2406268 h 2735827"/>
                <a:gd name="connsiteX34" fmla="*/ 38342 w 941812"/>
                <a:gd name="connsiteY34" fmla="*/ 2598292 h 2735827"/>
                <a:gd name="connsiteX35" fmla="*/ 0 w 941812"/>
                <a:gd name="connsiteY35" fmla="*/ 2561032 h 2735827"/>
                <a:gd name="connsiteX36" fmla="*/ 43790 w 941812"/>
                <a:gd name="connsiteY36" fmla="*/ 2520874 h 2735827"/>
                <a:gd name="connsiteX37" fmla="*/ 249048 w 941812"/>
                <a:gd name="connsiteY37" fmla="*/ 2323089 h 2735827"/>
                <a:gd name="connsiteX38" fmla="*/ 395117 w 941812"/>
                <a:gd name="connsiteY38" fmla="*/ 2183550 h 2735827"/>
                <a:gd name="connsiteX39" fmla="*/ 408038 w 941812"/>
                <a:gd name="connsiteY39" fmla="*/ 2153728 h 2735827"/>
                <a:gd name="connsiteX40" fmla="*/ 408107 w 941812"/>
                <a:gd name="connsiteY40" fmla="*/ 619772 h 2735827"/>
                <a:gd name="connsiteX41" fmla="*/ 392149 w 941812"/>
                <a:gd name="connsiteY41" fmla="*/ 596061 h 2735827"/>
                <a:gd name="connsiteX42" fmla="*/ 223522 w 941812"/>
                <a:gd name="connsiteY42" fmla="*/ 529435 h 2735827"/>
                <a:gd name="connsiteX43" fmla="*/ 203722 w 941812"/>
                <a:gd name="connsiteY43" fmla="*/ 506737 h 2735827"/>
                <a:gd name="connsiteX44" fmla="*/ 124873 w 941812"/>
                <a:gd name="connsiteY44" fmla="*/ 205065 h 273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1812" h="2735827">
                  <a:moveTo>
                    <a:pt x="124873" y="205065"/>
                  </a:moveTo>
                  <a:cubicBezTo>
                    <a:pt x="115445" y="169761"/>
                    <a:pt x="105982" y="134457"/>
                    <a:pt x="96553" y="99153"/>
                  </a:cubicBezTo>
                  <a:cubicBezTo>
                    <a:pt x="83179" y="77887"/>
                    <a:pt x="80595" y="53269"/>
                    <a:pt x="75497" y="29523"/>
                  </a:cubicBezTo>
                  <a:cubicBezTo>
                    <a:pt x="73960" y="22364"/>
                    <a:pt x="79198" y="17930"/>
                    <a:pt x="85728" y="15835"/>
                  </a:cubicBezTo>
                  <a:cubicBezTo>
                    <a:pt x="102594" y="10457"/>
                    <a:pt x="119740" y="5917"/>
                    <a:pt x="136746" y="924"/>
                  </a:cubicBezTo>
                  <a:cubicBezTo>
                    <a:pt x="142019" y="-613"/>
                    <a:pt x="148095" y="-892"/>
                    <a:pt x="150016" y="5393"/>
                  </a:cubicBezTo>
                  <a:cubicBezTo>
                    <a:pt x="157628" y="30012"/>
                    <a:pt x="168314" y="54002"/>
                    <a:pt x="166987" y="80681"/>
                  </a:cubicBezTo>
                  <a:cubicBezTo>
                    <a:pt x="176694" y="116613"/>
                    <a:pt x="183434" y="153349"/>
                    <a:pt x="196529" y="188338"/>
                  </a:cubicBezTo>
                  <a:cubicBezTo>
                    <a:pt x="201452" y="224410"/>
                    <a:pt x="213709" y="258702"/>
                    <a:pt x="222439" y="293866"/>
                  </a:cubicBezTo>
                  <a:cubicBezTo>
                    <a:pt x="234696" y="343277"/>
                    <a:pt x="248070" y="392409"/>
                    <a:pt x="260746" y="441716"/>
                  </a:cubicBezTo>
                  <a:cubicBezTo>
                    <a:pt x="265251" y="459246"/>
                    <a:pt x="275622" y="469827"/>
                    <a:pt x="292872" y="476671"/>
                  </a:cubicBezTo>
                  <a:cubicBezTo>
                    <a:pt x="502950" y="560094"/>
                    <a:pt x="712817" y="644076"/>
                    <a:pt x="922755" y="727849"/>
                  </a:cubicBezTo>
                  <a:cubicBezTo>
                    <a:pt x="928447" y="730119"/>
                    <a:pt x="934035" y="733541"/>
                    <a:pt x="940669" y="732353"/>
                  </a:cubicBezTo>
                  <a:cubicBezTo>
                    <a:pt x="943463" y="737766"/>
                    <a:pt x="940495" y="742585"/>
                    <a:pt x="938609" y="747229"/>
                  </a:cubicBezTo>
                  <a:cubicBezTo>
                    <a:pt x="931276" y="765038"/>
                    <a:pt x="923593" y="782708"/>
                    <a:pt x="916819" y="800726"/>
                  </a:cubicBezTo>
                  <a:cubicBezTo>
                    <a:pt x="915597" y="803974"/>
                    <a:pt x="914794" y="807990"/>
                    <a:pt x="909905" y="807885"/>
                  </a:cubicBezTo>
                  <a:cubicBezTo>
                    <a:pt x="909276" y="801110"/>
                    <a:pt x="903445" y="800412"/>
                    <a:pt x="898800" y="798561"/>
                  </a:cubicBezTo>
                  <a:cubicBezTo>
                    <a:pt x="758458" y="742375"/>
                    <a:pt x="618115" y="686259"/>
                    <a:pt x="477773" y="630143"/>
                  </a:cubicBezTo>
                  <a:cubicBezTo>
                    <a:pt x="461605" y="623683"/>
                    <a:pt x="461081" y="624067"/>
                    <a:pt x="461081" y="640864"/>
                  </a:cubicBezTo>
                  <a:cubicBezTo>
                    <a:pt x="461046" y="1146677"/>
                    <a:pt x="461081" y="1652489"/>
                    <a:pt x="460872" y="2158337"/>
                  </a:cubicBezTo>
                  <a:cubicBezTo>
                    <a:pt x="460872" y="2167626"/>
                    <a:pt x="464014" y="2173877"/>
                    <a:pt x="470475" y="2180058"/>
                  </a:cubicBezTo>
                  <a:cubicBezTo>
                    <a:pt x="562453" y="2268300"/>
                    <a:pt x="654118" y="2356821"/>
                    <a:pt x="746096" y="2444994"/>
                  </a:cubicBezTo>
                  <a:cubicBezTo>
                    <a:pt x="785660" y="2482917"/>
                    <a:pt x="825783" y="2520246"/>
                    <a:pt x="865626" y="2557855"/>
                  </a:cubicBezTo>
                  <a:cubicBezTo>
                    <a:pt x="857769" y="2575280"/>
                    <a:pt x="846141" y="2588793"/>
                    <a:pt x="827459" y="2595079"/>
                  </a:cubicBezTo>
                  <a:cubicBezTo>
                    <a:pt x="790235" y="2560124"/>
                    <a:pt x="752731" y="2525449"/>
                    <a:pt x="715820" y="2490110"/>
                  </a:cubicBezTo>
                  <a:cubicBezTo>
                    <a:pt x="648391" y="2425509"/>
                    <a:pt x="581379" y="2360488"/>
                    <a:pt x="514054" y="2295782"/>
                  </a:cubicBezTo>
                  <a:cubicBezTo>
                    <a:pt x="497537" y="2279893"/>
                    <a:pt x="480531" y="2264563"/>
                    <a:pt x="463700" y="2248954"/>
                  </a:cubicBezTo>
                  <a:cubicBezTo>
                    <a:pt x="459021" y="2251294"/>
                    <a:pt x="461221" y="2255449"/>
                    <a:pt x="461116" y="2258662"/>
                  </a:cubicBezTo>
                  <a:cubicBezTo>
                    <a:pt x="456646" y="2381649"/>
                    <a:pt x="458741" y="2504707"/>
                    <a:pt x="456995" y="2627694"/>
                  </a:cubicBezTo>
                  <a:cubicBezTo>
                    <a:pt x="456507" y="2661531"/>
                    <a:pt x="455424" y="2695404"/>
                    <a:pt x="455389" y="2729276"/>
                  </a:cubicBezTo>
                  <a:cubicBezTo>
                    <a:pt x="437335" y="2738180"/>
                    <a:pt x="419212" y="2737761"/>
                    <a:pt x="401089" y="2729520"/>
                  </a:cubicBezTo>
                  <a:cubicBezTo>
                    <a:pt x="401333" y="2570740"/>
                    <a:pt x="406501" y="2411995"/>
                    <a:pt x="404161" y="2253215"/>
                  </a:cubicBezTo>
                  <a:cubicBezTo>
                    <a:pt x="401019" y="2251364"/>
                    <a:pt x="399377" y="2253808"/>
                    <a:pt x="397631" y="2255519"/>
                  </a:cubicBezTo>
                  <a:cubicBezTo>
                    <a:pt x="345217" y="2305769"/>
                    <a:pt x="292977" y="2356158"/>
                    <a:pt x="240458" y="2406268"/>
                  </a:cubicBezTo>
                  <a:cubicBezTo>
                    <a:pt x="173202" y="2470381"/>
                    <a:pt x="105737" y="2534284"/>
                    <a:pt x="38342" y="2598292"/>
                  </a:cubicBezTo>
                  <a:cubicBezTo>
                    <a:pt x="19486" y="2592111"/>
                    <a:pt x="7927" y="2578422"/>
                    <a:pt x="0" y="2561032"/>
                  </a:cubicBezTo>
                  <a:cubicBezTo>
                    <a:pt x="14632" y="2547658"/>
                    <a:pt x="29507" y="2534598"/>
                    <a:pt x="43790" y="2520874"/>
                  </a:cubicBezTo>
                  <a:cubicBezTo>
                    <a:pt x="112302" y="2455016"/>
                    <a:pt x="180570" y="2388948"/>
                    <a:pt x="249048" y="2323089"/>
                  </a:cubicBezTo>
                  <a:cubicBezTo>
                    <a:pt x="297587" y="2276401"/>
                    <a:pt x="346125" y="2229748"/>
                    <a:pt x="395117" y="2183550"/>
                  </a:cubicBezTo>
                  <a:cubicBezTo>
                    <a:pt x="404161" y="2174994"/>
                    <a:pt x="408038" y="2166369"/>
                    <a:pt x="408038" y="2153728"/>
                  </a:cubicBezTo>
                  <a:cubicBezTo>
                    <a:pt x="407723" y="1642398"/>
                    <a:pt x="407723" y="1131102"/>
                    <a:pt x="408107" y="619772"/>
                  </a:cubicBezTo>
                  <a:cubicBezTo>
                    <a:pt x="408107" y="606677"/>
                    <a:pt x="403952" y="600671"/>
                    <a:pt x="392149" y="596061"/>
                  </a:cubicBezTo>
                  <a:cubicBezTo>
                    <a:pt x="335824" y="574167"/>
                    <a:pt x="279952" y="551085"/>
                    <a:pt x="223522" y="529435"/>
                  </a:cubicBezTo>
                  <a:cubicBezTo>
                    <a:pt x="211789" y="524930"/>
                    <a:pt x="206725" y="518365"/>
                    <a:pt x="203722" y="506737"/>
                  </a:cubicBezTo>
                  <a:cubicBezTo>
                    <a:pt x="177707" y="406098"/>
                    <a:pt x="151203" y="305599"/>
                    <a:pt x="124873" y="205065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Graphic 162"/>
            <p:cNvSpPr/>
            <p:nvPr/>
          </p:nvSpPr>
          <p:spPr>
            <a:xfrm>
              <a:off x="6459074" y="4021064"/>
              <a:ext cx="178230" cy="595954"/>
            </a:xfrm>
            <a:custGeom>
              <a:avLst/>
              <a:gdLst>
                <a:gd name="connsiteX0" fmla="*/ 131997 w 178230"/>
                <a:gd name="connsiteY0" fmla="*/ 0 h 595954"/>
                <a:gd name="connsiteX1" fmla="*/ 178231 w 178230"/>
                <a:gd name="connsiteY1" fmla="*/ 110591 h 595954"/>
                <a:gd name="connsiteX2" fmla="*/ 151412 w 178230"/>
                <a:gd name="connsiteY2" fmla="*/ 219017 h 595954"/>
                <a:gd name="connsiteX3" fmla="*/ 96553 w 178230"/>
                <a:gd name="connsiteY3" fmla="*/ 463141 h 595954"/>
                <a:gd name="connsiteX4" fmla="*/ 66487 w 178230"/>
                <a:gd name="connsiteY4" fmla="*/ 593322 h 595954"/>
                <a:gd name="connsiteX5" fmla="*/ 53253 w 178230"/>
                <a:gd name="connsiteY5" fmla="*/ 595068 h 595954"/>
                <a:gd name="connsiteX6" fmla="*/ 12222 w 178230"/>
                <a:gd name="connsiteY6" fmla="*/ 586094 h 595954"/>
                <a:gd name="connsiteX7" fmla="*/ 0 w 178230"/>
                <a:gd name="connsiteY7" fmla="*/ 577713 h 595954"/>
                <a:gd name="connsiteX8" fmla="*/ 62786 w 178230"/>
                <a:gd name="connsiteY8" fmla="*/ 301532 h 595954"/>
                <a:gd name="connsiteX9" fmla="*/ 117400 w 178230"/>
                <a:gd name="connsiteY9" fmla="*/ 58595 h 595954"/>
                <a:gd name="connsiteX10" fmla="*/ 131997 w 178230"/>
                <a:gd name="connsiteY10" fmla="*/ 0 h 59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30" h="595954">
                  <a:moveTo>
                    <a:pt x="131997" y="0"/>
                  </a:moveTo>
                  <a:cubicBezTo>
                    <a:pt x="146733" y="37155"/>
                    <a:pt x="159793" y="74973"/>
                    <a:pt x="178231" y="110591"/>
                  </a:cubicBezTo>
                  <a:cubicBezTo>
                    <a:pt x="165380" y="145755"/>
                    <a:pt x="159967" y="182805"/>
                    <a:pt x="151412" y="219017"/>
                  </a:cubicBezTo>
                  <a:cubicBezTo>
                    <a:pt x="132206" y="300170"/>
                    <a:pt x="114886" y="381778"/>
                    <a:pt x="96553" y="463141"/>
                  </a:cubicBezTo>
                  <a:cubicBezTo>
                    <a:pt x="86776" y="506581"/>
                    <a:pt x="76544" y="549952"/>
                    <a:pt x="66487" y="593322"/>
                  </a:cubicBezTo>
                  <a:cubicBezTo>
                    <a:pt x="62506" y="597163"/>
                    <a:pt x="57722" y="595906"/>
                    <a:pt x="53253" y="595068"/>
                  </a:cubicBezTo>
                  <a:cubicBezTo>
                    <a:pt x="39494" y="592519"/>
                    <a:pt x="25876" y="589201"/>
                    <a:pt x="12222" y="586094"/>
                  </a:cubicBezTo>
                  <a:cubicBezTo>
                    <a:pt x="7193" y="584941"/>
                    <a:pt x="2025" y="583475"/>
                    <a:pt x="0" y="577713"/>
                  </a:cubicBezTo>
                  <a:cubicBezTo>
                    <a:pt x="20952" y="485664"/>
                    <a:pt x="41974" y="393616"/>
                    <a:pt x="62786" y="301532"/>
                  </a:cubicBezTo>
                  <a:cubicBezTo>
                    <a:pt x="81084" y="220588"/>
                    <a:pt x="99067" y="139540"/>
                    <a:pt x="117400" y="58595"/>
                  </a:cubicBezTo>
                  <a:cubicBezTo>
                    <a:pt x="121835" y="39005"/>
                    <a:pt x="127108" y="19555"/>
                    <a:pt x="131997" y="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Graphic 162"/>
            <p:cNvSpPr/>
            <p:nvPr/>
          </p:nvSpPr>
          <p:spPr>
            <a:xfrm>
              <a:off x="6362975" y="4598191"/>
              <a:ext cx="203617" cy="215866"/>
            </a:xfrm>
            <a:custGeom>
              <a:avLst/>
              <a:gdLst>
                <a:gd name="connsiteX0" fmla="*/ 96099 w 203617"/>
                <a:gd name="connsiteY0" fmla="*/ 621 h 215866"/>
                <a:gd name="connsiteX1" fmla="*/ 162586 w 203617"/>
                <a:gd name="connsiteY1" fmla="*/ 16195 h 215866"/>
                <a:gd name="connsiteX2" fmla="*/ 203338 w 203617"/>
                <a:gd name="connsiteY2" fmla="*/ 75838 h 215866"/>
                <a:gd name="connsiteX3" fmla="*/ 193630 w 203617"/>
                <a:gd name="connsiteY3" fmla="*/ 167468 h 215866"/>
                <a:gd name="connsiteX4" fmla="*/ 124803 w 203617"/>
                <a:gd name="connsiteY4" fmla="*/ 213981 h 215866"/>
                <a:gd name="connsiteX5" fmla="*/ 47211 w 203617"/>
                <a:gd name="connsiteY5" fmla="*/ 196626 h 215866"/>
                <a:gd name="connsiteX6" fmla="*/ 3562 w 203617"/>
                <a:gd name="connsiteY6" fmla="*/ 121548 h 215866"/>
                <a:gd name="connsiteX7" fmla="*/ 34361 w 203617"/>
                <a:gd name="connsiteY7" fmla="*/ 34738 h 215866"/>
                <a:gd name="connsiteX8" fmla="*/ 96099 w 203617"/>
                <a:gd name="connsiteY8" fmla="*/ 621 h 21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617" h="215866">
                  <a:moveTo>
                    <a:pt x="96099" y="621"/>
                  </a:moveTo>
                  <a:cubicBezTo>
                    <a:pt x="120997" y="5824"/>
                    <a:pt x="140377" y="11271"/>
                    <a:pt x="162586" y="16195"/>
                  </a:cubicBezTo>
                  <a:cubicBezTo>
                    <a:pt x="194259" y="27055"/>
                    <a:pt x="205608" y="42420"/>
                    <a:pt x="203338" y="75838"/>
                  </a:cubicBezTo>
                  <a:cubicBezTo>
                    <a:pt x="201243" y="106463"/>
                    <a:pt x="198065" y="137087"/>
                    <a:pt x="193630" y="167468"/>
                  </a:cubicBezTo>
                  <a:cubicBezTo>
                    <a:pt x="188287" y="203994"/>
                    <a:pt x="160666" y="222012"/>
                    <a:pt x="124803" y="213981"/>
                  </a:cubicBezTo>
                  <a:cubicBezTo>
                    <a:pt x="98928" y="208184"/>
                    <a:pt x="80525" y="203016"/>
                    <a:pt x="47211" y="196626"/>
                  </a:cubicBezTo>
                  <a:cubicBezTo>
                    <a:pt x="8311" y="186185"/>
                    <a:pt x="-7787" y="156608"/>
                    <a:pt x="3562" y="121548"/>
                  </a:cubicBezTo>
                  <a:cubicBezTo>
                    <a:pt x="13025" y="92355"/>
                    <a:pt x="23152" y="63302"/>
                    <a:pt x="34361" y="34738"/>
                  </a:cubicBezTo>
                  <a:cubicBezTo>
                    <a:pt x="45256" y="7081"/>
                    <a:pt x="67395" y="-2697"/>
                    <a:pt x="96099" y="62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Graphic 162"/>
            <p:cNvSpPr/>
            <p:nvPr/>
          </p:nvSpPr>
          <p:spPr>
            <a:xfrm>
              <a:off x="8083705" y="4598191"/>
              <a:ext cx="203598" cy="216890"/>
            </a:xfrm>
            <a:custGeom>
              <a:avLst/>
              <a:gdLst>
                <a:gd name="connsiteX0" fmla="*/ 107602 w 203598"/>
                <a:gd name="connsiteY0" fmla="*/ 659 h 216890"/>
                <a:gd name="connsiteX1" fmla="*/ 174054 w 203598"/>
                <a:gd name="connsiteY1" fmla="*/ 48220 h 216890"/>
                <a:gd name="connsiteX2" fmla="*/ 202479 w 203598"/>
                <a:gd name="connsiteY2" fmla="*/ 134018 h 216890"/>
                <a:gd name="connsiteX3" fmla="*/ 160925 w 203598"/>
                <a:gd name="connsiteY3" fmla="*/ 195372 h 216890"/>
                <a:gd name="connsiteX4" fmla="*/ 77396 w 203598"/>
                <a:gd name="connsiteY4" fmla="*/ 214787 h 216890"/>
                <a:gd name="connsiteX5" fmla="*/ 11608 w 203598"/>
                <a:gd name="connsiteY5" fmla="*/ 176655 h 216890"/>
                <a:gd name="connsiteX6" fmla="*/ 4763 w 203598"/>
                <a:gd name="connsiteY6" fmla="*/ 127208 h 216890"/>
                <a:gd name="connsiteX7" fmla="*/ 224 w 203598"/>
                <a:gd name="connsiteY7" fmla="*/ 75876 h 216890"/>
                <a:gd name="connsiteX8" fmla="*/ 41150 w 203598"/>
                <a:gd name="connsiteY8" fmla="*/ 16198 h 216890"/>
                <a:gd name="connsiteX9" fmla="*/ 107602 w 203598"/>
                <a:gd name="connsiteY9" fmla="*/ 659 h 21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3598" h="216890">
                  <a:moveTo>
                    <a:pt x="107602" y="659"/>
                  </a:moveTo>
                  <a:cubicBezTo>
                    <a:pt x="149506" y="-3252"/>
                    <a:pt x="160820" y="9948"/>
                    <a:pt x="174054" y="48220"/>
                  </a:cubicBezTo>
                  <a:cubicBezTo>
                    <a:pt x="183902" y="76714"/>
                    <a:pt x="196578" y="104336"/>
                    <a:pt x="202479" y="134018"/>
                  </a:cubicBezTo>
                  <a:cubicBezTo>
                    <a:pt x="208381" y="163699"/>
                    <a:pt x="190432" y="188946"/>
                    <a:pt x="160925" y="195372"/>
                  </a:cubicBezTo>
                  <a:cubicBezTo>
                    <a:pt x="132989" y="201448"/>
                    <a:pt x="104529" y="206057"/>
                    <a:pt x="77396" y="214787"/>
                  </a:cubicBezTo>
                  <a:cubicBezTo>
                    <a:pt x="50194" y="223517"/>
                    <a:pt x="20058" y="203962"/>
                    <a:pt x="11608" y="176655"/>
                  </a:cubicBezTo>
                  <a:cubicBezTo>
                    <a:pt x="6614" y="160452"/>
                    <a:pt x="7452" y="143621"/>
                    <a:pt x="4763" y="127208"/>
                  </a:cubicBezTo>
                  <a:cubicBezTo>
                    <a:pt x="2005" y="110307"/>
                    <a:pt x="1132" y="93022"/>
                    <a:pt x="224" y="75876"/>
                  </a:cubicBezTo>
                  <a:cubicBezTo>
                    <a:pt x="-1487" y="42702"/>
                    <a:pt x="6090" y="24928"/>
                    <a:pt x="41150" y="16198"/>
                  </a:cubicBezTo>
                  <a:cubicBezTo>
                    <a:pt x="67270" y="11065"/>
                    <a:pt x="82774" y="7503"/>
                    <a:pt x="107602" y="65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Graphic 162"/>
            <p:cNvSpPr/>
            <p:nvPr/>
          </p:nvSpPr>
          <p:spPr>
            <a:xfrm>
              <a:off x="5578547" y="4517100"/>
              <a:ext cx="168664" cy="163481"/>
            </a:xfrm>
            <a:custGeom>
              <a:avLst/>
              <a:gdLst>
                <a:gd name="connsiteX0" fmla="*/ 53033 w 168664"/>
                <a:gd name="connsiteY0" fmla="*/ 489 h 163481"/>
                <a:gd name="connsiteX1" fmla="*/ 112956 w 168664"/>
                <a:gd name="connsiteY1" fmla="*/ 0 h 163481"/>
                <a:gd name="connsiteX2" fmla="*/ 159853 w 168664"/>
                <a:gd name="connsiteY2" fmla="*/ 44628 h 163481"/>
                <a:gd name="connsiteX3" fmla="*/ 168583 w 168664"/>
                <a:gd name="connsiteY3" fmla="*/ 115829 h 163481"/>
                <a:gd name="connsiteX4" fmla="*/ 122454 w 168664"/>
                <a:gd name="connsiteY4" fmla="*/ 163355 h 163481"/>
                <a:gd name="connsiteX5" fmla="*/ 45700 w 168664"/>
                <a:gd name="connsiteY5" fmla="*/ 163425 h 163481"/>
                <a:gd name="connsiteX6" fmla="*/ 60 w 168664"/>
                <a:gd name="connsiteY6" fmla="*/ 118483 h 163481"/>
                <a:gd name="connsiteX7" fmla="*/ 10536 w 168664"/>
                <a:gd name="connsiteY7" fmla="*/ 33383 h 163481"/>
                <a:gd name="connsiteX8" fmla="*/ 53033 w 168664"/>
                <a:gd name="connsiteY8" fmla="*/ 489 h 163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64" h="163481">
                  <a:moveTo>
                    <a:pt x="53033" y="489"/>
                  </a:moveTo>
                  <a:cubicBezTo>
                    <a:pt x="73008" y="314"/>
                    <a:pt x="92982" y="175"/>
                    <a:pt x="112956" y="0"/>
                  </a:cubicBezTo>
                  <a:cubicBezTo>
                    <a:pt x="142149" y="2549"/>
                    <a:pt x="155802" y="15330"/>
                    <a:pt x="159853" y="44628"/>
                  </a:cubicBezTo>
                  <a:cubicBezTo>
                    <a:pt x="163136" y="68303"/>
                    <a:pt x="167326" y="92014"/>
                    <a:pt x="168583" y="115829"/>
                  </a:cubicBezTo>
                  <a:cubicBezTo>
                    <a:pt x="170085" y="144289"/>
                    <a:pt x="150669" y="163145"/>
                    <a:pt x="122454" y="163355"/>
                  </a:cubicBezTo>
                  <a:cubicBezTo>
                    <a:pt x="96858" y="163529"/>
                    <a:pt x="71296" y="163494"/>
                    <a:pt x="45700" y="163425"/>
                  </a:cubicBezTo>
                  <a:cubicBezTo>
                    <a:pt x="19545" y="163320"/>
                    <a:pt x="-1267" y="144498"/>
                    <a:pt x="60" y="118483"/>
                  </a:cubicBezTo>
                  <a:cubicBezTo>
                    <a:pt x="1492" y="89988"/>
                    <a:pt x="4774" y="61284"/>
                    <a:pt x="10536" y="33383"/>
                  </a:cubicBezTo>
                  <a:cubicBezTo>
                    <a:pt x="14796" y="12431"/>
                    <a:pt x="31453" y="1955"/>
                    <a:pt x="53033" y="48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Graphic 162"/>
            <p:cNvSpPr/>
            <p:nvPr/>
          </p:nvSpPr>
          <p:spPr>
            <a:xfrm>
              <a:off x="6074450" y="4315747"/>
              <a:ext cx="192305" cy="191755"/>
            </a:xfrm>
            <a:custGeom>
              <a:avLst/>
              <a:gdLst>
                <a:gd name="connsiteX0" fmla="*/ 14160 w 192305"/>
                <a:gd name="connsiteY0" fmla="*/ 54550 h 191755"/>
                <a:gd name="connsiteX1" fmla="*/ 55610 w 192305"/>
                <a:gd name="connsiteY1" fmla="*/ 13903 h 191755"/>
                <a:gd name="connsiteX2" fmla="*/ 123564 w 192305"/>
                <a:gd name="connsiteY2" fmla="*/ 14357 h 191755"/>
                <a:gd name="connsiteX3" fmla="*/ 171963 w 192305"/>
                <a:gd name="connsiteY3" fmla="*/ 51547 h 191755"/>
                <a:gd name="connsiteX4" fmla="*/ 176817 w 192305"/>
                <a:gd name="connsiteY4" fmla="*/ 123272 h 191755"/>
                <a:gd name="connsiteX5" fmla="*/ 123913 w 192305"/>
                <a:gd name="connsiteY5" fmla="*/ 176804 h 191755"/>
                <a:gd name="connsiteX6" fmla="*/ 54283 w 192305"/>
                <a:gd name="connsiteY6" fmla="*/ 172928 h 191755"/>
                <a:gd name="connsiteX7" fmla="*/ 18385 w 192305"/>
                <a:gd name="connsiteY7" fmla="*/ 127462 h 191755"/>
                <a:gd name="connsiteX8" fmla="*/ 14160 w 192305"/>
                <a:gd name="connsiteY8" fmla="*/ 54550 h 19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305" h="191755">
                  <a:moveTo>
                    <a:pt x="14160" y="54550"/>
                  </a:moveTo>
                  <a:cubicBezTo>
                    <a:pt x="26871" y="39988"/>
                    <a:pt x="38639" y="28221"/>
                    <a:pt x="55610" y="13903"/>
                  </a:cubicBezTo>
                  <a:cubicBezTo>
                    <a:pt x="80159" y="-4779"/>
                    <a:pt x="98910" y="-4639"/>
                    <a:pt x="123564" y="14357"/>
                  </a:cubicBezTo>
                  <a:cubicBezTo>
                    <a:pt x="139697" y="26789"/>
                    <a:pt x="155900" y="39115"/>
                    <a:pt x="171963" y="51547"/>
                  </a:cubicBezTo>
                  <a:cubicBezTo>
                    <a:pt x="197140" y="71032"/>
                    <a:pt x="199165" y="100400"/>
                    <a:pt x="176817" y="123272"/>
                  </a:cubicBezTo>
                  <a:cubicBezTo>
                    <a:pt x="159287" y="141221"/>
                    <a:pt x="141722" y="159100"/>
                    <a:pt x="123913" y="176804"/>
                  </a:cubicBezTo>
                  <a:cubicBezTo>
                    <a:pt x="102472" y="198105"/>
                    <a:pt x="73454" y="196499"/>
                    <a:pt x="54283" y="172928"/>
                  </a:cubicBezTo>
                  <a:cubicBezTo>
                    <a:pt x="42096" y="157947"/>
                    <a:pt x="30188" y="142757"/>
                    <a:pt x="18385" y="127462"/>
                  </a:cubicBezTo>
                  <a:cubicBezTo>
                    <a:pt x="-5116" y="97047"/>
                    <a:pt x="-5604" y="86746"/>
                    <a:pt x="14160" y="54550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Graphic 162"/>
            <p:cNvSpPr/>
            <p:nvPr/>
          </p:nvSpPr>
          <p:spPr>
            <a:xfrm>
              <a:off x="5048612" y="4312357"/>
              <a:ext cx="192110" cy="191780"/>
            </a:xfrm>
            <a:custGeom>
              <a:avLst/>
              <a:gdLst>
                <a:gd name="connsiteX0" fmla="*/ 137497 w 192110"/>
                <a:gd name="connsiteY0" fmla="*/ 13871 h 191780"/>
                <a:gd name="connsiteX1" fmla="*/ 178492 w 192110"/>
                <a:gd name="connsiteY1" fmla="*/ 54692 h 191780"/>
                <a:gd name="connsiteX2" fmla="*/ 174651 w 192110"/>
                <a:gd name="connsiteY2" fmla="*/ 126313 h 191780"/>
                <a:gd name="connsiteX3" fmla="*/ 137532 w 192110"/>
                <a:gd name="connsiteY3" fmla="*/ 172791 h 191780"/>
                <a:gd name="connsiteX4" fmla="*/ 67133 w 192110"/>
                <a:gd name="connsiteY4" fmla="*/ 174991 h 191780"/>
                <a:gd name="connsiteX5" fmla="*/ 15382 w 192110"/>
                <a:gd name="connsiteY5" fmla="*/ 122542 h 191780"/>
                <a:gd name="connsiteX6" fmla="*/ 18769 w 192110"/>
                <a:gd name="connsiteY6" fmla="*/ 52946 h 191780"/>
                <a:gd name="connsiteX7" fmla="*/ 75863 w 192110"/>
                <a:gd name="connsiteY7" fmla="*/ 9122 h 191780"/>
                <a:gd name="connsiteX8" fmla="*/ 137497 w 192110"/>
                <a:gd name="connsiteY8" fmla="*/ 13871 h 19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110" h="191780">
                  <a:moveTo>
                    <a:pt x="137497" y="13871"/>
                  </a:moveTo>
                  <a:cubicBezTo>
                    <a:pt x="154607" y="28747"/>
                    <a:pt x="163931" y="40899"/>
                    <a:pt x="178492" y="54692"/>
                  </a:cubicBezTo>
                  <a:cubicBezTo>
                    <a:pt x="197594" y="83920"/>
                    <a:pt x="196860" y="98133"/>
                    <a:pt x="174651" y="126313"/>
                  </a:cubicBezTo>
                  <a:cubicBezTo>
                    <a:pt x="162394" y="141887"/>
                    <a:pt x="150522" y="157810"/>
                    <a:pt x="137532" y="172791"/>
                  </a:cubicBezTo>
                  <a:cubicBezTo>
                    <a:pt x="116196" y="197444"/>
                    <a:pt x="90145" y="198003"/>
                    <a:pt x="67133" y="174991"/>
                  </a:cubicBezTo>
                  <a:cubicBezTo>
                    <a:pt x="49778" y="157636"/>
                    <a:pt x="32528" y="140141"/>
                    <a:pt x="15382" y="122542"/>
                  </a:cubicBezTo>
                  <a:cubicBezTo>
                    <a:pt x="-6128" y="100472"/>
                    <a:pt x="-5151" y="72781"/>
                    <a:pt x="18769" y="52946"/>
                  </a:cubicBezTo>
                  <a:cubicBezTo>
                    <a:pt x="37242" y="37652"/>
                    <a:pt x="56448" y="23230"/>
                    <a:pt x="75863" y="9122"/>
                  </a:cubicBezTo>
                  <a:cubicBezTo>
                    <a:pt x="94860" y="-4671"/>
                    <a:pt x="115916" y="-2611"/>
                    <a:pt x="137497" y="1387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Graphic 162"/>
            <p:cNvSpPr/>
            <p:nvPr/>
          </p:nvSpPr>
          <p:spPr>
            <a:xfrm>
              <a:off x="9419073" y="4339318"/>
              <a:ext cx="175892" cy="171748"/>
            </a:xfrm>
            <a:custGeom>
              <a:avLst/>
              <a:gdLst>
                <a:gd name="connsiteX0" fmla="*/ 12547 w 175892"/>
                <a:gd name="connsiteY0" fmla="*/ 49731 h 171748"/>
                <a:gd name="connsiteX1" fmla="*/ 50714 w 175892"/>
                <a:gd name="connsiteY1" fmla="*/ 12507 h 171748"/>
                <a:gd name="connsiteX2" fmla="*/ 110427 w 175892"/>
                <a:gd name="connsiteY2" fmla="*/ 12192 h 171748"/>
                <a:gd name="connsiteX3" fmla="*/ 157813 w 175892"/>
                <a:gd name="connsiteY3" fmla="*/ 48090 h 171748"/>
                <a:gd name="connsiteX4" fmla="*/ 160432 w 175892"/>
                <a:gd name="connsiteY4" fmla="*/ 111225 h 171748"/>
                <a:gd name="connsiteX5" fmla="*/ 112592 w 175892"/>
                <a:gd name="connsiteY5" fmla="*/ 158681 h 171748"/>
                <a:gd name="connsiteX6" fmla="*/ 49247 w 175892"/>
                <a:gd name="connsiteY6" fmla="*/ 155154 h 171748"/>
                <a:gd name="connsiteX7" fmla="*/ 10696 w 175892"/>
                <a:gd name="connsiteY7" fmla="*/ 107838 h 171748"/>
                <a:gd name="connsiteX8" fmla="*/ 12547 w 175892"/>
                <a:gd name="connsiteY8" fmla="*/ 49731 h 17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892" h="171748">
                  <a:moveTo>
                    <a:pt x="12547" y="49731"/>
                  </a:moveTo>
                  <a:cubicBezTo>
                    <a:pt x="23616" y="35833"/>
                    <a:pt x="38667" y="25602"/>
                    <a:pt x="50714" y="12507"/>
                  </a:cubicBezTo>
                  <a:cubicBezTo>
                    <a:pt x="73482" y="-3975"/>
                    <a:pt x="87694" y="-4255"/>
                    <a:pt x="110427" y="12192"/>
                  </a:cubicBezTo>
                  <a:cubicBezTo>
                    <a:pt x="126490" y="23821"/>
                    <a:pt x="142588" y="35449"/>
                    <a:pt x="157813" y="48090"/>
                  </a:cubicBezTo>
                  <a:cubicBezTo>
                    <a:pt x="181139" y="67505"/>
                    <a:pt x="181768" y="89749"/>
                    <a:pt x="160432" y="111225"/>
                  </a:cubicBezTo>
                  <a:cubicBezTo>
                    <a:pt x="144613" y="127148"/>
                    <a:pt x="128725" y="143072"/>
                    <a:pt x="112592" y="158681"/>
                  </a:cubicBezTo>
                  <a:cubicBezTo>
                    <a:pt x="93281" y="177363"/>
                    <a:pt x="66637" y="175861"/>
                    <a:pt x="49247" y="155154"/>
                  </a:cubicBezTo>
                  <a:cubicBezTo>
                    <a:pt x="36187" y="139580"/>
                    <a:pt x="23407" y="123726"/>
                    <a:pt x="10696" y="107838"/>
                  </a:cubicBezTo>
                  <a:cubicBezTo>
                    <a:pt x="-4180" y="89190"/>
                    <a:pt x="-3516" y="72115"/>
                    <a:pt x="12547" y="4973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Graphic 162"/>
            <p:cNvSpPr/>
            <p:nvPr/>
          </p:nvSpPr>
          <p:spPr>
            <a:xfrm>
              <a:off x="8479129" y="4341693"/>
              <a:ext cx="177199" cy="172608"/>
            </a:xfrm>
            <a:custGeom>
              <a:avLst/>
              <a:gdLst>
                <a:gd name="connsiteX0" fmla="*/ 125031 w 177199"/>
                <a:gd name="connsiteY0" fmla="*/ 13274 h 172608"/>
                <a:gd name="connsiteX1" fmla="*/ 163374 w 177199"/>
                <a:gd name="connsiteY1" fmla="*/ 50533 h 172608"/>
                <a:gd name="connsiteX2" fmla="*/ 159986 w 177199"/>
                <a:gd name="connsiteY2" fmla="*/ 114506 h 172608"/>
                <a:gd name="connsiteX3" fmla="*/ 127685 w 177199"/>
                <a:gd name="connsiteY3" fmla="*/ 154769 h 172608"/>
                <a:gd name="connsiteX4" fmla="*/ 62281 w 177199"/>
                <a:gd name="connsiteY4" fmla="*/ 158505 h 172608"/>
                <a:gd name="connsiteX5" fmla="*/ 13393 w 177199"/>
                <a:gd name="connsiteY5" fmla="*/ 109932 h 172608"/>
                <a:gd name="connsiteX6" fmla="*/ 13533 w 177199"/>
                <a:gd name="connsiteY6" fmla="*/ 53432 h 172608"/>
                <a:gd name="connsiteX7" fmla="*/ 74607 w 177199"/>
                <a:gd name="connsiteY7" fmla="*/ 7268 h 172608"/>
                <a:gd name="connsiteX8" fmla="*/ 125031 w 177199"/>
                <a:gd name="connsiteY8" fmla="*/ 13274 h 17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199" h="172608">
                  <a:moveTo>
                    <a:pt x="125031" y="13274"/>
                  </a:moveTo>
                  <a:cubicBezTo>
                    <a:pt x="137149" y="26369"/>
                    <a:pt x="148847" y="39918"/>
                    <a:pt x="163374" y="50533"/>
                  </a:cubicBezTo>
                  <a:cubicBezTo>
                    <a:pt x="183767" y="75047"/>
                    <a:pt x="180729" y="89085"/>
                    <a:pt x="159986" y="114506"/>
                  </a:cubicBezTo>
                  <a:cubicBezTo>
                    <a:pt x="149126" y="127846"/>
                    <a:pt x="138546" y="141430"/>
                    <a:pt x="127685" y="154769"/>
                  </a:cubicBezTo>
                  <a:cubicBezTo>
                    <a:pt x="109492" y="177083"/>
                    <a:pt x="82779" y="178619"/>
                    <a:pt x="62281" y="158505"/>
                  </a:cubicBezTo>
                  <a:cubicBezTo>
                    <a:pt x="45869" y="142442"/>
                    <a:pt x="29456" y="126344"/>
                    <a:pt x="13393" y="109932"/>
                  </a:cubicBezTo>
                  <a:cubicBezTo>
                    <a:pt x="-4067" y="92088"/>
                    <a:pt x="-4905" y="69669"/>
                    <a:pt x="13533" y="53432"/>
                  </a:cubicBezTo>
                  <a:cubicBezTo>
                    <a:pt x="32669" y="36600"/>
                    <a:pt x="53272" y="21201"/>
                    <a:pt x="74607" y="7268"/>
                  </a:cubicBezTo>
                  <a:cubicBezTo>
                    <a:pt x="91788" y="-3941"/>
                    <a:pt x="108445" y="-2370"/>
                    <a:pt x="125031" y="13274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Graphic 162"/>
            <p:cNvSpPr/>
            <p:nvPr/>
          </p:nvSpPr>
          <p:spPr>
            <a:xfrm>
              <a:off x="8955346" y="4523246"/>
              <a:ext cx="153807" cy="144904"/>
            </a:xfrm>
            <a:custGeom>
              <a:avLst/>
              <a:gdLst>
                <a:gd name="connsiteX0" fmla="*/ 49903 w 153807"/>
                <a:gd name="connsiteY0" fmla="*/ 244 h 144904"/>
                <a:gd name="connsiteX1" fmla="*/ 104203 w 153807"/>
                <a:gd name="connsiteY1" fmla="*/ 0 h 144904"/>
                <a:gd name="connsiteX2" fmla="*/ 147609 w 153807"/>
                <a:gd name="connsiteY2" fmla="*/ 43580 h 144904"/>
                <a:gd name="connsiteX3" fmla="*/ 153755 w 153807"/>
                <a:gd name="connsiteY3" fmla="*/ 102594 h 144904"/>
                <a:gd name="connsiteX4" fmla="*/ 112444 w 153807"/>
                <a:gd name="connsiteY4" fmla="*/ 144812 h 144904"/>
                <a:gd name="connsiteX5" fmla="*/ 40370 w 153807"/>
                <a:gd name="connsiteY5" fmla="*/ 144708 h 144904"/>
                <a:gd name="connsiteX6" fmla="*/ 3 w 153807"/>
                <a:gd name="connsiteY6" fmla="*/ 104375 h 144904"/>
                <a:gd name="connsiteX7" fmla="*/ 8977 w 153807"/>
                <a:gd name="connsiteY7" fmla="*/ 33209 h 144904"/>
                <a:gd name="connsiteX8" fmla="*/ 49903 w 153807"/>
                <a:gd name="connsiteY8" fmla="*/ 244 h 14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807" h="144904">
                  <a:moveTo>
                    <a:pt x="49903" y="244"/>
                  </a:moveTo>
                  <a:cubicBezTo>
                    <a:pt x="67991" y="175"/>
                    <a:pt x="86115" y="70"/>
                    <a:pt x="104203" y="0"/>
                  </a:cubicBezTo>
                  <a:cubicBezTo>
                    <a:pt x="132034" y="2409"/>
                    <a:pt x="145269" y="16063"/>
                    <a:pt x="147609" y="43580"/>
                  </a:cubicBezTo>
                  <a:cubicBezTo>
                    <a:pt x="149285" y="63275"/>
                    <a:pt x="152917" y="82865"/>
                    <a:pt x="153755" y="102594"/>
                  </a:cubicBezTo>
                  <a:cubicBezTo>
                    <a:pt x="154872" y="128470"/>
                    <a:pt x="138215" y="144708"/>
                    <a:pt x="112444" y="144812"/>
                  </a:cubicBezTo>
                  <a:cubicBezTo>
                    <a:pt x="88419" y="144917"/>
                    <a:pt x="64395" y="144987"/>
                    <a:pt x="40370" y="144708"/>
                  </a:cubicBezTo>
                  <a:cubicBezTo>
                    <a:pt x="16206" y="144428"/>
                    <a:pt x="-242" y="128365"/>
                    <a:pt x="3" y="104375"/>
                  </a:cubicBezTo>
                  <a:cubicBezTo>
                    <a:pt x="247" y="80385"/>
                    <a:pt x="4298" y="56640"/>
                    <a:pt x="8977" y="33209"/>
                  </a:cubicBezTo>
                  <a:cubicBezTo>
                    <a:pt x="13517" y="10476"/>
                    <a:pt x="26123" y="1467"/>
                    <a:pt x="49903" y="244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Graphic 162"/>
            <p:cNvSpPr/>
            <p:nvPr/>
          </p:nvSpPr>
          <p:spPr>
            <a:xfrm>
              <a:off x="6613293" y="3115812"/>
              <a:ext cx="1414748" cy="1377720"/>
            </a:xfrm>
            <a:custGeom>
              <a:avLst/>
              <a:gdLst>
                <a:gd name="connsiteX0" fmla="*/ 705751 w 1414748"/>
                <a:gd name="connsiteY0" fmla="*/ 1377612 h 1377720"/>
                <a:gd name="connsiteX1" fmla="*/ 169243 w 1414748"/>
                <a:gd name="connsiteY1" fmla="*/ 1135968 h 1377720"/>
                <a:gd name="connsiteX2" fmla="*/ 8787 w 1414748"/>
                <a:gd name="connsiteY2" fmla="*/ 795744 h 1377720"/>
                <a:gd name="connsiteX3" fmla="*/ 159186 w 1414748"/>
                <a:gd name="connsiteY3" fmla="*/ 254313 h 1377720"/>
                <a:gd name="connsiteX4" fmla="*/ 578398 w 1414748"/>
                <a:gd name="connsiteY4" fmla="*/ 12319 h 1377720"/>
                <a:gd name="connsiteX5" fmla="*/ 1105512 w 1414748"/>
                <a:gd name="connsiteY5" fmla="*/ 120535 h 1377720"/>
                <a:gd name="connsiteX6" fmla="*/ 1402959 w 1414748"/>
                <a:gd name="connsiteY6" fmla="*/ 567823 h 1377720"/>
                <a:gd name="connsiteX7" fmla="*/ 1259543 w 1414748"/>
                <a:gd name="connsiteY7" fmla="*/ 1118473 h 1377720"/>
                <a:gd name="connsiteX8" fmla="*/ 871864 w 1414748"/>
                <a:gd name="connsiteY8" fmla="*/ 1359035 h 1377720"/>
                <a:gd name="connsiteX9" fmla="*/ 705751 w 1414748"/>
                <a:gd name="connsiteY9" fmla="*/ 1377612 h 137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4748" h="1377720">
                  <a:moveTo>
                    <a:pt x="705751" y="1377612"/>
                  </a:moveTo>
                  <a:cubicBezTo>
                    <a:pt x="492146" y="1374470"/>
                    <a:pt x="311890" y="1295621"/>
                    <a:pt x="169243" y="1135968"/>
                  </a:cubicBezTo>
                  <a:cubicBezTo>
                    <a:pt x="82537" y="1038926"/>
                    <a:pt x="28516" y="924982"/>
                    <a:pt x="8787" y="795744"/>
                  </a:cubicBezTo>
                  <a:cubicBezTo>
                    <a:pt x="-22152" y="592825"/>
                    <a:pt x="28761" y="411522"/>
                    <a:pt x="159186" y="254313"/>
                  </a:cubicBezTo>
                  <a:cubicBezTo>
                    <a:pt x="268380" y="122666"/>
                    <a:pt x="409596" y="42315"/>
                    <a:pt x="578398" y="12319"/>
                  </a:cubicBezTo>
                  <a:cubicBezTo>
                    <a:pt x="768257" y="-21413"/>
                    <a:pt x="945195" y="13960"/>
                    <a:pt x="1105512" y="120535"/>
                  </a:cubicBezTo>
                  <a:cubicBezTo>
                    <a:pt x="1266388" y="227495"/>
                    <a:pt x="1368772" y="377091"/>
                    <a:pt x="1402959" y="567823"/>
                  </a:cubicBezTo>
                  <a:cubicBezTo>
                    <a:pt x="1439555" y="772034"/>
                    <a:pt x="1390737" y="957074"/>
                    <a:pt x="1259543" y="1118473"/>
                  </a:cubicBezTo>
                  <a:cubicBezTo>
                    <a:pt x="1158311" y="1242962"/>
                    <a:pt x="1027676" y="1321776"/>
                    <a:pt x="871864" y="1359035"/>
                  </a:cubicBezTo>
                  <a:cubicBezTo>
                    <a:pt x="817354" y="1372060"/>
                    <a:pt x="762076" y="1378660"/>
                    <a:pt x="705751" y="1377612"/>
                  </a:cubicBezTo>
                  <a:close/>
                </a:path>
              </a:pathLst>
            </a:custGeom>
            <a:solidFill>
              <a:srgbClr val="FFFFFF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Graphic 162"/>
            <p:cNvSpPr/>
            <p:nvPr/>
          </p:nvSpPr>
          <p:spPr>
            <a:xfrm>
              <a:off x="4995397" y="2250212"/>
              <a:ext cx="181838" cy="181473"/>
            </a:xfrm>
            <a:custGeom>
              <a:avLst/>
              <a:gdLst>
                <a:gd name="connsiteX0" fmla="*/ 159807 w 181838"/>
                <a:gd name="connsiteY0" fmla="*/ 30939 h 181473"/>
                <a:gd name="connsiteX1" fmla="*/ 180200 w 181838"/>
                <a:gd name="connsiteY1" fmla="*/ 85065 h 181473"/>
                <a:gd name="connsiteX2" fmla="*/ 147026 w 181838"/>
                <a:gd name="connsiteY2" fmla="*/ 148654 h 181473"/>
                <a:gd name="connsiteX3" fmla="*/ 93983 w 181838"/>
                <a:gd name="connsiteY3" fmla="*/ 175577 h 181473"/>
                <a:gd name="connsiteX4" fmla="*/ 28997 w 181838"/>
                <a:gd name="connsiteY4" fmla="*/ 148445 h 181473"/>
                <a:gd name="connsiteX5" fmla="*/ 3646 w 181838"/>
                <a:gd name="connsiteY5" fmla="*/ 79268 h 181473"/>
                <a:gd name="connsiteX6" fmla="*/ 35562 w 181838"/>
                <a:gd name="connsiteY6" fmla="*/ 17321 h 181473"/>
                <a:gd name="connsiteX7" fmla="*/ 105681 w 181838"/>
                <a:gd name="connsiteY7" fmla="*/ 1083 h 181473"/>
                <a:gd name="connsiteX8" fmla="*/ 159807 w 181838"/>
                <a:gd name="connsiteY8" fmla="*/ 30939 h 181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838" h="181473">
                  <a:moveTo>
                    <a:pt x="159807" y="30939"/>
                  </a:moveTo>
                  <a:cubicBezTo>
                    <a:pt x="169200" y="51577"/>
                    <a:pt x="172657" y="66488"/>
                    <a:pt x="180200" y="85065"/>
                  </a:cubicBezTo>
                  <a:cubicBezTo>
                    <a:pt x="185473" y="119566"/>
                    <a:pt x="178943" y="132207"/>
                    <a:pt x="147026" y="148654"/>
                  </a:cubicBezTo>
                  <a:cubicBezTo>
                    <a:pt x="129392" y="157733"/>
                    <a:pt x="112002" y="167336"/>
                    <a:pt x="93983" y="175577"/>
                  </a:cubicBezTo>
                  <a:cubicBezTo>
                    <a:pt x="64336" y="189161"/>
                    <a:pt x="40416" y="178929"/>
                    <a:pt x="28997" y="148445"/>
                  </a:cubicBezTo>
                  <a:cubicBezTo>
                    <a:pt x="20407" y="125432"/>
                    <a:pt x="11922" y="102385"/>
                    <a:pt x="3646" y="79268"/>
                  </a:cubicBezTo>
                  <a:cubicBezTo>
                    <a:pt x="-6795" y="50250"/>
                    <a:pt x="5601" y="25492"/>
                    <a:pt x="35562" y="17321"/>
                  </a:cubicBezTo>
                  <a:cubicBezTo>
                    <a:pt x="58714" y="11035"/>
                    <a:pt x="82180" y="5867"/>
                    <a:pt x="105681" y="1083"/>
                  </a:cubicBezTo>
                  <a:cubicBezTo>
                    <a:pt x="128693" y="-3596"/>
                    <a:pt x="146991" y="6984"/>
                    <a:pt x="159807" y="3093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Graphic 162"/>
            <p:cNvSpPr/>
            <p:nvPr/>
          </p:nvSpPr>
          <p:spPr>
            <a:xfrm>
              <a:off x="9508996" y="2514996"/>
              <a:ext cx="167685" cy="163894"/>
            </a:xfrm>
            <a:custGeom>
              <a:avLst/>
              <a:gdLst>
                <a:gd name="connsiteX0" fmla="*/ 2520 w 167685"/>
                <a:gd name="connsiteY0" fmla="*/ 74218 h 163894"/>
                <a:gd name="connsiteX1" fmla="*/ 23926 w 167685"/>
                <a:gd name="connsiteY1" fmla="*/ 25365 h 163894"/>
                <a:gd name="connsiteX2" fmla="*/ 79134 w 167685"/>
                <a:gd name="connsiteY2" fmla="*/ 2632 h 163894"/>
                <a:gd name="connsiteX3" fmla="*/ 136542 w 167685"/>
                <a:gd name="connsiteY3" fmla="*/ 18102 h 163894"/>
                <a:gd name="connsiteX4" fmla="*/ 162697 w 167685"/>
                <a:gd name="connsiteY4" fmla="*/ 75615 h 163894"/>
                <a:gd name="connsiteX5" fmla="*/ 136193 w 167685"/>
                <a:gd name="connsiteY5" fmla="*/ 137562 h 163894"/>
                <a:gd name="connsiteX6" fmla="*/ 76166 w 167685"/>
                <a:gd name="connsiteY6" fmla="*/ 158095 h 163894"/>
                <a:gd name="connsiteX7" fmla="*/ 22669 w 167685"/>
                <a:gd name="connsiteY7" fmla="*/ 128728 h 163894"/>
                <a:gd name="connsiteX8" fmla="*/ 2520 w 167685"/>
                <a:gd name="connsiteY8" fmla="*/ 74218 h 16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685" h="163894">
                  <a:moveTo>
                    <a:pt x="2520" y="74218"/>
                  </a:moveTo>
                  <a:cubicBezTo>
                    <a:pt x="7548" y="57177"/>
                    <a:pt x="17675" y="42022"/>
                    <a:pt x="23926" y="25365"/>
                  </a:cubicBezTo>
                  <a:cubicBezTo>
                    <a:pt x="38837" y="1515"/>
                    <a:pt x="51897" y="-4072"/>
                    <a:pt x="79134" y="2632"/>
                  </a:cubicBezTo>
                  <a:cubicBezTo>
                    <a:pt x="98375" y="7346"/>
                    <a:pt x="117686" y="12096"/>
                    <a:pt x="136542" y="18102"/>
                  </a:cubicBezTo>
                  <a:cubicBezTo>
                    <a:pt x="165456" y="27321"/>
                    <a:pt x="174395" y="47714"/>
                    <a:pt x="162697" y="75615"/>
                  </a:cubicBezTo>
                  <a:cubicBezTo>
                    <a:pt x="154002" y="96322"/>
                    <a:pt x="145272" y="117029"/>
                    <a:pt x="136193" y="137562"/>
                  </a:cubicBezTo>
                  <a:cubicBezTo>
                    <a:pt x="125333" y="162111"/>
                    <a:pt x="100051" y="170771"/>
                    <a:pt x="76166" y="158095"/>
                  </a:cubicBezTo>
                  <a:cubicBezTo>
                    <a:pt x="58182" y="148562"/>
                    <a:pt x="40408" y="138680"/>
                    <a:pt x="22669" y="128728"/>
                  </a:cubicBezTo>
                  <a:cubicBezTo>
                    <a:pt x="1856" y="117064"/>
                    <a:pt x="-3975" y="101001"/>
                    <a:pt x="2520" y="74218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Graphic 162"/>
            <p:cNvSpPr/>
            <p:nvPr/>
          </p:nvSpPr>
          <p:spPr>
            <a:xfrm rot="446092">
              <a:off x="6564878" y="2352555"/>
              <a:ext cx="515314" cy="405840"/>
            </a:xfrm>
            <a:custGeom>
              <a:avLst/>
              <a:gdLst>
                <a:gd name="connsiteX0" fmla="*/ 0 w 515314"/>
                <a:gd name="connsiteY0" fmla="*/ 0 h 405840"/>
                <a:gd name="connsiteX1" fmla="*/ 515315 w 515314"/>
                <a:gd name="connsiteY1" fmla="*/ 0 h 405840"/>
                <a:gd name="connsiteX2" fmla="*/ 515315 w 515314"/>
                <a:gd name="connsiteY2" fmla="*/ 405841 h 405840"/>
                <a:gd name="connsiteX3" fmla="*/ 0 w 515314"/>
                <a:gd name="connsiteY3" fmla="*/ 405841 h 40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314" h="405840">
                  <a:moveTo>
                    <a:pt x="0" y="0"/>
                  </a:moveTo>
                  <a:lnTo>
                    <a:pt x="515315" y="0"/>
                  </a:lnTo>
                  <a:lnTo>
                    <a:pt x="515315" y="405841"/>
                  </a:lnTo>
                  <a:lnTo>
                    <a:pt x="0" y="40584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Graphic 162"/>
            <p:cNvSpPr/>
            <p:nvPr/>
          </p:nvSpPr>
          <p:spPr>
            <a:xfrm>
              <a:off x="6559381" y="2267797"/>
              <a:ext cx="589713" cy="188243"/>
            </a:xfrm>
            <a:custGeom>
              <a:avLst/>
              <a:gdLst>
                <a:gd name="connsiteX0" fmla="*/ 15243 w 589713"/>
                <a:gd name="connsiteY0" fmla="*/ 54595 h 188243"/>
                <a:gd name="connsiteX1" fmla="*/ 163233 w 589713"/>
                <a:gd name="connsiteY1" fmla="*/ 73522 h 188243"/>
                <a:gd name="connsiteX2" fmla="*/ 167109 w 589713"/>
                <a:gd name="connsiteY2" fmla="*/ 77258 h 188243"/>
                <a:gd name="connsiteX3" fmla="*/ 161976 w 589713"/>
                <a:gd name="connsiteY3" fmla="*/ 111829 h 188243"/>
                <a:gd name="connsiteX4" fmla="*/ 158239 w 589713"/>
                <a:gd name="connsiteY4" fmla="*/ 147447 h 188243"/>
                <a:gd name="connsiteX5" fmla="*/ 162220 w 589713"/>
                <a:gd name="connsiteY5" fmla="*/ 156840 h 188243"/>
                <a:gd name="connsiteX6" fmla="*/ 188620 w 589713"/>
                <a:gd name="connsiteY6" fmla="*/ 160332 h 188243"/>
                <a:gd name="connsiteX7" fmla="*/ 196581 w 589713"/>
                <a:gd name="connsiteY7" fmla="*/ 145038 h 188243"/>
                <a:gd name="connsiteX8" fmla="*/ 203391 w 589713"/>
                <a:gd name="connsiteY8" fmla="*/ 82601 h 188243"/>
                <a:gd name="connsiteX9" fmla="*/ 207581 w 589713"/>
                <a:gd name="connsiteY9" fmla="*/ 78620 h 188243"/>
                <a:gd name="connsiteX10" fmla="*/ 373904 w 589713"/>
                <a:gd name="connsiteY10" fmla="*/ 100096 h 188243"/>
                <a:gd name="connsiteX11" fmla="*/ 377745 w 589713"/>
                <a:gd name="connsiteY11" fmla="*/ 106277 h 188243"/>
                <a:gd name="connsiteX12" fmla="*/ 369748 w 589713"/>
                <a:gd name="connsiteY12" fmla="*/ 176011 h 188243"/>
                <a:gd name="connsiteX13" fmla="*/ 374498 w 589713"/>
                <a:gd name="connsiteY13" fmla="*/ 184218 h 188243"/>
                <a:gd name="connsiteX14" fmla="*/ 402538 w 589713"/>
                <a:gd name="connsiteY14" fmla="*/ 188233 h 188243"/>
                <a:gd name="connsiteX15" fmla="*/ 407392 w 589713"/>
                <a:gd name="connsiteY15" fmla="*/ 184357 h 188243"/>
                <a:gd name="connsiteX16" fmla="*/ 415843 w 589713"/>
                <a:gd name="connsiteY16" fmla="*/ 110502 h 188243"/>
                <a:gd name="connsiteX17" fmla="*/ 421849 w 589713"/>
                <a:gd name="connsiteY17" fmla="*/ 105613 h 188243"/>
                <a:gd name="connsiteX18" fmla="*/ 566905 w 589713"/>
                <a:gd name="connsiteY18" fmla="*/ 124435 h 188243"/>
                <a:gd name="connsiteX19" fmla="*/ 587194 w 589713"/>
                <a:gd name="connsiteY19" fmla="*/ 108581 h 188243"/>
                <a:gd name="connsiteX20" fmla="*/ 589394 w 589713"/>
                <a:gd name="connsiteY20" fmla="*/ 90458 h 188243"/>
                <a:gd name="connsiteX21" fmla="*/ 574693 w 589713"/>
                <a:gd name="connsiteY21" fmla="*/ 70204 h 188243"/>
                <a:gd name="connsiteX22" fmla="*/ 22227 w 589713"/>
                <a:gd name="connsiteY22" fmla="*/ 225 h 188243"/>
                <a:gd name="connsiteX23" fmla="*/ 2183 w 589713"/>
                <a:gd name="connsiteY23" fmla="*/ 16393 h 188243"/>
                <a:gd name="connsiteX24" fmla="*/ 262 w 589713"/>
                <a:gd name="connsiteY24" fmla="*/ 34516 h 188243"/>
                <a:gd name="connsiteX25" fmla="*/ 15243 w 589713"/>
                <a:gd name="connsiteY25" fmla="*/ 54595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713" h="188243">
                  <a:moveTo>
                    <a:pt x="15243" y="54595"/>
                  </a:moveTo>
                  <a:cubicBezTo>
                    <a:pt x="18141" y="54944"/>
                    <a:pt x="145389" y="71182"/>
                    <a:pt x="163233" y="73522"/>
                  </a:cubicBezTo>
                  <a:cubicBezTo>
                    <a:pt x="165398" y="73801"/>
                    <a:pt x="167947" y="72823"/>
                    <a:pt x="167109" y="77258"/>
                  </a:cubicBezTo>
                  <a:cubicBezTo>
                    <a:pt x="164979" y="88712"/>
                    <a:pt x="163408" y="100270"/>
                    <a:pt x="161976" y="111829"/>
                  </a:cubicBezTo>
                  <a:cubicBezTo>
                    <a:pt x="160509" y="123667"/>
                    <a:pt x="159357" y="135539"/>
                    <a:pt x="158239" y="147447"/>
                  </a:cubicBezTo>
                  <a:cubicBezTo>
                    <a:pt x="157716" y="152999"/>
                    <a:pt x="156912" y="155548"/>
                    <a:pt x="162220" y="156840"/>
                  </a:cubicBezTo>
                  <a:cubicBezTo>
                    <a:pt x="166585" y="157888"/>
                    <a:pt x="184115" y="160123"/>
                    <a:pt x="188620" y="160332"/>
                  </a:cubicBezTo>
                  <a:cubicBezTo>
                    <a:pt x="194975" y="160996"/>
                    <a:pt x="195394" y="157818"/>
                    <a:pt x="196581" y="145038"/>
                  </a:cubicBezTo>
                  <a:cubicBezTo>
                    <a:pt x="198676" y="123108"/>
                    <a:pt x="200946" y="103553"/>
                    <a:pt x="203391" y="82601"/>
                  </a:cubicBezTo>
                  <a:cubicBezTo>
                    <a:pt x="203461" y="79493"/>
                    <a:pt x="204334" y="78201"/>
                    <a:pt x="207581" y="78620"/>
                  </a:cubicBezTo>
                  <a:cubicBezTo>
                    <a:pt x="225181" y="80960"/>
                    <a:pt x="357387" y="97861"/>
                    <a:pt x="373904" y="100096"/>
                  </a:cubicBezTo>
                  <a:cubicBezTo>
                    <a:pt x="378513" y="100724"/>
                    <a:pt x="378129" y="103029"/>
                    <a:pt x="377745" y="106277"/>
                  </a:cubicBezTo>
                  <a:cubicBezTo>
                    <a:pt x="375475" y="126286"/>
                    <a:pt x="372333" y="156037"/>
                    <a:pt x="369748" y="176011"/>
                  </a:cubicBezTo>
                  <a:cubicBezTo>
                    <a:pt x="368491" y="183729"/>
                    <a:pt x="369329" y="183205"/>
                    <a:pt x="374498" y="184218"/>
                  </a:cubicBezTo>
                  <a:cubicBezTo>
                    <a:pt x="383786" y="186033"/>
                    <a:pt x="392202" y="187256"/>
                    <a:pt x="402538" y="188233"/>
                  </a:cubicBezTo>
                  <a:cubicBezTo>
                    <a:pt x="405541" y="188373"/>
                    <a:pt x="407392" y="187046"/>
                    <a:pt x="407392" y="184357"/>
                  </a:cubicBezTo>
                  <a:cubicBezTo>
                    <a:pt x="410081" y="162009"/>
                    <a:pt x="413503" y="132885"/>
                    <a:pt x="415843" y="110502"/>
                  </a:cubicBezTo>
                  <a:cubicBezTo>
                    <a:pt x="416331" y="105962"/>
                    <a:pt x="418077" y="105124"/>
                    <a:pt x="421849" y="105613"/>
                  </a:cubicBezTo>
                  <a:cubicBezTo>
                    <a:pt x="435782" y="107429"/>
                    <a:pt x="560375" y="123457"/>
                    <a:pt x="566905" y="124435"/>
                  </a:cubicBezTo>
                  <a:cubicBezTo>
                    <a:pt x="578220" y="126111"/>
                    <a:pt x="585867" y="120140"/>
                    <a:pt x="587194" y="108581"/>
                  </a:cubicBezTo>
                  <a:cubicBezTo>
                    <a:pt x="587892" y="102540"/>
                    <a:pt x="588416" y="96464"/>
                    <a:pt x="589394" y="90458"/>
                  </a:cubicBezTo>
                  <a:cubicBezTo>
                    <a:pt x="591175" y="79668"/>
                    <a:pt x="585413" y="71636"/>
                    <a:pt x="574693" y="70204"/>
                  </a:cubicBezTo>
                  <a:cubicBezTo>
                    <a:pt x="568163" y="69331"/>
                    <a:pt x="28757" y="1098"/>
                    <a:pt x="22227" y="225"/>
                  </a:cubicBezTo>
                  <a:cubicBezTo>
                    <a:pt x="10913" y="-1276"/>
                    <a:pt x="3335" y="4800"/>
                    <a:pt x="2183" y="16393"/>
                  </a:cubicBezTo>
                  <a:cubicBezTo>
                    <a:pt x="1589" y="22434"/>
                    <a:pt x="1135" y="28510"/>
                    <a:pt x="262" y="34516"/>
                  </a:cubicBezTo>
                  <a:cubicBezTo>
                    <a:pt x="-1344" y="45411"/>
                    <a:pt x="4523" y="53338"/>
                    <a:pt x="15243" y="54595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Graphic 162"/>
            <p:cNvSpPr/>
            <p:nvPr/>
          </p:nvSpPr>
          <p:spPr>
            <a:xfrm>
              <a:off x="6496363" y="2656250"/>
              <a:ext cx="589698" cy="188243"/>
            </a:xfrm>
            <a:custGeom>
              <a:avLst/>
              <a:gdLst>
                <a:gd name="connsiteX0" fmla="*/ 574471 w 589698"/>
                <a:gd name="connsiteY0" fmla="*/ 133648 h 188243"/>
                <a:gd name="connsiteX1" fmla="*/ 426481 w 589698"/>
                <a:gd name="connsiteY1" fmla="*/ 114721 h 188243"/>
                <a:gd name="connsiteX2" fmla="*/ 422605 w 589698"/>
                <a:gd name="connsiteY2" fmla="*/ 110985 h 188243"/>
                <a:gd name="connsiteX3" fmla="*/ 427738 w 589698"/>
                <a:gd name="connsiteY3" fmla="*/ 76414 h 188243"/>
                <a:gd name="connsiteX4" fmla="*/ 431474 w 589698"/>
                <a:gd name="connsiteY4" fmla="*/ 40796 h 188243"/>
                <a:gd name="connsiteX5" fmla="*/ 427493 w 589698"/>
                <a:gd name="connsiteY5" fmla="*/ 31403 h 188243"/>
                <a:gd name="connsiteX6" fmla="*/ 401094 w 589698"/>
                <a:gd name="connsiteY6" fmla="*/ 27911 h 188243"/>
                <a:gd name="connsiteX7" fmla="*/ 393132 w 589698"/>
                <a:gd name="connsiteY7" fmla="*/ 43206 h 188243"/>
                <a:gd name="connsiteX8" fmla="*/ 386323 w 589698"/>
                <a:gd name="connsiteY8" fmla="*/ 105642 h 188243"/>
                <a:gd name="connsiteX9" fmla="*/ 382133 w 589698"/>
                <a:gd name="connsiteY9" fmla="*/ 109623 h 188243"/>
                <a:gd name="connsiteX10" fmla="*/ 215810 w 589698"/>
                <a:gd name="connsiteY10" fmla="*/ 88147 h 188243"/>
                <a:gd name="connsiteX11" fmla="*/ 211969 w 589698"/>
                <a:gd name="connsiteY11" fmla="*/ 81967 h 188243"/>
                <a:gd name="connsiteX12" fmla="*/ 219965 w 589698"/>
                <a:gd name="connsiteY12" fmla="*/ 12232 h 188243"/>
                <a:gd name="connsiteX13" fmla="*/ 215216 w 589698"/>
                <a:gd name="connsiteY13" fmla="*/ 4026 h 188243"/>
                <a:gd name="connsiteX14" fmla="*/ 187175 w 589698"/>
                <a:gd name="connsiteY14" fmla="*/ 10 h 188243"/>
                <a:gd name="connsiteX15" fmla="*/ 182322 w 589698"/>
                <a:gd name="connsiteY15" fmla="*/ 3886 h 188243"/>
                <a:gd name="connsiteX16" fmla="*/ 173871 w 589698"/>
                <a:gd name="connsiteY16" fmla="*/ 77741 h 188243"/>
                <a:gd name="connsiteX17" fmla="*/ 167865 w 589698"/>
                <a:gd name="connsiteY17" fmla="*/ 82630 h 188243"/>
                <a:gd name="connsiteX18" fmla="*/ 22808 w 589698"/>
                <a:gd name="connsiteY18" fmla="*/ 63808 h 188243"/>
                <a:gd name="connsiteX19" fmla="*/ 2520 w 589698"/>
                <a:gd name="connsiteY19" fmla="*/ 79662 h 188243"/>
                <a:gd name="connsiteX20" fmla="*/ 320 w 589698"/>
                <a:gd name="connsiteY20" fmla="*/ 97785 h 188243"/>
                <a:gd name="connsiteX21" fmla="*/ 14986 w 589698"/>
                <a:gd name="connsiteY21" fmla="*/ 118039 h 188243"/>
                <a:gd name="connsiteX22" fmla="*/ 567452 w 589698"/>
                <a:gd name="connsiteY22" fmla="*/ 188018 h 188243"/>
                <a:gd name="connsiteX23" fmla="*/ 587496 w 589698"/>
                <a:gd name="connsiteY23" fmla="*/ 171850 h 188243"/>
                <a:gd name="connsiteX24" fmla="*/ 589416 w 589698"/>
                <a:gd name="connsiteY24" fmla="*/ 153692 h 188243"/>
                <a:gd name="connsiteX25" fmla="*/ 574471 w 589698"/>
                <a:gd name="connsiteY25" fmla="*/ 133648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698" h="188243">
                  <a:moveTo>
                    <a:pt x="574471" y="133648"/>
                  </a:moveTo>
                  <a:cubicBezTo>
                    <a:pt x="571572" y="133299"/>
                    <a:pt x="444325" y="117061"/>
                    <a:pt x="426481" y="114721"/>
                  </a:cubicBezTo>
                  <a:cubicBezTo>
                    <a:pt x="424316" y="114442"/>
                    <a:pt x="421767" y="115420"/>
                    <a:pt x="422605" y="110985"/>
                  </a:cubicBezTo>
                  <a:cubicBezTo>
                    <a:pt x="424735" y="99531"/>
                    <a:pt x="426306" y="87973"/>
                    <a:pt x="427738" y="76414"/>
                  </a:cubicBezTo>
                  <a:cubicBezTo>
                    <a:pt x="429204" y="64577"/>
                    <a:pt x="430357" y="52704"/>
                    <a:pt x="431474" y="40796"/>
                  </a:cubicBezTo>
                  <a:cubicBezTo>
                    <a:pt x="431998" y="35244"/>
                    <a:pt x="432801" y="32695"/>
                    <a:pt x="427493" y="31403"/>
                  </a:cubicBezTo>
                  <a:cubicBezTo>
                    <a:pt x="423128" y="30355"/>
                    <a:pt x="405599" y="28120"/>
                    <a:pt x="401094" y="27911"/>
                  </a:cubicBezTo>
                  <a:cubicBezTo>
                    <a:pt x="394739" y="27247"/>
                    <a:pt x="394320" y="30425"/>
                    <a:pt x="393132" y="43206"/>
                  </a:cubicBezTo>
                  <a:cubicBezTo>
                    <a:pt x="391037" y="65135"/>
                    <a:pt x="388767" y="84690"/>
                    <a:pt x="386323" y="105642"/>
                  </a:cubicBezTo>
                  <a:cubicBezTo>
                    <a:pt x="386253" y="108750"/>
                    <a:pt x="385380" y="110042"/>
                    <a:pt x="382133" y="109623"/>
                  </a:cubicBezTo>
                  <a:cubicBezTo>
                    <a:pt x="364533" y="107284"/>
                    <a:pt x="232327" y="90382"/>
                    <a:pt x="215810" y="88147"/>
                  </a:cubicBezTo>
                  <a:cubicBezTo>
                    <a:pt x="211200" y="87519"/>
                    <a:pt x="211584" y="85214"/>
                    <a:pt x="211969" y="81967"/>
                  </a:cubicBezTo>
                  <a:cubicBezTo>
                    <a:pt x="214238" y="61958"/>
                    <a:pt x="217381" y="32206"/>
                    <a:pt x="219965" y="12232"/>
                  </a:cubicBezTo>
                  <a:cubicBezTo>
                    <a:pt x="221222" y="4515"/>
                    <a:pt x="220384" y="5038"/>
                    <a:pt x="215216" y="4026"/>
                  </a:cubicBezTo>
                  <a:cubicBezTo>
                    <a:pt x="205927" y="2210"/>
                    <a:pt x="197512" y="988"/>
                    <a:pt x="187175" y="10"/>
                  </a:cubicBezTo>
                  <a:cubicBezTo>
                    <a:pt x="184172" y="-130"/>
                    <a:pt x="182322" y="1197"/>
                    <a:pt x="182322" y="3886"/>
                  </a:cubicBezTo>
                  <a:cubicBezTo>
                    <a:pt x="179633" y="26235"/>
                    <a:pt x="176211" y="55358"/>
                    <a:pt x="173871" y="77741"/>
                  </a:cubicBezTo>
                  <a:cubicBezTo>
                    <a:pt x="173382" y="82281"/>
                    <a:pt x="171636" y="83119"/>
                    <a:pt x="167865" y="82630"/>
                  </a:cubicBezTo>
                  <a:cubicBezTo>
                    <a:pt x="153932" y="80814"/>
                    <a:pt x="29338" y="64786"/>
                    <a:pt x="22808" y="63808"/>
                  </a:cubicBezTo>
                  <a:cubicBezTo>
                    <a:pt x="11494" y="62132"/>
                    <a:pt x="3847" y="68104"/>
                    <a:pt x="2520" y="79662"/>
                  </a:cubicBezTo>
                  <a:cubicBezTo>
                    <a:pt x="1821" y="85703"/>
                    <a:pt x="1298" y="91779"/>
                    <a:pt x="320" y="97785"/>
                  </a:cubicBezTo>
                  <a:cubicBezTo>
                    <a:pt x="-1461" y="108576"/>
                    <a:pt x="4301" y="116607"/>
                    <a:pt x="14986" y="118039"/>
                  </a:cubicBezTo>
                  <a:cubicBezTo>
                    <a:pt x="21516" y="118912"/>
                    <a:pt x="560922" y="187145"/>
                    <a:pt x="567452" y="188018"/>
                  </a:cubicBezTo>
                  <a:cubicBezTo>
                    <a:pt x="578766" y="189520"/>
                    <a:pt x="586343" y="183444"/>
                    <a:pt x="587496" y="171850"/>
                  </a:cubicBezTo>
                  <a:cubicBezTo>
                    <a:pt x="588089" y="165809"/>
                    <a:pt x="588543" y="159733"/>
                    <a:pt x="589416" y="153692"/>
                  </a:cubicBezTo>
                  <a:cubicBezTo>
                    <a:pt x="591093" y="142832"/>
                    <a:pt x="585191" y="134905"/>
                    <a:pt x="574471" y="13364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Graphic 162"/>
            <p:cNvSpPr/>
            <p:nvPr/>
          </p:nvSpPr>
          <p:spPr>
            <a:xfrm>
              <a:off x="6542462" y="3035698"/>
              <a:ext cx="1537936" cy="1537936"/>
            </a:xfrm>
            <a:custGeom>
              <a:avLst/>
              <a:gdLst>
                <a:gd name="connsiteX0" fmla="*/ 1537937 w 1537936"/>
                <a:gd name="connsiteY0" fmla="*/ 768968 h 1537936"/>
                <a:gd name="connsiteX1" fmla="*/ 768968 w 1537936"/>
                <a:gd name="connsiteY1" fmla="*/ 1537937 h 1537936"/>
                <a:gd name="connsiteX2" fmla="*/ 0 w 1537936"/>
                <a:gd name="connsiteY2" fmla="*/ 768968 h 1537936"/>
                <a:gd name="connsiteX3" fmla="*/ 768968 w 1537936"/>
                <a:gd name="connsiteY3" fmla="*/ 0 h 1537936"/>
                <a:gd name="connsiteX4" fmla="*/ 1537937 w 1537936"/>
                <a:gd name="connsiteY4" fmla="*/ 768968 h 1537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7936" h="1537936">
                  <a:moveTo>
                    <a:pt x="1537937" y="768968"/>
                  </a:moveTo>
                  <a:cubicBezTo>
                    <a:pt x="1537937" y="1193658"/>
                    <a:pt x="1193658" y="1537937"/>
                    <a:pt x="768968" y="1537937"/>
                  </a:cubicBezTo>
                  <a:cubicBezTo>
                    <a:pt x="344279" y="1537937"/>
                    <a:pt x="0" y="1193658"/>
                    <a:pt x="0" y="768968"/>
                  </a:cubicBezTo>
                  <a:cubicBezTo>
                    <a:pt x="0" y="344279"/>
                    <a:pt x="344279" y="0"/>
                    <a:pt x="768968" y="0"/>
                  </a:cubicBezTo>
                  <a:cubicBezTo>
                    <a:pt x="1193658" y="0"/>
                    <a:pt x="1537937" y="344279"/>
                    <a:pt x="1537937" y="768968"/>
                  </a:cubicBez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Graphic 162"/>
            <p:cNvSpPr/>
            <p:nvPr/>
          </p:nvSpPr>
          <p:spPr>
            <a:xfrm>
              <a:off x="6590058" y="3090138"/>
              <a:ext cx="1429056" cy="1429056"/>
            </a:xfrm>
            <a:custGeom>
              <a:avLst/>
              <a:gdLst>
                <a:gd name="connsiteX0" fmla="*/ 1429057 w 1429056"/>
                <a:gd name="connsiteY0" fmla="*/ 714529 h 1429056"/>
                <a:gd name="connsiteX1" fmla="*/ 714529 w 1429056"/>
                <a:gd name="connsiteY1" fmla="*/ 1429057 h 1429056"/>
                <a:gd name="connsiteX2" fmla="*/ 0 w 1429056"/>
                <a:gd name="connsiteY2" fmla="*/ 714529 h 1429056"/>
                <a:gd name="connsiteX3" fmla="*/ 714529 w 1429056"/>
                <a:gd name="connsiteY3" fmla="*/ 0 h 1429056"/>
                <a:gd name="connsiteX4" fmla="*/ 1429057 w 1429056"/>
                <a:gd name="connsiteY4" fmla="*/ 714529 h 1429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056" h="1429056">
                  <a:moveTo>
                    <a:pt x="1429057" y="714529"/>
                  </a:moveTo>
                  <a:cubicBezTo>
                    <a:pt x="1429057" y="1109152"/>
                    <a:pt x="1109152" y="1429057"/>
                    <a:pt x="714529" y="1429057"/>
                  </a:cubicBezTo>
                  <a:cubicBezTo>
                    <a:pt x="319905" y="1429057"/>
                    <a:pt x="0" y="1109152"/>
                    <a:pt x="0" y="714529"/>
                  </a:cubicBezTo>
                  <a:cubicBezTo>
                    <a:pt x="0" y="319905"/>
                    <a:pt x="319905" y="0"/>
                    <a:pt x="714529" y="0"/>
                  </a:cubicBezTo>
                  <a:cubicBezTo>
                    <a:pt x="1109152" y="0"/>
                    <a:pt x="1429057" y="319905"/>
                    <a:pt x="1429057" y="714529"/>
                  </a:cubicBezTo>
                  <a:close/>
                </a:path>
              </a:pathLst>
            </a:custGeom>
            <a:solidFill>
              <a:srgbClr val="FFFFFF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1" name="Group 470"/>
          <p:cNvGrpSpPr/>
          <p:nvPr/>
        </p:nvGrpSpPr>
        <p:grpSpPr>
          <a:xfrm rot="2457374">
            <a:off x="6316155" y="-96407"/>
            <a:ext cx="1379807" cy="1309730"/>
            <a:chOff x="705213" y="376535"/>
            <a:chExt cx="1779858" cy="1689463"/>
          </a:xfrm>
        </p:grpSpPr>
        <p:sp>
          <p:nvSpPr>
            <p:cNvPr id="472" name="Freeform: Shape 471"/>
            <p:cNvSpPr/>
            <p:nvPr/>
          </p:nvSpPr>
          <p:spPr>
            <a:xfrm>
              <a:off x="2278584" y="1731564"/>
              <a:ext cx="184123" cy="233222"/>
            </a:xfrm>
            <a:custGeom>
              <a:avLst/>
              <a:gdLst>
                <a:gd name="connsiteX0" fmla="*/ 101650 w 142875"/>
                <a:gd name="connsiteY0" fmla="*/ 155057 h 180975"/>
                <a:gd name="connsiteX1" fmla="*/ 134035 w 142875"/>
                <a:gd name="connsiteY1" fmla="*/ 69332 h 180975"/>
                <a:gd name="connsiteX2" fmla="*/ 134035 w 142875"/>
                <a:gd name="connsiteY2" fmla="*/ 41709 h 180975"/>
                <a:gd name="connsiteX3" fmla="*/ 115938 w 142875"/>
                <a:gd name="connsiteY3" fmla="*/ 16944 h 180975"/>
                <a:gd name="connsiteX4" fmla="*/ 94983 w 142875"/>
                <a:gd name="connsiteY4" fmla="*/ 9324 h 180975"/>
                <a:gd name="connsiteX5" fmla="*/ 42595 w 142875"/>
                <a:gd name="connsiteY5" fmla="*/ 34089 h 180975"/>
                <a:gd name="connsiteX6" fmla="*/ 10210 w 142875"/>
                <a:gd name="connsiteY6" fmla="*/ 119814 h 180975"/>
                <a:gd name="connsiteX7" fmla="*/ 29260 w 142875"/>
                <a:gd name="connsiteY7" fmla="*/ 172202 h 180975"/>
                <a:gd name="connsiteX8" fmla="*/ 50215 w 142875"/>
                <a:gd name="connsiteY8" fmla="*/ 179822 h 180975"/>
                <a:gd name="connsiteX9" fmla="*/ 92125 w 142875"/>
                <a:gd name="connsiteY9" fmla="*/ 169344 h 180975"/>
                <a:gd name="connsiteX10" fmla="*/ 101650 w 142875"/>
                <a:gd name="connsiteY10" fmla="*/ 15505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80975">
                  <a:moveTo>
                    <a:pt x="101650" y="155057"/>
                  </a:moveTo>
                  <a:lnTo>
                    <a:pt x="134035" y="69332"/>
                  </a:lnTo>
                  <a:cubicBezTo>
                    <a:pt x="137845" y="59807"/>
                    <a:pt x="136893" y="50282"/>
                    <a:pt x="134035" y="41709"/>
                  </a:cubicBezTo>
                  <a:cubicBezTo>
                    <a:pt x="130225" y="32184"/>
                    <a:pt x="125463" y="20754"/>
                    <a:pt x="115938" y="16944"/>
                  </a:cubicBezTo>
                  <a:lnTo>
                    <a:pt x="94983" y="9324"/>
                  </a:lnTo>
                  <a:cubicBezTo>
                    <a:pt x="74980" y="1704"/>
                    <a:pt x="50215" y="15039"/>
                    <a:pt x="42595" y="34089"/>
                  </a:cubicBezTo>
                  <a:lnTo>
                    <a:pt x="10210" y="119814"/>
                  </a:lnTo>
                  <a:cubicBezTo>
                    <a:pt x="2590" y="139817"/>
                    <a:pt x="9258" y="164582"/>
                    <a:pt x="29260" y="172202"/>
                  </a:cubicBezTo>
                  <a:lnTo>
                    <a:pt x="50215" y="179822"/>
                  </a:lnTo>
                  <a:cubicBezTo>
                    <a:pt x="63550" y="184584"/>
                    <a:pt x="81648" y="178869"/>
                    <a:pt x="92125" y="169344"/>
                  </a:cubicBezTo>
                  <a:cubicBezTo>
                    <a:pt x="95935" y="165534"/>
                    <a:pt x="99745" y="160772"/>
                    <a:pt x="101650" y="15505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/>
            <p:cNvSpPr/>
            <p:nvPr/>
          </p:nvSpPr>
          <p:spPr>
            <a:xfrm>
              <a:off x="732662" y="1731564"/>
              <a:ext cx="184123" cy="233222"/>
            </a:xfrm>
            <a:custGeom>
              <a:avLst/>
              <a:gdLst>
                <a:gd name="connsiteX0" fmla="*/ 42042 w 142875"/>
                <a:gd name="connsiteY0" fmla="*/ 155057 h 180975"/>
                <a:gd name="connsiteX1" fmla="*/ 9657 w 142875"/>
                <a:gd name="connsiteY1" fmla="*/ 69332 h 180975"/>
                <a:gd name="connsiteX2" fmla="*/ 9657 w 142875"/>
                <a:gd name="connsiteY2" fmla="*/ 41709 h 180975"/>
                <a:gd name="connsiteX3" fmla="*/ 27754 w 142875"/>
                <a:gd name="connsiteY3" fmla="*/ 16944 h 180975"/>
                <a:gd name="connsiteX4" fmla="*/ 48709 w 142875"/>
                <a:gd name="connsiteY4" fmla="*/ 9324 h 180975"/>
                <a:gd name="connsiteX5" fmla="*/ 101097 w 142875"/>
                <a:gd name="connsiteY5" fmla="*/ 34089 h 180975"/>
                <a:gd name="connsiteX6" fmla="*/ 133482 w 142875"/>
                <a:gd name="connsiteY6" fmla="*/ 119814 h 180975"/>
                <a:gd name="connsiteX7" fmla="*/ 114432 w 142875"/>
                <a:gd name="connsiteY7" fmla="*/ 172202 h 180975"/>
                <a:gd name="connsiteX8" fmla="*/ 93477 w 142875"/>
                <a:gd name="connsiteY8" fmla="*/ 179822 h 180975"/>
                <a:gd name="connsiteX9" fmla="*/ 51567 w 142875"/>
                <a:gd name="connsiteY9" fmla="*/ 169344 h 180975"/>
                <a:gd name="connsiteX10" fmla="*/ 42042 w 142875"/>
                <a:gd name="connsiteY10" fmla="*/ 15505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80975">
                  <a:moveTo>
                    <a:pt x="42042" y="155057"/>
                  </a:moveTo>
                  <a:lnTo>
                    <a:pt x="9657" y="69332"/>
                  </a:lnTo>
                  <a:cubicBezTo>
                    <a:pt x="5847" y="59807"/>
                    <a:pt x="6799" y="50282"/>
                    <a:pt x="9657" y="41709"/>
                  </a:cubicBezTo>
                  <a:cubicBezTo>
                    <a:pt x="13467" y="32184"/>
                    <a:pt x="18229" y="20754"/>
                    <a:pt x="27754" y="16944"/>
                  </a:cubicBezTo>
                  <a:lnTo>
                    <a:pt x="48709" y="9324"/>
                  </a:lnTo>
                  <a:cubicBezTo>
                    <a:pt x="68712" y="1704"/>
                    <a:pt x="93477" y="15039"/>
                    <a:pt x="101097" y="34089"/>
                  </a:cubicBezTo>
                  <a:lnTo>
                    <a:pt x="133482" y="119814"/>
                  </a:lnTo>
                  <a:cubicBezTo>
                    <a:pt x="141102" y="139817"/>
                    <a:pt x="134434" y="164582"/>
                    <a:pt x="114432" y="172202"/>
                  </a:cubicBezTo>
                  <a:lnTo>
                    <a:pt x="93477" y="179822"/>
                  </a:lnTo>
                  <a:cubicBezTo>
                    <a:pt x="80142" y="184584"/>
                    <a:pt x="62044" y="178869"/>
                    <a:pt x="51567" y="169344"/>
                  </a:cubicBezTo>
                  <a:cubicBezTo>
                    <a:pt x="47757" y="165534"/>
                    <a:pt x="43947" y="160772"/>
                    <a:pt x="42042" y="15505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/>
            <p:cNvSpPr/>
            <p:nvPr/>
          </p:nvSpPr>
          <p:spPr>
            <a:xfrm>
              <a:off x="705213" y="412370"/>
              <a:ext cx="1779858" cy="1239762"/>
            </a:xfrm>
            <a:custGeom>
              <a:avLst/>
              <a:gdLst>
                <a:gd name="connsiteX0" fmla="*/ 1313021 w 1381125"/>
                <a:gd name="connsiteY0" fmla="*/ 947261 h 962025"/>
                <a:gd name="connsiteX1" fmla="*/ 1323499 w 1381125"/>
                <a:gd name="connsiteY1" fmla="*/ 955834 h 962025"/>
                <a:gd name="connsiteX2" fmla="*/ 1376839 w 1381125"/>
                <a:gd name="connsiteY2" fmla="*/ 691039 h 962025"/>
                <a:gd name="connsiteX3" fmla="*/ 691991 w 1381125"/>
                <a:gd name="connsiteY3" fmla="*/ 7144 h 962025"/>
                <a:gd name="connsiteX4" fmla="*/ 7144 w 1381125"/>
                <a:gd name="connsiteY4" fmla="*/ 691991 h 962025"/>
                <a:gd name="connsiteX5" fmla="*/ 59531 w 1381125"/>
                <a:gd name="connsiteY5" fmla="*/ 956786 h 962025"/>
                <a:gd name="connsiteX6" fmla="*/ 70961 w 1381125"/>
                <a:gd name="connsiteY6" fmla="*/ 947261 h 962025"/>
                <a:gd name="connsiteX7" fmla="*/ 110966 w 1381125"/>
                <a:gd name="connsiteY7" fmla="*/ 892016 h 962025"/>
                <a:gd name="connsiteX8" fmla="*/ 77629 w 1381125"/>
                <a:gd name="connsiteY8" fmla="*/ 691991 h 962025"/>
                <a:gd name="connsiteX9" fmla="*/ 691991 w 1381125"/>
                <a:gd name="connsiteY9" fmla="*/ 77629 h 962025"/>
                <a:gd name="connsiteX10" fmla="*/ 1306354 w 1381125"/>
                <a:gd name="connsiteY10" fmla="*/ 691991 h 962025"/>
                <a:gd name="connsiteX11" fmla="*/ 1273016 w 1381125"/>
                <a:gd name="connsiteY11" fmla="*/ 892969 h 962025"/>
                <a:gd name="connsiteX12" fmla="*/ 1313021 w 1381125"/>
                <a:gd name="connsiteY12" fmla="*/ 947261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81125" h="962025">
                  <a:moveTo>
                    <a:pt x="1313021" y="947261"/>
                  </a:moveTo>
                  <a:cubicBezTo>
                    <a:pt x="1316831" y="950119"/>
                    <a:pt x="1320641" y="952976"/>
                    <a:pt x="1323499" y="955834"/>
                  </a:cubicBezTo>
                  <a:cubicBezTo>
                    <a:pt x="1358741" y="872966"/>
                    <a:pt x="1376839" y="782479"/>
                    <a:pt x="1376839" y="691039"/>
                  </a:cubicBezTo>
                  <a:cubicBezTo>
                    <a:pt x="1376839" y="313849"/>
                    <a:pt x="1069181" y="7144"/>
                    <a:pt x="691991" y="7144"/>
                  </a:cubicBezTo>
                  <a:cubicBezTo>
                    <a:pt x="313849" y="7144"/>
                    <a:pt x="7144" y="313849"/>
                    <a:pt x="7144" y="691991"/>
                  </a:cubicBezTo>
                  <a:cubicBezTo>
                    <a:pt x="7144" y="784384"/>
                    <a:pt x="25241" y="873919"/>
                    <a:pt x="59531" y="956786"/>
                  </a:cubicBezTo>
                  <a:cubicBezTo>
                    <a:pt x="63341" y="952976"/>
                    <a:pt x="66199" y="950119"/>
                    <a:pt x="70961" y="947261"/>
                  </a:cubicBezTo>
                  <a:cubicBezTo>
                    <a:pt x="76676" y="924401"/>
                    <a:pt x="90964" y="904399"/>
                    <a:pt x="110966" y="892016"/>
                  </a:cubicBezTo>
                  <a:cubicBezTo>
                    <a:pt x="89059" y="828199"/>
                    <a:pt x="77629" y="760571"/>
                    <a:pt x="77629" y="691991"/>
                  </a:cubicBezTo>
                  <a:cubicBezTo>
                    <a:pt x="77629" y="353854"/>
                    <a:pt x="352901" y="77629"/>
                    <a:pt x="691991" y="77629"/>
                  </a:cubicBezTo>
                  <a:cubicBezTo>
                    <a:pt x="1030129" y="77629"/>
                    <a:pt x="1306354" y="352901"/>
                    <a:pt x="1306354" y="691991"/>
                  </a:cubicBezTo>
                  <a:cubicBezTo>
                    <a:pt x="1306354" y="761524"/>
                    <a:pt x="1294924" y="829151"/>
                    <a:pt x="1273016" y="892969"/>
                  </a:cubicBezTo>
                  <a:cubicBezTo>
                    <a:pt x="1293019" y="905351"/>
                    <a:pt x="1307306" y="925354"/>
                    <a:pt x="1313021" y="94726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/>
            <p:cNvSpPr/>
            <p:nvPr/>
          </p:nvSpPr>
          <p:spPr>
            <a:xfrm>
              <a:off x="2235890" y="1623899"/>
              <a:ext cx="208673" cy="417346"/>
            </a:xfrm>
            <a:custGeom>
              <a:avLst/>
              <a:gdLst>
                <a:gd name="connsiteX0" fmla="*/ 125254 w 161925"/>
                <a:gd name="connsiteY0" fmla="*/ 7144 h 323850"/>
                <a:gd name="connsiteX1" fmla="*/ 122396 w 161925"/>
                <a:gd name="connsiteY1" fmla="*/ 64294 h 323850"/>
                <a:gd name="connsiteX2" fmla="*/ 42386 w 161925"/>
                <a:gd name="connsiteY2" fmla="*/ 272891 h 323850"/>
                <a:gd name="connsiteX3" fmla="*/ 7144 w 161925"/>
                <a:gd name="connsiteY3" fmla="*/ 316706 h 323850"/>
                <a:gd name="connsiteX4" fmla="*/ 84296 w 161925"/>
                <a:gd name="connsiteY4" fmla="*/ 270034 h 323850"/>
                <a:gd name="connsiteX5" fmla="*/ 151924 w 161925"/>
                <a:gd name="connsiteY5" fmla="*/ 93821 h 323850"/>
                <a:gd name="connsiteX6" fmla="*/ 135731 w 161925"/>
                <a:gd name="connsiteY6" fmla="*/ 15716 h 323850"/>
                <a:gd name="connsiteX7" fmla="*/ 125254 w 161925"/>
                <a:gd name="connsiteY7" fmla="*/ 7144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323850">
                  <a:moveTo>
                    <a:pt x="125254" y="7144"/>
                  </a:moveTo>
                  <a:cubicBezTo>
                    <a:pt x="130016" y="25241"/>
                    <a:pt x="129064" y="45244"/>
                    <a:pt x="122396" y="64294"/>
                  </a:cubicBezTo>
                  <a:lnTo>
                    <a:pt x="42386" y="272891"/>
                  </a:lnTo>
                  <a:cubicBezTo>
                    <a:pt x="34766" y="291941"/>
                    <a:pt x="22384" y="306229"/>
                    <a:pt x="7144" y="316706"/>
                  </a:cubicBezTo>
                  <a:cubicBezTo>
                    <a:pt x="39529" y="320516"/>
                    <a:pt x="72866" y="302419"/>
                    <a:pt x="84296" y="270034"/>
                  </a:cubicBezTo>
                  <a:lnTo>
                    <a:pt x="151924" y="93821"/>
                  </a:lnTo>
                  <a:cubicBezTo>
                    <a:pt x="162401" y="66199"/>
                    <a:pt x="154781" y="35719"/>
                    <a:pt x="135731" y="15716"/>
                  </a:cubicBezTo>
                  <a:cubicBezTo>
                    <a:pt x="131921" y="12859"/>
                    <a:pt x="129064" y="10001"/>
                    <a:pt x="125254" y="714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/>
            <p:cNvSpPr/>
            <p:nvPr/>
          </p:nvSpPr>
          <p:spPr>
            <a:xfrm>
              <a:off x="2118052" y="1530612"/>
              <a:ext cx="282322" cy="527819"/>
            </a:xfrm>
            <a:custGeom>
              <a:avLst/>
              <a:gdLst>
                <a:gd name="connsiteX0" fmla="*/ 133826 w 219075"/>
                <a:gd name="connsiteY0" fmla="*/ 345281 h 409575"/>
                <a:gd name="connsiteX1" fmla="*/ 213836 w 219075"/>
                <a:gd name="connsiteY1" fmla="*/ 136684 h 409575"/>
                <a:gd name="connsiteX2" fmla="*/ 216694 w 219075"/>
                <a:gd name="connsiteY2" fmla="*/ 79534 h 409575"/>
                <a:gd name="connsiteX3" fmla="*/ 176689 w 219075"/>
                <a:gd name="connsiteY3" fmla="*/ 24289 h 409575"/>
                <a:gd name="connsiteX4" fmla="*/ 159544 w 219075"/>
                <a:gd name="connsiteY4" fmla="*/ 15716 h 409575"/>
                <a:gd name="connsiteX5" fmla="*/ 136684 w 219075"/>
                <a:gd name="connsiteY5" fmla="*/ 7144 h 409575"/>
                <a:gd name="connsiteX6" fmla="*/ 137636 w 219075"/>
                <a:gd name="connsiteY6" fmla="*/ 90964 h 409575"/>
                <a:gd name="connsiteX7" fmla="*/ 38576 w 219075"/>
                <a:gd name="connsiteY7" fmla="*/ 350996 h 409575"/>
                <a:gd name="connsiteX8" fmla="*/ 7144 w 219075"/>
                <a:gd name="connsiteY8" fmla="*/ 395764 h 409575"/>
                <a:gd name="connsiteX9" fmla="*/ 13811 w 219075"/>
                <a:gd name="connsiteY9" fmla="*/ 398621 h 409575"/>
                <a:gd name="connsiteX10" fmla="*/ 99536 w 219075"/>
                <a:gd name="connsiteY10" fmla="*/ 389096 h 409575"/>
                <a:gd name="connsiteX11" fmla="*/ 133826 w 219075"/>
                <a:gd name="connsiteY11" fmla="*/ 34528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075" h="409575">
                  <a:moveTo>
                    <a:pt x="133826" y="345281"/>
                  </a:moveTo>
                  <a:lnTo>
                    <a:pt x="213836" y="136684"/>
                  </a:lnTo>
                  <a:cubicBezTo>
                    <a:pt x="221456" y="117634"/>
                    <a:pt x="221456" y="97631"/>
                    <a:pt x="216694" y="79534"/>
                  </a:cubicBezTo>
                  <a:cubicBezTo>
                    <a:pt x="210979" y="57626"/>
                    <a:pt x="196691" y="37624"/>
                    <a:pt x="176689" y="24289"/>
                  </a:cubicBezTo>
                  <a:cubicBezTo>
                    <a:pt x="171926" y="21431"/>
                    <a:pt x="166211" y="18574"/>
                    <a:pt x="159544" y="15716"/>
                  </a:cubicBezTo>
                  <a:lnTo>
                    <a:pt x="136684" y="7144"/>
                  </a:lnTo>
                  <a:cubicBezTo>
                    <a:pt x="147161" y="32861"/>
                    <a:pt x="148114" y="63341"/>
                    <a:pt x="137636" y="90964"/>
                  </a:cubicBezTo>
                  <a:lnTo>
                    <a:pt x="38576" y="350996"/>
                  </a:lnTo>
                  <a:cubicBezTo>
                    <a:pt x="31909" y="369094"/>
                    <a:pt x="20479" y="384334"/>
                    <a:pt x="7144" y="395764"/>
                  </a:cubicBezTo>
                  <a:lnTo>
                    <a:pt x="13811" y="398621"/>
                  </a:lnTo>
                  <a:cubicBezTo>
                    <a:pt x="43339" y="410051"/>
                    <a:pt x="74771" y="405289"/>
                    <a:pt x="99536" y="389096"/>
                  </a:cubicBezTo>
                  <a:cubicBezTo>
                    <a:pt x="113824" y="378619"/>
                    <a:pt x="126206" y="363379"/>
                    <a:pt x="133826" y="3452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/>
            <p:cNvSpPr/>
            <p:nvPr/>
          </p:nvSpPr>
          <p:spPr>
            <a:xfrm>
              <a:off x="750247" y="1623900"/>
              <a:ext cx="208673" cy="417346"/>
            </a:xfrm>
            <a:custGeom>
              <a:avLst/>
              <a:gdLst>
                <a:gd name="connsiteX0" fmla="*/ 122359 w 161925"/>
                <a:gd name="connsiteY0" fmla="*/ 272891 h 323850"/>
                <a:gd name="connsiteX1" fmla="*/ 42349 w 161925"/>
                <a:gd name="connsiteY1" fmla="*/ 64294 h 323850"/>
                <a:gd name="connsiteX2" fmla="*/ 39492 w 161925"/>
                <a:gd name="connsiteY2" fmla="*/ 7144 h 323850"/>
                <a:gd name="connsiteX3" fmla="*/ 28062 w 161925"/>
                <a:gd name="connsiteY3" fmla="*/ 16669 h 323850"/>
                <a:gd name="connsiteX4" fmla="*/ 11869 w 161925"/>
                <a:gd name="connsiteY4" fmla="*/ 93821 h 323850"/>
                <a:gd name="connsiteX5" fmla="*/ 79497 w 161925"/>
                <a:gd name="connsiteY5" fmla="*/ 270034 h 323850"/>
                <a:gd name="connsiteX6" fmla="*/ 156649 w 161925"/>
                <a:gd name="connsiteY6" fmla="*/ 316706 h 323850"/>
                <a:gd name="connsiteX7" fmla="*/ 122359 w 161925"/>
                <a:gd name="connsiteY7" fmla="*/ 27289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323850">
                  <a:moveTo>
                    <a:pt x="122359" y="272891"/>
                  </a:moveTo>
                  <a:lnTo>
                    <a:pt x="42349" y="64294"/>
                  </a:lnTo>
                  <a:cubicBezTo>
                    <a:pt x="34729" y="45244"/>
                    <a:pt x="34729" y="25241"/>
                    <a:pt x="39492" y="7144"/>
                  </a:cubicBezTo>
                  <a:cubicBezTo>
                    <a:pt x="35682" y="10001"/>
                    <a:pt x="31872" y="12859"/>
                    <a:pt x="28062" y="16669"/>
                  </a:cubicBezTo>
                  <a:cubicBezTo>
                    <a:pt x="9012" y="36671"/>
                    <a:pt x="1392" y="66199"/>
                    <a:pt x="11869" y="93821"/>
                  </a:cubicBezTo>
                  <a:lnTo>
                    <a:pt x="79497" y="270034"/>
                  </a:lnTo>
                  <a:cubicBezTo>
                    <a:pt x="91879" y="302419"/>
                    <a:pt x="124264" y="320516"/>
                    <a:pt x="156649" y="316706"/>
                  </a:cubicBezTo>
                  <a:cubicBezTo>
                    <a:pt x="141409" y="306229"/>
                    <a:pt x="129027" y="290989"/>
                    <a:pt x="122359" y="27289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/>
            <p:cNvSpPr/>
            <p:nvPr/>
          </p:nvSpPr>
          <p:spPr>
            <a:xfrm>
              <a:off x="783619" y="1531838"/>
              <a:ext cx="282322" cy="527819"/>
            </a:xfrm>
            <a:custGeom>
              <a:avLst/>
              <a:gdLst>
                <a:gd name="connsiteX0" fmla="*/ 10120 w 219075"/>
                <a:gd name="connsiteY0" fmla="*/ 78581 h 409575"/>
                <a:gd name="connsiteX1" fmla="*/ 12978 w 219075"/>
                <a:gd name="connsiteY1" fmla="*/ 135731 h 409575"/>
                <a:gd name="connsiteX2" fmla="*/ 92988 w 219075"/>
                <a:gd name="connsiteY2" fmla="*/ 344329 h 409575"/>
                <a:gd name="connsiteX3" fmla="*/ 128230 w 219075"/>
                <a:gd name="connsiteY3" fmla="*/ 388144 h 409575"/>
                <a:gd name="connsiteX4" fmla="*/ 213955 w 219075"/>
                <a:gd name="connsiteY4" fmla="*/ 397669 h 409575"/>
                <a:gd name="connsiteX5" fmla="*/ 220623 w 219075"/>
                <a:gd name="connsiteY5" fmla="*/ 394811 h 409575"/>
                <a:gd name="connsiteX6" fmla="*/ 189190 w 219075"/>
                <a:gd name="connsiteY6" fmla="*/ 350044 h 409575"/>
                <a:gd name="connsiteX7" fmla="*/ 89178 w 219075"/>
                <a:gd name="connsiteY7" fmla="*/ 90964 h 409575"/>
                <a:gd name="connsiteX8" fmla="*/ 90130 w 219075"/>
                <a:gd name="connsiteY8" fmla="*/ 7144 h 409575"/>
                <a:gd name="connsiteX9" fmla="*/ 67270 w 219075"/>
                <a:gd name="connsiteY9" fmla="*/ 15716 h 409575"/>
                <a:gd name="connsiteX10" fmla="*/ 50125 w 219075"/>
                <a:gd name="connsiteY10" fmla="*/ 24289 h 409575"/>
                <a:gd name="connsiteX11" fmla="*/ 10120 w 219075"/>
                <a:gd name="connsiteY11" fmla="*/ 7858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075" h="409575">
                  <a:moveTo>
                    <a:pt x="10120" y="78581"/>
                  </a:moveTo>
                  <a:cubicBezTo>
                    <a:pt x="5358" y="96679"/>
                    <a:pt x="6310" y="116681"/>
                    <a:pt x="12978" y="135731"/>
                  </a:cubicBezTo>
                  <a:lnTo>
                    <a:pt x="92988" y="344329"/>
                  </a:lnTo>
                  <a:cubicBezTo>
                    <a:pt x="99655" y="363379"/>
                    <a:pt x="112990" y="377666"/>
                    <a:pt x="128230" y="388144"/>
                  </a:cubicBezTo>
                  <a:cubicBezTo>
                    <a:pt x="152995" y="404336"/>
                    <a:pt x="184428" y="409099"/>
                    <a:pt x="213955" y="397669"/>
                  </a:cubicBezTo>
                  <a:lnTo>
                    <a:pt x="220623" y="394811"/>
                  </a:lnTo>
                  <a:cubicBezTo>
                    <a:pt x="207288" y="382429"/>
                    <a:pt x="195858" y="368141"/>
                    <a:pt x="189190" y="350044"/>
                  </a:cubicBezTo>
                  <a:lnTo>
                    <a:pt x="89178" y="90964"/>
                  </a:lnTo>
                  <a:cubicBezTo>
                    <a:pt x="78700" y="62389"/>
                    <a:pt x="79653" y="32861"/>
                    <a:pt x="90130" y="7144"/>
                  </a:cubicBezTo>
                  <a:lnTo>
                    <a:pt x="67270" y="15716"/>
                  </a:lnTo>
                  <a:cubicBezTo>
                    <a:pt x="61555" y="17621"/>
                    <a:pt x="55840" y="20479"/>
                    <a:pt x="50125" y="24289"/>
                  </a:cubicBezTo>
                  <a:cubicBezTo>
                    <a:pt x="30123" y="36671"/>
                    <a:pt x="15835" y="56674"/>
                    <a:pt x="10120" y="785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/>
            <p:cNvSpPr/>
            <p:nvPr/>
          </p:nvSpPr>
          <p:spPr>
            <a:xfrm>
              <a:off x="732662" y="376535"/>
              <a:ext cx="1730045" cy="760718"/>
            </a:xfrm>
            <a:custGeom>
              <a:avLst/>
              <a:gdLst>
                <a:gd name="connsiteX0" fmla="*/ 62905 w 2549976"/>
                <a:gd name="connsiteY0" fmla="*/ 1077763 h 1121249"/>
                <a:gd name="connsiteX1" fmla="*/ 2421 w 2549976"/>
                <a:gd name="connsiteY1" fmla="*/ 982798 h 1121249"/>
                <a:gd name="connsiteX2" fmla="*/ 1518230 w 2549976"/>
                <a:gd name="connsiteY2" fmla="*/ 23821 h 1121249"/>
                <a:gd name="connsiteX3" fmla="*/ 2548073 w 2549976"/>
                <a:gd name="connsiteY3" fmla="*/ 1019755 h 1121249"/>
                <a:gd name="connsiteX4" fmla="*/ 2484827 w 2549976"/>
                <a:gd name="connsiteY4" fmla="*/ 1112815 h 1121249"/>
                <a:gd name="connsiteX5" fmla="*/ 2438821 w 2549976"/>
                <a:gd name="connsiteY5" fmla="*/ 1120244 h 1121249"/>
                <a:gd name="connsiteX6" fmla="*/ 2350810 w 2549976"/>
                <a:gd name="connsiteY6" fmla="*/ 1060522 h 1121249"/>
                <a:gd name="connsiteX7" fmla="*/ 1092938 w 2549976"/>
                <a:gd name="connsiteY7" fmla="*/ 215845 h 1121249"/>
                <a:gd name="connsiteX8" fmla="*/ 198350 w 2549976"/>
                <a:gd name="connsiteY8" fmla="*/ 1029280 h 1121249"/>
                <a:gd name="connsiteX9" fmla="*/ 108625 w 2549976"/>
                <a:gd name="connsiteY9" fmla="*/ 1086430 h 1121249"/>
                <a:gd name="connsiteX10" fmla="*/ 62905 w 2549976"/>
                <a:gd name="connsiteY10" fmla="*/ 1077763 h 112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49976" h="1121249">
                  <a:moveTo>
                    <a:pt x="62905" y="1077763"/>
                  </a:moveTo>
                  <a:cubicBezTo>
                    <a:pt x="19280" y="1069381"/>
                    <a:pt x="-8628" y="1025947"/>
                    <a:pt x="2421" y="982798"/>
                  </a:cubicBezTo>
                  <a:cubicBezTo>
                    <a:pt x="173300" y="317763"/>
                    <a:pt x="834811" y="-107624"/>
                    <a:pt x="1518230" y="23821"/>
                  </a:cubicBezTo>
                  <a:cubicBezTo>
                    <a:pt x="2031056" y="122500"/>
                    <a:pt x="2433582" y="515407"/>
                    <a:pt x="2548073" y="1019755"/>
                  </a:cubicBezTo>
                  <a:cubicBezTo>
                    <a:pt x="2557883" y="1063094"/>
                    <a:pt x="2528737" y="1105671"/>
                    <a:pt x="2484827" y="1112815"/>
                  </a:cubicBezTo>
                  <a:lnTo>
                    <a:pt x="2438821" y="1120244"/>
                  </a:lnTo>
                  <a:cubicBezTo>
                    <a:pt x="2398244" y="1126816"/>
                    <a:pt x="2360049" y="1100527"/>
                    <a:pt x="2350810" y="1060522"/>
                  </a:cubicBezTo>
                  <a:cubicBezTo>
                    <a:pt x="2220984" y="495880"/>
                    <a:pt x="1673011" y="121643"/>
                    <a:pt x="1092938" y="215845"/>
                  </a:cubicBezTo>
                  <a:cubicBezTo>
                    <a:pt x="658027" y="286521"/>
                    <a:pt x="308650" y="607323"/>
                    <a:pt x="198350" y="1029280"/>
                  </a:cubicBezTo>
                  <a:cubicBezTo>
                    <a:pt x="187968" y="1069000"/>
                    <a:pt x="149011" y="1094241"/>
                    <a:pt x="108625" y="1086430"/>
                  </a:cubicBezTo>
                  <a:lnTo>
                    <a:pt x="62905" y="107776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Rectangle: Rounded Corners 479"/>
            <p:cNvSpPr/>
            <p:nvPr/>
          </p:nvSpPr>
          <p:spPr>
            <a:xfrm rot="20318182">
              <a:off x="945317" y="1425775"/>
              <a:ext cx="281756" cy="640223"/>
            </a:xfrm>
            <a:prstGeom prst="roundRect">
              <a:avLst>
                <a:gd name="adj" fmla="val 26356"/>
              </a:avLst>
            </a:pr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1" name="Rectangle: Rounded Corners 480"/>
            <p:cNvSpPr/>
            <p:nvPr/>
          </p:nvSpPr>
          <p:spPr>
            <a:xfrm rot="1281818" flipH="1">
              <a:off x="1968944" y="1425775"/>
              <a:ext cx="281756" cy="640223"/>
            </a:xfrm>
            <a:prstGeom prst="roundRect">
              <a:avLst>
                <a:gd name="adj" fmla="val 26356"/>
              </a:avLst>
            </a:pr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82" name="Group 481"/>
          <p:cNvGrpSpPr/>
          <p:nvPr/>
        </p:nvGrpSpPr>
        <p:grpSpPr>
          <a:xfrm rot="9131827">
            <a:off x="8704660" y="-292363"/>
            <a:ext cx="1014486" cy="1591064"/>
            <a:chOff x="3443794" y="982314"/>
            <a:chExt cx="552086" cy="865861"/>
          </a:xfrm>
        </p:grpSpPr>
        <p:sp>
          <p:nvSpPr>
            <p:cNvPr id="483" name="Freeform: Shape 482"/>
            <p:cNvSpPr/>
            <p:nvPr/>
          </p:nvSpPr>
          <p:spPr>
            <a:xfrm>
              <a:off x="3443794" y="982314"/>
              <a:ext cx="552086" cy="865861"/>
            </a:xfrm>
            <a:custGeom>
              <a:avLst/>
              <a:gdLst>
                <a:gd name="connsiteX0" fmla="*/ 1317784 w 1323975"/>
                <a:gd name="connsiteY0" fmla="*/ 1857851 h 2076450"/>
                <a:gd name="connsiteX1" fmla="*/ 1104424 w 1323975"/>
                <a:gd name="connsiteY1" fmla="*/ 2073116 h 2076450"/>
                <a:gd name="connsiteX2" fmla="*/ 228124 w 1323975"/>
                <a:gd name="connsiteY2" fmla="*/ 2075974 h 2076450"/>
                <a:gd name="connsiteX3" fmla="*/ 12859 w 1323975"/>
                <a:gd name="connsiteY3" fmla="*/ 1862614 h 2076450"/>
                <a:gd name="connsiteX4" fmla="*/ 7144 w 1323975"/>
                <a:gd name="connsiteY4" fmla="*/ 225266 h 2076450"/>
                <a:gd name="connsiteX5" fmla="*/ 220504 w 1323975"/>
                <a:gd name="connsiteY5" fmla="*/ 10001 h 2076450"/>
                <a:gd name="connsiteX6" fmla="*/ 1096804 w 1323975"/>
                <a:gd name="connsiteY6" fmla="*/ 7144 h 2076450"/>
                <a:gd name="connsiteX7" fmla="*/ 1312069 w 1323975"/>
                <a:gd name="connsiteY7" fmla="*/ 220504 h 2076450"/>
                <a:gd name="connsiteX8" fmla="*/ 1317784 w 1323975"/>
                <a:gd name="connsiteY8" fmla="*/ 1857851 h 20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3975" h="2076450">
                  <a:moveTo>
                    <a:pt x="1317784" y="1857851"/>
                  </a:moveTo>
                  <a:cubicBezTo>
                    <a:pt x="1317784" y="1975961"/>
                    <a:pt x="1221581" y="2073116"/>
                    <a:pt x="1104424" y="2073116"/>
                  </a:cubicBezTo>
                  <a:lnTo>
                    <a:pt x="228124" y="2075974"/>
                  </a:lnTo>
                  <a:cubicBezTo>
                    <a:pt x="110014" y="2075974"/>
                    <a:pt x="12859" y="1979771"/>
                    <a:pt x="12859" y="1862614"/>
                  </a:cubicBezTo>
                  <a:lnTo>
                    <a:pt x="7144" y="225266"/>
                  </a:lnTo>
                  <a:cubicBezTo>
                    <a:pt x="7144" y="107156"/>
                    <a:pt x="103346" y="10954"/>
                    <a:pt x="220504" y="10001"/>
                  </a:cubicBezTo>
                  <a:lnTo>
                    <a:pt x="1096804" y="7144"/>
                  </a:lnTo>
                  <a:cubicBezTo>
                    <a:pt x="1214914" y="7144"/>
                    <a:pt x="1312069" y="103346"/>
                    <a:pt x="1312069" y="220504"/>
                  </a:cubicBezTo>
                  <a:lnTo>
                    <a:pt x="1317784" y="185785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/>
            <p:cNvSpPr/>
            <p:nvPr/>
          </p:nvSpPr>
          <p:spPr>
            <a:xfrm>
              <a:off x="3509725" y="1045862"/>
              <a:ext cx="417043" cy="417043"/>
            </a:xfrm>
            <a:custGeom>
              <a:avLst/>
              <a:gdLst>
                <a:gd name="connsiteX0" fmla="*/ 504352 w 1000125"/>
                <a:gd name="connsiteY0" fmla="*/ 998699 h 1000125"/>
                <a:gd name="connsiteX1" fmla="*/ 7147 w 1000125"/>
                <a:gd name="connsiteY1" fmla="*/ 504352 h 1000125"/>
                <a:gd name="connsiteX2" fmla="*/ 501494 w 1000125"/>
                <a:gd name="connsiteY2" fmla="*/ 7147 h 1000125"/>
                <a:gd name="connsiteX3" fmla="*/ 998699 w 1000125"/>
                <a:gd name="connsiteY3" fmla="*/ 501494 h 1000125"/>
                <a:gd name="connsiteX4" fmla="*/ 504352 w 1000125"/>
                <a:gd name="connsiteY4" fmla="*/ 998699 h 1000125"/>
                <a:gd name="connsiteX5" fmla="*/ 501494 w 1000125"/>
                <a:gd name="connsiteY5" fmla="*/ 83347 h 1000125"/>
                <a:gd name="connsiteX6" fmla="*/ 83347 w 1000125"/>
                <a:gd name="connsiteY6" fmla="*/ 504352 h 1000125"/>
                <a:gd name="connsiteX7" fmla="*/ 504352 w 1000125"/>
                <a:gd name="connsiteY7" fmla="*/ 922499 h 1000125"/>
                <a:gd name="connsiteX8" fmla="*/ 922499 w 1000125"/>
                <a:gd name="connsiteY8" fmla="*/ 501494 h 1000125"/>
                <a:gd name="connsiteX9" fmla="*/ 501494 w 1000125"/>
                <a:gd name="connsiteY9" fmla="*/ 83347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125" h="1000125">
                  <a:moveTo>
                    <a:pt x="504352" y="998699"/>
                  </a:moveTo>
                  <a:cubicBezTo>
                    <a:pt x="230984" y="999652"/>
                    <a:pt x="8099" y="777719"/>
                    <a:pt x="7147" y="504352"/>
                  </a:cubicBezTo>
                  <a:cubicBezTo>
                    <a:pt x="6194" y="230984"/>
                    <a:pt x="228127" y="8099"/>
                    <a:pt x="501494" y="7147"/>
                  </a:cubicBezTo>
                  <a:cubicBezTo>
                    <a:pt x="774862" y="6194"/>
                    <a:pt x="997747" y="228127"/>
                    <a:pt x="998699" y="501494"/>
                  </a:cubicBezTo>
                  <a:cubicBezTo>
                    <a:pt x="999652" y="774862"/>
                    <a:pt x="777719" y="997747"/>
                    <a:pt x="504352" y="998699"/>
                  </a:cubicBezTo>
                  <a:close/>
                  <a:moveTo>
                    <a:pt x="501494" y="83347"/>
                  </a:moveTo>
                  <a:cubicBezTo>
                    <a:pt x="270037" y="84299"/>
                    <a:pt x="82394" y="272894"/>
                    <a:pt x="83347" y="504352"/>
                  </a:cubicBezTo>
                  <a:cubicBezTo>
                    <a:pt x="84299" y="735809"/>
                    <a:pt x="272894" y="923452"/>
                    <a:pt x="504352" y="922499"/>
                  </a:cubicBezTo>
                  <a:cubicBezTo>
                    <a:pt x="735809" y="921547"/>
                    <a:pt x="923452" y="732952"/>
                    <a:pt x="922499" y="501494"/>
                  </a:cubicBezTo>
                  <a:cubicBezTo>
                    <a:pt x="922499" y="270037"/>
                    <a:pt x="732952" y="82394"/>
                    <a:pt x="501494" y="8334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/>
            <p:cNvSpPr/>
            <p:nvPr/>
          </p:nvSpPr>
          <p:spPr>
            <a:xfrm>
              <a:off x="3529584" y="1065721"/>
              <a:ext cx="377325" cy="377325"/>
            </a:xfrm>
            <a:custGeom>
              <a:avLst/>
              <a:gdLst>
                <a:gd name="connsiteX0" fmla="*/ 900592 w 904875"/>
                <a:gd name="connsiteY0" fmla="*/ 451965 h 904875"/>
                <a:gd name="connsiteX1" fmla="*/ 455775 w 904875"/>
                <a:gd name="connsiteY1" fmla="*/ 900592 h 904875"/>
                <a:gd name="connsiteX2" fmla="*/ 7147 w 904875"/>
                <a:gd name="connsiteY2" fmla="*/ 455775 h 904875"/>
                <a:gd name="connsiteX3" fmla="*/ 451965 w 904875"/>
                <a:gd name="connsiteY3" fmla="*/ 7147 h 904875"/>
                <a:gd name="connsiteX4" fmla="*/ 900592 w 904875"/>
                <a:gd name="connsiteY4" fmla="*/ 451965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904875">
                  <a:moveTo>
                    <a:pt x="900592" y="451965"/>
                  </a:moveTo>
                  <a:cubicBezTo>
                    <a:pt x="901545" y="698662"/>
                    <a:pt x="702472" y="899640"/>
                    <a:pt x="455775" y="900592"/>
                  </a:cubicBezTo>
                  <a:cubicBezTo>
                    <a:pt x="209077" y="901545"/>
                    <a:pt x="8100" y="702472"/>
                    <a:pt x="7147" y="455775"/>
                  </a:cubicBezTo>
                  <a:cubicBezTo>
                    <a:pt x="6195" y="209077"/>
                    <a:pt x="205267" y="8100"/>
                    <a:pt x="451965" y="7147"/>
                  </a:cubicBezTo>
                  <a:cubicBezTo>
                    <a:pt x="698662" y="6195"/>
                    <a:pt x="899640" y="205267"/>
                    <a:pt x="900592" y="4519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/>
            <p:cNvSpPr/>
            <p:nvPr/>
          </p:nvSpPr>
          <p:spPr>
            <a:xfrm>
              <a:off x="3573274" y="1492693"/>
              <a:ext cx="293916" cy="293916"/>
            </a:xfrm>
            <a:custGeom>
              <a:avLst/>
              <a:gdLst>
                <a:gd name="connsiteX0" fmla="*/ 354811 w 704850"/>
                <a:gd name="connsiteY0" fmla="*/ 700568 h 704850"/>
                <a:gd name="connsiteX1" fmla="*/ 7148 w 704850"/>
                <a:gd name="connsiteY1" fmla="*/ 354811 h 704850"/>
                <a:gd name="connsiteX2" fmla="*/ 352906 w 704850"/>
                <a:gd name="connsiteY2" fmla="*/ 7148 h 704850"/>
                <a:gd name="connsiteX3" fmla="*/ 700568 w 704850"/>
                <a:gd name="connsiteY3" fmla="*/ 352906 h 704850"/>
                <a:gd name="connsiteX4" fmla="*/ 354811 w 704850"/>
                <a:gd name="connsiteY4" fmla="*/ 700568 h 704850"/>
                <a:gd name="connsiteX5" fmla="*/ 352906 w 704850"/>
                <a:gd name="connsiteY5" fmla="*/ 71918 h 704850"/>
                <a:gd name="connsiteX6" fmla="*/ 71918 w 704850"/>
                <a:gd name="connsiteY6" fmla="*/ 354811 h 704850"/>
                <a:gd name="connsiteX7" fmla="*/ 354811 w 704850"/>
                <a:gd name="connsiteY7" fmla="*/ 635798 h 704850"/>
                <a:gd name="connsiteX8" fmla="*/ 635798 w 704850"/>
                <a:gd name="connsiteY8" fmla="*/ 352906 h 704850"/>
                <a:gd name="connsiteX9" fmla="*/ 352906 w 704850"/>
                <a:gd name="connsiteY9" fmla="*/ 71918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850" h="704850">
                  <a:moveTo>
                    <a:pt x="354811" y="700568"/>
                  </a:moveTo>
                  <a:cubicBezTo>
                    <a:pt x="163358" y="701521"/>
                    <a:pt x="7148" y="546263"/>
                    <a:pt x="7148" y="354811"/>
                  </a:cubicBezTo>
                  <a:cubicBezTo>
                    <a:pt x="6196" y="163358"/>
                    <a:pt x="161453" y="7148"/>
                    <a:pt x="352906" y="7148"/>
                  </a:cubicBezTo>
                  <a:cubicBezTo>
                    <a:pt x="544358" y="6196"/>
                    <a:pt x="699616" y="161453"/>
                    <a:pt x="700568" y="352906"/>
                  </a:cubicBezTo>
                  <a:cubicBezTo>
                    <a:pt x="701521" y="543406"/>
                    <a:pt x="546263" y="699616"/>
                    <a:pt x="354811" y="700568"/>
                  </a:cubicBezTo>
                  <a:close/>
                  <a:moveTo>
                    <a:pt x="352906" y="71918"/>
                  </a:moveTo>
                  <a:cubicBezTo>
                    <a:pt x="197648" y="72871"/>
                    <a:pt x="70966" y="199553"/>
                    <a:pt x="71918" y="354811"/>
                  </a:cubicBezTo>
                  <a:cubicBezTo>
                    <a:pt x="72871" y="510068"/>
                    <a:pt x="199553" y="636751"/>
                    <a:pt x="354811" y="635798"/>
                  </a:cubicBezTo>
                  <a:cubicBezTo>
                    <a:pt x="510068" y="634846"/>
                    <a:pt x="636751" y="508163"/>
                    <a:pt x="635798" y="352906"/>
                  </a:cubicBezTo>
                  <a:cubicBezTo>
                    <a:pt x="635798" y="196696"/>
                    <a:pt x="508163" y="70966"/>
                    <a:pt x="352906" y="719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/>
            <p:cNvSpPr/>
            <p:nvPr/>
          </p:nvSpPr>
          <p:spPr>
            <a:xfrm>
              <a:off x="3593133" y="1512552"/>
              <a:ext cx="254198" cy="254198"/>
            </a:xfrm>
            <a:custGeom>
              <a:avLst/>
              <a:gdLst>
                <a:gd name="connsiteX0" fmla="*/ 607224 w 609600"/>
                <a:gd name="connsiteY0" fmla="*/ 306234 h 609600"/>
                <a:gd name="connsiteX1" fmla="*/ 308139 w 609600"/>
                <a:gd name="connsiteY1" fmla="*/ 607224 h 609600"/>
                <a:gd name="connsiteX2" fmla="*/ 7149 w 609600"/>
                <a:gd name="connsiteY2" fmla="*/ 308139 h 609600"/>
                <a:gd name="connsiteX3" fmla="*/ 306234 w 609600"/>
                <a:gd name="connsiteY3" fmla="*/ 7149 h 609600"/>
                <a:gd name="connsiteX4" fmla="*/ 607224 w 609600"/>
                <a:gd name="connsiteY4" fmla="*/ 306234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609600">
                  <a:moveTo>
                    <a:pt x="607224" y="306234"/>
                  </a:moveTo>
                  <a:cubicBezTo>
                    <a:pt x="608176" y="471969"/>
                    <a:pt x="473874" y="607224"/>
                    <a:pt x="308139" y="607224"/>
                  </a:cubicBezTo>
                  <a:cubicBezTo>
                    <a:pt x="142404" y="608176"/>
                    <a:pt x="7149" y="473874"/>
                    <a:pt x="7149" y="308139"/>
                  </a:cubicBezTo>
                  <a:cubicBezTo>
                    <a:pt x="6196" y="142404"/>
                    <a:pt x="140499" y="7149"/>
                    <a:pt x="306234" y="7149"/>
                  </a:cubicBezTo>
                  <a:cubicBezTo>
                    <a:pt x="471969" y="6196"/>
                    <a:pt x="606271" y="140499"/>
                    <a:pt x="607224" y="30623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/>
            <p:cNvSpPr/>
            <p:nvPr/>
          </p:nvSpPr>
          <p:spPr>
            <a:xfrm>
              <a:off x="3495031" y="103593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/>
            <p:cNvSpPr/>
            <p:nvPr/>
          </p:nvSpPr>
          <p:spPr>
            <a:xfrm>
              <a:off x="3902939" y="103871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0966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/>
            <p:cNvSpPr/>
            <p:nvPr/>
          </p:nvSpPr>
          <p:spPr>
            <a:xfrm>
              <a:off x="3492250" y="176675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/>
            <p:cNvSpPr/>
            <p:nvPr/>
          </p:nvSpPr>
          <p:spPr>
            <a:xfrm>
              <a:off x="3900159" y="176953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Oval 491"/>
            <p:cNvSpPr/>
            <p:nvPr/>
          </p:nvSpPr>
          <p:spPr>
            <a:xfrm>
              <a:off x="3591147" y="1127284"/>
              <a:ext cx="254198" cy="254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/>
            <p:cNvSpPr/>
            <p:nvPr/>
          </p:nvSpPr>
          <p:spPr>
            <a:xfrm>
              <a:off x="3627339" y="1163476"/>
              <a:ext cx="181815" cy="181815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Freeform: Shape 493"/>
            <p:cNvSpPr/>
            <p:nvPr/>
          </p:nvSpPr>
          <p:spPr>
            <a:xfrm>
              <a:off x="3684486" y="1220623"/>
              <a:ext cx="67521" cy="67521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Oval 494"/>
            <p:cNvSpPr/>
            <p:nvPr/>
          </p:nvSpPr>
          <p:spPr>
            <a:xfrm>
              <a:off x="3647799" y="1567218"/>
              <a:ext cx="144867" cy="1448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/>
            <p:cNvSpPr/>
            <p:nvPr/>
          </p:nvSpPr>
          <p:spPr>
            <a:xfrm>
              <a:off x="3674512" y="1593931"/>
              <a:ext cx="91440" cy="91440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Freeform: Shape 496"/>
            <p:cNvSpPr/>
            <p:nvPr/>
          </p:nvSpPr>
          <p:spPr>
            <a:xfrm>
              <a:off x="3700992" y="1620411"/>
              <a:ext cx="38480" cy="38480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8" name="Group 497"/>
          <p:cNvGrpSpPr/>
          <p:nvPr/>
        </p:nvGrpSpPr>
        <p:grpSpPr>
          <a:xfrm rot="8316327">
            <a:off x="3183444" y="41395"/>
            <a:ext cx="1618836" cy="1004552"/>
            <a:chOff x="4474952" y="485299"/>
            <a:chExt cx="1195324" cy="741746"/>
          </a:xfrm>
        </p:grpSpPr>
        <p:sp>
          <p:nvSpPr>
            <p:cNvPr id="499" name="Graphic 12"/>
            <p:cNvSpPr/>
            <p:nvPr/>
          </p:nvSpPr>
          <p:spPr>
            <a:xfrm>
              <a:off x="4612327" y="485299"/>
              <a:ext cx="1057949" cy="729380"/>
            </a:xfrm>
            <a:custGeom>
              <a:avLst/>
              <a:gdLst>
                <a:gd name="connsiteX0" fmla="*/ 2090928 w 2095441"/>
                <a:gd name="connsiteY0" fmla="*/ 475268 h 1444656"/>
                <a:gd name="connsiteX1" fmla="*/ 1847183 w 2095441"/>
                <a:gd name="connsiteY1" fmla="*/ 16734 h 1444656"/>
                <a:gd name="connsiteX2" fmla="*/ 1826514 w 2095441"/>
                <a:gd name="connsiteY2" fmla="*/ 1780 h 1444656"/>
                <a:gd name="connsiteX3" fmla="*/ 1785271 w 2095441"/>
                <a:gd name="connsiteY3" fmla="*/ 49024 h 1444656"/>
                <a:gd name="connsiteX4" fmla="*/ 1711928 w 2095441"/>
                <a:gd name="connsiteY4" fmla="*/ 221522 h 1444656"/>
                <a:gd name="connsiteX5" fmla="*/ 1445228 w 2095441"/>
                <a:gd name="connsiteY5" fmla="*/ 405831 h 1444656"/>
                <a:gd name="connsiteX6" fmla="*/ 979456 w 2095441"/>
                <a:gd name="connsiteY6" fmla="*/ 660720 h 1444656"/>
                <a:gd name="connsiteX7" fmla="*/ 944785 w 2095441"/>
                <a:gd name="connsiteY7" fmla="*/ 624906 h 1444656"/>
                <a:gd name="connsiteX8" fmla="*/ 934974 w 2095441"/>
                <a:gd name="connsiteY8" fmla="*/ 567470 h 1444656"/>
                <a:gd name="connsiteX9" fmla="*/ 905065 w 2095441"/>
                <a:gd name="connsiteY9" fmla="*/ 534037 h 1444656"/>
                <a:gd name="connsiteX10" fmla="*/ 813340 w 2095441"/>
                <a:gd name="connsiteY10" fmla="*/ 582710 h 1444656"/>
                <a:gd name="connsiteX11" fmla="*/ 837819 w 2095441"/>
                <a:gd name="connsiteY11" fmla="*/ 644622 h 1444656"/>
                <a:gd name="connsiteX12" fmla="*/ 873538 w 2095441"/>
                <a:gd name="connsiteY12" fmla="*/ 716250 h 1444656"/>
                <a:gd name="connsiteX13" fmla="*/ 821531 w 2095441"/>
                <a:gd name="connsiteY13" fmla="*/ 743397 h 1444656"/>
                <a:gd name="connsiteX14" fmla="*/ 766477 w 2095441"/>
                <a:gd name="connsiteY14" fmla="*/ 719013 h 1444656"/>
                <a:gd name="connsiteX15" fmla="*/ 756666 w 2095441"/>
                <a:gd name="connsiteY15" fmla="*/ 661577 h 1444656"/>
                <a:gd name="connsiteX16" fmla="*/ 726758 w 2095441"/>
                <a:gd name="connsiteY16" fmla="*/ 628144 h 1444656"/>
                <a:gd name="connsiteX17" fmla="*/ 635032 w 2095441"/>
                <a:gd name="connsiteY17" fmla="*/ 676817 h 1444656"/>
                <a:gd name="connsiteX18" fmla="*/ 659511 w 2095441"/>
                <a:gd name="connsiteY18" fmla="*/ 738729 h 1444656"/>
                <a:gd name="connsiteX19" fmla="*/ 643700 w 2095441"/>
                <a:gd name="connsiteY19" fmla="*/ 840837 h 1444656"/>
                <a:gd name="connsiteX20" fmla="*/ 638556 w 2095441"/>
                <a:gd name="connsiteY20" fmla="*/ 843409 h 1444656"/>
                <a:gd name="connsiteX21" fmla="*/ 638556 w 2095441"/>
                <a:gd name="connsiteY21" fmla="*/ 843409 h 1444656"/>
                <a:gd name="connsiteX22" fmla="*/ 585026 w 2095441"/>
                <a:gd name="connsiteY22" fmla="*/ 814167 h 1444656"/>
                <a:gd name="connsiteX23" fmla="*/ 575215 w 2095441"/>
                <a:gd name="connsiteY23" fmla="*/ 756732 h 1444656"/>
                <a:gd name="connsiteX24" fmla="*/ 545306 w 2095441"/>
                <a:gd name="connsiteY24" fmla="*/ 723299 h 1444656"/>
                <a:gd name="connsiteX25" fmla="*/ 453581 w 2095441"/>
                <a:gd name="connsiteY25" fmla="*/ 771972 h 1444656"/>
                <a:gd name="connsiteX26" fmla="*/ 478060 w 2095441"/>
                <a:gd name="connsiteY26" fmla="*/ 833884 h 1444656"/>
                <a:gd name="connsiteX27" fmla="*/ 504920 w 2095441"/>
                <a:gd name="connsiteY27" fmla="*/ 913037 h 1444656"/>
                <a:gd name="connsiteX28" fmla="*/ 0 w 2095441"/>
                <a:gd name="connsiteY28" fmla="*/ 1180594 h 1444656"/>
                <a:gd name="connsiteX29" fmla="*/ 75628 w 2095441"/>
                <a:gd name="connsiteY29" fmla="*/ 1323660 h 1444656"/>
                <a:gd name="connsiteX30" fmla="*/ 229838 w 2095441"/>
                <a:gd name="connsiteY30" fmla="*/ 1234220 h 1444656"/>
                <a:gd name="connsiteX31" fmla="*/ 262033 w 2095441"/>
                <a:gd name="connsiteY31" fmla="*/ 1259842 h 1444656"/>
                <a:gd name="connsiteX32" fmla="*/ 392811 w 2095441"/>
                <a:gd name="connsiteY32" fmla="*/ 1415766 h 1444656"/>
                <a:gd name="connsiteX33" fmla="*/ 558737 w 2095441"/>
                <a:gd name="connsiteY33" fmla="*/ 1442246 h 1444656"/>
                <a:gd name="connsiteX34" fmla="*/ 728186 w 2095441"/>
                <a:gd name="connsiteY34" fmla="*/ 1372047 h 1444656"/>
                <a:gd name="connsiteX35" fmla="*/ 796195 w 2095441"/>
                <a:gd name="connsiteY35" fmla="*/ 1391001 h 1444656"/>
                <a:gd name="connsiteX36" fmla="*/ 844201 w 2095441"/>
                <a:gd name="connsiteY36" fmla="*/ 1404432 h 1444656"/>
                <a:gd name="connsiteX37" fmla="*/ 872014 w 2095441"/>
                <a:gd name="connsiteY37" fmla="*/ 1345091 h 1444656"/>
                <a:gd name="connsiteX38" fmla="*/ 862584 w 2095441"/>
                <a:gd name="connsiteY38" fmla="*/ 1314039 h 1444656"/>
                <a:gd name="connsiteX39" fmla="*/ 928116 w 2095441"/>
                <a:gd name="connsiteY39" fmla="*/ 1275177 h 1444656"/>
                <a:gd name="connsiteX40" fmla="*/ 962882 w 2095441"/>
                <a:gd name="connsiteY40" fmla="*/ 1297371 h 1444656"/>
                <a:gd name="connsiteX41" fmla="*/ 1022318 w 2095441"/>
                <a:gd name="connsiteY41" fmla="*/ 1311753 h 1444656"/>
                <a:gd name="connsiteX42" fmla="*/ 1040416 w 2095441"/>
                <a:gd name="connsiteY42" fmla="*/ 1259556 h 1444656"/>
                <a:gd name="connsiteX43" fmla="*/ 1041273 w 2095441"/>
                <a:gd name="connsiteY43" fmla="*/ 1219075 h 1444656"/>
                <a:gd name="connsiteX44" fmla="*/ 1087088 w 2095441"/>
                <a:gd name="connsiteY44" fmla="*/ 1192596 h 1444656"/>
                <a:gd name="connsiteX45" fmla="*/ 1128522 w 2095441"/>
                <a:gd name="connsiteY45" fmla="*/ 1207074 h 1444656"/>
                <a:gd name="connsiteX46" fmla="*/ 1189958 w 2095441"/>
                <a:gd name="connsiteY46" fmla="*/ 1225171 h 1444656"/>
                <a:gd name="connsiteX47" fmla="*/ 1216819 w 2095441"/>
                <a:gd name="connsiteY47" fmla="*/ 1178213 h 1444656"/>
                <a:gd name="connsiteX48" fmla="*/ 1199769 w 2095441"/>
                <a:gd name="connsiteY48" fmla="*/ 1141351 h 1444656"/>
                <a:gd name="connsiteX49" fmla="*/ 1364456 w 2095441"/>
                <a:gd name="connsiteY49" fmla="*/ 1044196 h 1444656"/>
                <a:gd name="connsiteX50" fmla="*/ 1462945 w 2095441"/>
                <a:gd name="connsiteY50" fmla="*/ 769209 h 1444656"/>
                <a:gd name="connsiteX51" fmla="*/ 1412462 w 2095441"/>
                <a:gd name="connsiteY51" fmla="*/ 656624 h 1444656"/>
                <a:gd name="connsiteX52" fmla="*/ 1811465 w 2095441"/>
                <a:gd name="connsiteY52" fmla="*/ 479554 h 1444656"/>
                <a:gd name="connsiteX53" fmla="*/ 2034064 w 2095441"/>
                <a:gd name="connsiteY53" fmla="*/ 516511 h 1444656"/>
                <a:gd name="connsiteX54" fmla="*/ 2089309 w 2095441"/>
                <a:gd name="connsiteY54" fmla="*/ 521940 h 1444656"/>
                <a:gd name="connsiteX55" fmla="*/ 2090928 w 2095441"/>
                <a:gd name="connsiteY55" fmla="*/ 475268 h 1444656"/>
                <a:gd name="connsiteX56" fmla="*/ 699516 w 2095441"/>
                <a:gd name="connsiteY56" fmla="*/ 1260890 h 1444656"/>
                <a:gd name="connsiteX57" fmla="*/ 559022 w 2095441"/>
                <a:gd name="connsiteY57" fmla="*/ 1327946 h 1444656"/>
                <a:gd name="connsiteX58" fmla="*/ 370046 w 2095441"/>
                <a:gd name="connsiteY58" fmla="*/ 1198882 h 1444656"/>
                <a:gd name="connsiteX59" fmla="*/ 377285 w 2095441"/>
                <a:gd name="connsiteY59" fmla="*/ 1170021 h 1444656"/>
                <a:gd name="connsiteX60" fmla="*/ 587121 w 2095441"/>
                <a:gd name="connsiteY60" fmla="*/ 1064675 h 1444656"/>
                <a:gd name="connsiteX61" fmla="*/ 632555 w 2095441"/>
                <a:gd name="connsiteY61" fmla="*/ 1077438 h 1444656"/>
                <a:gd name="connsiteX62" fmla="*/ 708374 w 2095441"/>
                <a:gd name="connsiteY62" fmla="*/ 1225647 h 1444656"/>
                <a:gd name="connsiteX63" fmla="*/ 699516 w 2095441"/>
                <a:gd name="connsiteY63" fmla="*/ 1260890 h 1444656"/>
                <a:gd name="connsiteX64" fmla="*/ 876205 w 2095441"/>
                <a:gd name="connsiteY64" fmla="*/ 1174974 h 1444656"/>
                <a:gd name="connsiteX65" fmla="*/ 845820 w 2095441"/>
                <a:gd name="connsiteY65" fmla="*/ 1190500 h 1444656"/>
                <a:gd name="connsiteX66" fmla="*/ 778955 w 2095441"/>
                <a:gd name="connsiteY66" fmla="*/ 1159544 h 1444656"/>
                <a:gd name="connsiteX67" fmla="*/ 714185 w 2095441"/>
                <a:gd name="connsiteY67" fmla="*/ 1037624 h 1444656"/>
                <a:gd name="connsiteX68" fmla="*/ 727805 w 2095441"/>
                <a:gd name="connsiteY68" fmla="*/ 994666 h 1444656"/>
                <a:gd name="connsiteX69" fmla="*/ 820388 w 2095441"/>
                <a:gd name="connsiteY69" fmla="*/ 1024194 h 1444656"/>
                <a:gd name="connsiteX70" fmla="*/ 885444 w 2095441"/>
                <a:gd name="connsiteY70" fmla="*/ 1150495 h 1444656"/>
                <a:gd name="connsiteX71" fmla="*/ 876205 w 2095441"/>
                <a:gd name="connsiteY71" fmla="*/ 1174974 h 1444656"/>
                <a:gd name="connsiteX72" fmla="*/ 1037749 w 2095441"/>
                <a:gd name="connsiteY72" fmla="*/ 1096869 h 1444656"/>
                <a:gd name="connsiteX73" fmla="*/ 943832 w 2095441"/>
                <a:gd name="connsiteY73" fmla="*/ 1067913 h 1444656"/>
                <a:gd name="connsiteX74" fmla="*/ 883539 w 2095441"/>
                <a:gd name="connsiteY74" fmla="*/ 951518 h 1444656"/>
                <a:gd name="connsiteX75" fmla="*/ 896017 w 2095441"/>
                <a:gd name="connsiteY75" fmla="*/ 912656 h 1444656"/>
                <a:gd name="connsiteX76" fmla="*/ 990695 w 2095441"/>
                <a:gd name="connsiteY76" fmla="*/ 941136 h 1444656"/>
                <a:gd name="connsiteX77" fmla="*/ 1055561 w 2095441"/>
                <a:gd name="connsiteY77" fmla="*/ 1068675 h 1444656"/>
                <a:gd name="connsiteX78" fmla="*/ 1037749 w 2095441"/>
                <a:gd name="connsiteY78" fmla="*/ 1096869 h 1444656"/>
                <a:gd name="connsiteX79" fmla="*/ 1273969 w 2095441"/>
                <a:gd name="connsiteY79" fmla="*/ 967329 h 1444656"/>
                <a:gd name="connsiteX80" fmla="*/ 1199007 w 2095441"/>
                <a:gd name="connsiteY80" fmla="*/ 1013049 h 1444656"/>
                <a:gd name="connsiteX81" fmla="*/ 1111472 w 2095441"/>
                <a:gd name="connsiteY81" fmla="*/ 978378 h 1444656"/>
                <a:gd name="connsiteX82" fmla="*/ 1051179 w 2095441"/>
                <a:gd name="connsiteY82" fmla="*/ 861888 h 1444656"/>
                <a:gd name="connsiteX83" fmla="*/ 1061561 w 2095441"/>
                <a:gd name="connsiteY83" fmla="*/ 827979 h 1444656"/>
                <a:gd name="connsiteX84" fmla="*/ 1284541 w 2095441"/>
                <a:gd name="connsiteY84" fmla="*/ 718536 h 1444656"/>
                <a:gd name="connsiteX85" fmla="*/ 1312164 w 2095441"/>
                <a:gd name="connsiteY85" fmla="*/ 715965 h 1444656"/>
                <a:gd name="connsiteX86" fmla="*/ 1273969 w 2095441"/>
                <a:gd name="connsiteY86" fmla="*/ 967329 h 144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95441" h="1444656">
                  <a:moveTo>
                    <a:pt x="2090928" y="475268"/>
                  </a:moveTo>
                  <a:cubicBezTo>
                    <a:pt x="2073593" y="404497"/>
                    <a:pt x="1913382" y="96078"/>
                    <a:pt x="1847183" y="16734"/>
                  </a:cubicBezTo>
                  <a:cubicBezTo>
                    <a:pt x="1840802" y="8543"/>
                    <a:pt x="1835372" y="4066"/>
                    <a:pt x="1826514" y="1780"/>
                  </a:cubicBezTo>
                  <a:cubicBezTo>
                    <a:pt x="1783461" y="-8221"/>
                    <a:pt x="1785747" y="26164"/>
                    <a:pt x="1785271" y="49024"/>
                  </a:cubicBezTo>
                  <a:cubicBezTo>
                    <a:pt x="1783842" y="117033"/>
                    <a:pt x="1752695" y="170563"/>
                    <a:pt x="1711928" y="221522"/>
                  </a:cubicBezTo>
                  <a:cubicBezTo>
                    <a:pt x="1643253" y="307437"/>
                    <a:pt x="1539335" y="353443"/>
                    <a:pt x="1445228" y="405831"/>
                  </a:cubicBezTo>
                  <a:cubicBezTo>
                    <a:pt x="1327976" y="471077"/>
                    <a:pt x="1028890" y="631764"/>
                    <a:pt x="979456" y="660720"/>
                  </a:cubicBezTo>
                  <a:cubicBezTo>
                    <a:pt x="962120" y="664339"/>
                    <a:pt x="951928" y="654624"/>
                    <a:pt x="944785" y="624906"/>
                  </a:cubicBezTo>
                  <a:cubicBezTo>
                    <a:pt x="939832" y="604617"/>
                    <a:pt x="937736" y="588330"/>
                    <a:pt x="934974" y="567470"/>
                  </a:cubicBezTo>
                  <a:cubicBezTo>
                    <a:pt x="933736" y="539752"/>
                    <a:pt x="923544" y="529560"/>
                    <a:pt x="905065" y="534037"/>
                  </a:cubicBezTo>
                  <a:cubicBezTo>
                    <a:pt x="884968" y="538895"/>
                    <a:pt x="824960" y="573471"/>
                    <a:pt x="813340" y="582710"/>
                  </a:cubicBezTo>
                  <a:cubicBezTo>
                    <a:pt x="784003" y="606141"/>
                    <a:pt x="820293" y="629573"/>
                    <a:pt x="837819" y="644622"/>
                  </a:cubicBezTo>
                  <a:cubicBezTo>
                    <a:pt x="879443" y="680246"/>
                    <a:pt x="889826" y="698915"/>
                    <a:pt x="873538" y="716250"/>
                  </a:cubicBezTo>
                  <a:cubicBezTo>
                    <a:pt x="848487" y="729300"/>
                    <a:pt x="827246" y="740349"/>
                    <a:pt x="821531" y="743397"/>
                  </a:cubicBezTo>
                  <a:cubicBezTo>
                    <a:pt x="789908" y="760351"/>
                    <a:pt x="776288" y="759494"/>
                    <a:pt x="766477" y="719013"/>
                  </a:cubicBezTo>
                  <a:cubicBezTo>
                    <a:pt x="761524" y="698724"/>
                    <a:pt x="759428" y="682437"/>
                    <a:pt x="756666" y="661577"/>
                  </a:cubicBezTo>
                  <a:cubicBezTo>
                    <a:pt x="755428" y="633859"/>
                    <a:pt x="745236" y="623667"/>
                    <a:pt x="726758" y="628144"/>
                  </a:cubicBezTo>
                  <a:cubicBezTo>
                    <a:pt x="706660" y="633002"/>
                    <a:pt x="646652" y="667578"/>
                    <a:pt x="635032" y="676817"/>
                  </a:cubicBezTo>
                  <a:cubicBezTo>
                    <a:pt x="605695" y="700248"/>
                    <a:pt x="641985" y="723680"/>
                    <a:pt x="659511" y="738729"/>
                  </a:cubicBezTo>
                  <a:cubicBezTo>
                    <a:pt x="724472" y="794260"/>
                    <a:pt x="713708" y="808548"/>
                    <a:pt x="643700" y="840837"/>
                  </a:cubicBezTo>
                  <a:cubicBezTo>
                    <a:pt x="642938" y="841218"/>
                    <a:pt x="641128" y="842076"/>
                    <a:pt x="638556" y="843409"/>
                  </a:cubicBezTo>
                  <a:lnTo>
                    <a:pt x="638556" y="843409"/>
                  </a:lnTo>
                  <a:cubicBezTo>
                    <a:pt x="608171" y="859316"/>
                    <a:pt x="594646" y="853887"/>
                    <a:pt x="585026" y="814167"/>
                  </a:cubicBezTo>
                  <a:cubicBezTo>
                    <a:pt x="580073" y="793879"/>
                    <a:pt x="577977" y="777591"/>
                    <a:pt x="575215" y="756732"/>
                  </a:cubicBezTo>
                  <a:cubicBezTo>
                    <a:pt x="573977" y="729014"/>
                    <a:pt x="563785" y="718822"/>
                    <a:pt x="545306" y="723299"/>
                  </a:cubicBezTo>
                  <a:cubicBezTo>
                    <a:pt x="525209" y="728157"/>
                    <a:pt x="465201" y="762732"/>
                    <a:pt x="453581" y="771972"/>
                  </a:cubicBezTo>
                  <a:cubicBezTo>
                    <a:pt x="424244" y="795403"/>
                    <a:pt x="460534" y="818835"/>
                    <a:pt x="478060" y="833884"/>
                  </a:cubicBezTo>
                  <a:cubicBezTo>
                    <a:pt x="525780" y="874746"/>
                    <a:pt x="532448" y="893320"/>
                    <a:pt x="504920" y="913037"/>
                  </a:cubicBezTo>
                  <a:cubicBezTo>
                    <a:pt x="338804" y="1000191"/>
                    <a:pt x="74200" y="1139922"/>
                    <a:pt x="0" y="1180594"/>
                  </a:cubicBezTo>
                  <a:cubicBezTo>
                    <a:pt x="22003" y="1224028"/>
                    <a:pt x="49435" y="1279464"/>
                    <a:pt x="75628" y="1323660"/>
                  </a:cubicBezTo>
                  <a:cubicBezTo>
                    <a:pt x="102965" y="1306134"/>
                    <a:pt x="184023" y="1261557"/>
                    <a:pt x="229838" y="1234220"/>
                  </a:cubicBezTo>
                  <a:cubicBezTo>
                    <a:pt x="247745" y="1225266"/>
                    <a:pt x="245078" y="1234220"/>
                    <a:pt x="262033" y="1259842"/>
                  </a:cubicBezTo>
                  <a:cubicBezTo>
                    <a:pt x="278321" y="1284607"/>
                    <a:pt x="338519" y="1387382"/>
                    <a:pt x="392811" y="1415766"/>
                  </a:cubicBezTo>
                  <a:cubicBezTo>
                    <a:pt x="440341" y="1441960"/>
                    <a:pt x="505778" y="1449009"/>
                    <a:pt x="558737" y="1442246"/>
                  </a:cubicBezTo>
                  <a:cubicBezTo>
                    <a:pt x="621697" y="1434150"/>
                    <a:pt x="674275" y="1401765"/>
                    <a:pt x="728186" y="1372047"/>
                  </a:cubicBezTo>
                  <a:cubicBezTo>
                    <a:pt x="770382" y="1348806"/>
                    <a:pt x="772001" y="1349377"/>
                    <a:pt x="796195" y="1391001"/>
                  </a:cubicBezTo>
                  <a:cubicBezTo>
                    <a:pt x="814483" y="1422339"/>
                    <a:pt x="820960" y="1416433"/>
                    <a:pt x="844201" y="1404432"/>
                  </a:cubicBezTo>
                  <a:cubicBezTo>
                    <a:pt x="885920" y="1383096"/>
                    <a:pt x="894779" y="1385477"/>
                    <a:pt x="872014" y="1345091"/>
                  </a:cubicBezTo>
                  <a:cubicBezTo>
                    <a:pt x="860393" y="1324422"/>
                    <a:pt x="853916" y="1320993"/>
                    <a:pt x="862584" y="1314039"/>
                  </a:cubicBezTo>
                  <a:cubicBezTo>
                    <a:pt x="885349" y="1296037"/>
                    <a:pt x="904875" y="1288989"/>
                    <a:pt x="928116" y="1275177"/>
                  </a:cubicBezTo>
                  <a:cubicBezTo>
                    <a:pt x="946690" y="1264128"/>
                    <a:pt x="951357" y="1277082"/>
                    <a:pt x="962882" y="1297371"/>
                  </a:cubicBezTo>
                  <a:cubicBezTo>
                    <a:pt x="980503" y="1328898"/>
                    <a:pt x="984695" y="1333089"/>
                    <a:pt x="1022318" y="1311753"/>
                  </a:cubicBezTo>
                  <a:cubicBezTo>
                    <a:pt x="1055941" y="1288989"/>
                    <a:pt x="1056037" y="1283750"/>
                    <a:pt x="1040416" y="1259556"/>
                  </a:cubicBezTo>
                  <a:cubicBezTo>
                    <a:pt x="1021937" y="1230886"/>
                    <a:pt x="1025081" y="1228029"/>
                    <a:pt x="1041273" y="1219075"/>
                  </a:cubicBezTo>
                  <a:cubicBezTo>
                    <a:pt x="1055941" y="1210979"/>
                    <a:pt x="1079087" y="1197358"/>
                    <a:pt x="1087088" y="1192596"/>
                  </a:cubicBezTo>
                  <a:cubicBezTo>
                    <a:pt x="1107091" y="1180880"/>
                    <a:pt x="1112044" y="1181261"/>
                    <a:pt x="1128522" y="1207074"/>
                  </a:cubicBezTo>
                  <a:cubicBezTo>
                    <a:pt x="1151001" y="1242126"/>
                    <a:pt x="1160431" y="1242602"/>
                    <a:pt x="1189958" y="1225171"/>
                  </a:cubicBezTo>
                  <a:cubicBezTo>
                    <a:pt x="1220343" y="1205645"/>
                    <a:pt x="1226344" y="1196691"/>
                    <a:pt x="1216819" y="1178213"/>
                  </a:cubicBezTo>
                  <a:cubicBezTo>
                    <a:pt x="1209580" y="1165735"/>
                    <a:pt x="1204151" y="1155162"/>
                    <a:pt x="1199769" y="1141351"/>
                  </a:cubicBezTo>
                  <a:cubicBezTo>
                    <a:pt x="1255586" y="1110585"/>
                    <a:pt x="1313021" y="1082296"/>
                    <a:pt x="1364456" y="1044196"/>
                  </a:cubicBezTo>
                  <a:cubicBezTo>
                    <a:pt x="1452467" y="979045"/>
                    <a:pt x="1497711" y="866269"/>
                    <a:pt x="1462945" y="769209"/>
                  </a:cubicBezTo>
                  <a:cubicBezTo>
                    <a:pt x="1453991" y="742730"/>
                    <a:pt x="1422273" y="675102"/>
                    <a:pt x="1412462" y="656624"/>
                  </a:cubicBezTo>
                  <a:cubicBezTo>
                    <a:pt x="1465707" y="618143"/>
                    <a:pt x="1740694" y="491746"/>
                    <a:pt x="1811465" y="479554"/>
                  </a:cubicBezTo>
                  <a:cubicBezTo>
                    <a:pt x="1899666" y="459075"/>
                    <a:pt x="1991868" y="490603"/>
                    <a:pt x="2034064" y="516511"/>
                  </a:cubicBezTo>
                  <a:cubicBezTo>
                    <a:pt x="2047399" y="524703"/>
                    <a:pt x="2069306" y="539371"/>
                    <a:pt x="2089309" y="521940"/>
                  </a:cubicBezTo>
                  <a:cubicBezTo>
                    <a:pt x="2098167" y="505367"/>
                    <a:pt x="2096262" y="495556"/>
                    <a:pt x="2090928" y="475268"/>
                  </a:cubicBezTo>
                  <a:close/>
                  <a:moveTo>
                    <a:pt x="699516" y="1260890"/>
                  </a:moveTo>
                  <a:cubicBezTo>
                    <a:pt x="653606" y="1285274"/>
                    <a:pt x="609410" y="1313468"/>
                    <a:pt x="559022" y="1327946"/>
                  </a:cubicBezTo>
                  <a:cubicBezTo>
                    <a:pt x="466915" y="1354235"/>
                    <a:pt x="378142" y="1292894"/>
                    <a:pt x="370046" y="1198882"/>
                  </a:cubicBezTo>
                  <a:cubicBezTo>
                    <a:pt x="369094" y="1188024"/>
                    <a:pt x="372237" y="1172974"/>
                    <a:pt x="377285" y="1170021"/>
                  </a:cubicBezTo>
                  <a:cubicBezTo>
                    <a:pt x="441769" y="1132017"/>
                    <a:pt x="558546" y="1076581"/>
                    <a:pt x="587121" y="1064675"/>
                  </a:cubicBezTo>
                  <a:cubicBezTo>
                    <a:pt x="608743" y="1055626"/>
                    <a:pt x="621506" y="1054959"/>
                    <a:pt x="632555" y="1077438"/>
                  </a:cubicBezTo>
                  <a:cubicBezTo>
                    <a:pt x="657130" y="1127254"/>
                    <a:pt x="682752" y="1176403"/>
                    <a:pt x="708374" y="1225647"/>
                  </a:cubicBezTo>
                  <a:cubicBezTo>
                    <a:pt x="716185" y="1240697"/>
                    <a:pt x="716090" y="1252127"/>
                    <a:pt x="699516" y="1260890"/>
                  </a:cubicBezTo>
                  <a:close/>
                  <a:moveTo>
                    <a:pt x="876205" y="1174974"/>
                  </a:moveTo>
                  <a:cubicBezTo>
                    <a:pt x="870014" y="1178308"/>
                    <a:pt x="852107" y="1187357"/>
                    <a:pt x="845820" y="1190500"/>
                  </a:cubicBezTo>
                  <a:cubicBezTo>
                    <a:pt x="801815" y="1212312"/>
                    <a:pt x="809244" y="1216789"/>
                    <a:pt x="778955" y="1159544"/>
                  </a:cubicBezTo>
                  <a:cubicBezTo>
                    <a:pt x="757428" y="1118872"/>
                    <a:pt x="735330" y="1078581"/>
                    <a:pt x="714185" y="1037624"/>
                  </a:cubicBezTo>
                  <a:cubicBezTo>
                    <a:pt x="699040" y="1008192"/>
                    <a:pt x="703898" y="1006668"/>
                    <a:pt x="727805" y="994666"/>
                  </a:cubicBezTo>
                  <a:cubicBezTo>
                    <a:pt x="799052" y="958757"/>
                    <a:pt x="781812" y="952756"/>
                    <a:pt x="820388" y="1024194"/>
                  </a:cubicBezTo>
                  <a:cubicBezTo>
                    <a:pt x="840010" y="1060484"/>
                    <a:pt x="883158" y="1145066"/>
                    <a:pt x="885444" y="1150495"/>
                  </a:cubicBezTo>
                  <a:cubicBezTo>
                    <a:pt x="890111" y="1162306"/>
                    <a:pt x="883158" y="1171260"/>
                    <a:pt x="876205" y="1174974"/>
                  </a:cubicBezTo>
                  <a:close/>
                  <a:moveTo>
                    <a:pt x="1037749" y="1096869"/>
                  </a:moveTo>
                  <a:cubicBezTo>
                    <a:pt x="973645" y="1131159"/>
                    <a:pt x="976217" y="1128778"/>
                    <a:pt x="943832" y="1067913"/>
                  </a:cubicBezTo>
                  <a:cubicBezTo>
                    <a:pt x="923258" y="1029337"/>
                    <a:pt x="904494" y="989808"/>
                    <a:pt x="883539" y="951518"/>
                  </a:cubicBezTo>
                  <a:cubicBezTo>
                    <a:pt x="873157" y="932563"/>
                    <a:pt x="877062" y="922752"/>
                    <a:pt x="896017" y="912656"/>
                  </a:cubicBezTo>
                  <a:cubicBezTo>
                    <a:pt x="962120" y="877318"/>
                    <a:pt x="953072" y="869508"/>
                    <a:pt x="990695" y="941136"/>
                  </a:cubicBezTo>
                  <a:cubicBezTo>
                    <a:pt x="1009364" y="976664"/>
                    <a:pt x="1052989" y="1063151"/>
                    <a:pt x="1055561" y="1068675"/>
                  </a:cubicBezTo>
                  <a:cubicBezTo>
                    <a:pt x="1061561" y="1081344"/>
                    <a:pt x="1055941" y="1087154"/>
                    <a:pt x="1037749" y="1096869"/>
                  </a:cubicBezTo>
                  <a:close/>
                  <a:moveTo>
                    <a:pt x="1273969" y="967329"/>
                  </a:moveTo>
                  <a:cubicBezTo>
                    <a:pt x="1248442" y="981522"/>
                    <a:pt x="1223963" y="997714"/>
                    <a:pt x="1199007" y="1013049"/>
                  </a:cubicBezTo>
                  <a:cubicBezTo>
                    <a:pt x="1141190" y="1034481"/>
                    <a:pt x="1141095" y="1034576"/>
                    <a:pt x="1111472" y="978378"/>
                  </a:cubicBezTo>
                  <a:cubicBezTo>
                    <a:pt x="1091089" y="939707"/>
                    <a:pt x="1071658" y="900464"/>
                    <a:pt x="1051179" y="861888"/>
                  </a:cubicBezTo>
                  <a:cubicBezTo>
                    <a:pt x="1042892" y="846267"/>
                    <a:pt x="1044702" y="836075"/>
                    <a:pt x="1061561" y="827979"/>
                  </a:cubicBezTo>
                  <a:cubicBezTo>
                    <a:pt x="1136047" y="791879"/>
                    <a:pt x="1210247" y="755112"/>
                    <a:pt x="1284541" y="718536"/>
                  </a:cubicBezTo>
                  <a:cubicBezTo>
                    <a:pt x="1293495" y="714155"/>
                    <a:pt x="1302734" y="713964"/>
                    <a:pt x="1312164" y="715965"/>
                  </a:cubicBezTo>
                  <a:cubicBezTo>
                    <a:pt x="1401318" y="808357"/>
                    <a:pt x="1358741" y="920085"/>
                    <a:pt x="1273969" y="96732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Graphic 12"/>
            <p:cNvSpPr/>
            <p:nvPr/>
          </p:nvSpPr>
          <p:spPr>
            <a:xfrm>
              <a:off x="4474952" y="1060152"/>
              <a:ext cx="184646" cy="166893"/>
            </a:xfrm>
            <a:custGeom>
              <a:avLst/>
              <a:gdLst>
                <a:gd name="connsiteX0" fmla="*/ 356103 w 365722"/>
                <a:gd name="connsiteY0" fmla="*/ 232981 h 330559"/>
                <a:gd name="connsiteX1" fmla="*/ 192845 w 365722"/>
                <a:gd name="connsiteY1" fmla="*/ 316134 h 330559"/>
                <a:gd name="connsiteX2" fmla="*/ 13679 w 365722"/>
                <a:gd name="connsiteY2" fmla="*/ 257937 h 330559"/>
                <a:gd name="connsiteX3" fmla="*/ 13679 w 365722"/>
                <a:gd name="connsiteY3" fmla="*/ 257937 h 330559"/>
                <a:gd name="connsiteX4" fmla="*/ 68829 w 365722"/>
                <a:gd name="connsiteY4" fmla="*/ 88296 h 330559"/>
                <a:gd name="connsiteX5" fmla="*/ 238374 w 365722"/>
                <a:gd name="connsiteY5" fmla="*/ 1905 h 330559"/>
                <a:gd name="connsiteX6" fmla="*/ 262187 w 365722"/>
                <a:gd name="connsiteY6" fmla="*/ 9620 h 330559"/>
                <a:gd name="connsiteX7" fmla="*/ 363818 w 365722"/>
                <a:gd name="connsiteY7" fmla="*/ 209264 h 330559"/>
                <a:gd name="connsiteX8" fmla="*/ 356103 w 365722"/>
                <a:gd name="connsiteY8" fmla="*/ 232981 h 33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722" h="330559">
                  <a:moveTo>
                    <a:pt x="356103" y="232981"/>
                  </a:moveTo>
                  <a:lnTo>
                    <a:pt x="192845" y="316134"/>
                  </a:lnTo>
                  <a:cubicBezTo>
                    <a:pt x="127598" y="349377"/>
                    <a:pt x="46922" y="323183"/>
                    <a:pt x="13679" y="257937"/>
                  </a:cubicBezTo>
                  <a:lnTo>
                    <a:pt x="13679" y="257937"/>
                  </a:lnTo>
                  <a:cubicBezTo>
                    <a:pt x="-17848" y="196119"/>
                    <a:pt x="7012" y="119729"/>
                    <a:pt x="68829" y="88296"/>
                  </a:cubicBezTo>
                  <a:lnTo>
                    <a:pt x="238374" y="1905"/>
                  </a:lnTo>
                  <a:cubicBezTo>
                    <a:pt x="247042" y="-2477"/>
                    <a:pt x="257710" y="952"/>
                    <a:pt x="262187" y="9620"/>
                  </a:cubicBezTo>
                  <a:lnTo>
                    <a:pt x="363818" y="209264"/>
                  </a:lnTo>
                  <a:cubicBezTo>
                    <a:pt x="368200" y="217836"/>
                    <a:pt x="364771" y="228600"/>
                    <a:pt x="356103" y="23298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Graphic 12"/>
            <p:cNvSpPr/>
            <p:nvPr/>
          </p:nvSpPr>
          <p:spPr>
            <a:xfrm>
              <a:off x="4551060" y="1042214"/>
              <a:ext cx="114319" cy="171489"/>
            </a:xfrm>
            <a:custGeom>
              <a:avLst/>
              <a:gdLst>
                <a:gd name="connsiteX0" fmla="*/ 196692 w 226427"/>
                <a:gd name="connsiteY0" fmla="*/ 333756 h 339662"/>
                <a:gd name="connsiteX1" fmla="*/ 196692 w 226427"/>
                <a:gd name="connsiteY1" fmla="*/ 333756 h 339662"/>
                <a:gd name="connsiteX2" fmla="*/ 123444 w 226427"/>
                <a:gd name="connsiteY2" fmla="*/ 309944 h 339662"/>
                <a:gd name="connsiteX3" fmla="*/ 5906 w 226427"/>
                <a:gd name="connsiteY3" fmla="*/ 79153 h 339662"/>
                <a:gd name="connsiteX4" fmla="*/ 29718 w 226427"/>
                <a:gd name="connsiteY4" fmla="*/ 5906 h 339662"/>
                <a:gd name="connsiteX5" fmla="*/ 29718 w 226427"/>
                <a:gd name="connsiteY5" fmla="*/ 5906 h 339662"/>
                <a:gd name="connsiteX6" fmla="*/ 102966 w 226427"/>
                <a:gd name="connsiteY6" fmla="*/ 29718 h 339662"/>
                <a:gd name="connsiteX7" fmla="*/ 220504 w 226427"/>
                <a:gd name="connsiteY7" fmla="*/ 260509 h 339662"/>
                <a:gd name="connsiteX8" fmla="*/ 196692 w 226427"/>
                <a:gd name="connsiteY8" fmla="*/ 333756 h 33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427" h="339662">
                  <a:moveTo>
                    <a:pt x="196692" y="333756"/>
                  </a:moveTo>
                  <a:lnTo>
                    <a:pt x="196692" y="333756"/>
                  </a:lnTo>
                  <a:cubicBezTo>
                    <a:pt x="170022" y="347377"/>
                    <a:pt x="137065" y="336614"/>
                    <a:pt x="123444" y="309944"/>
                  </a:cubicBezTo>
                  <a:lnTo>
                    <a:pt x="5906" y="79153"/>
                  </a:lnTo>
                  <a:cubicBezTo>
                    <a:pt x="-7715" y="52483"/>
                    <a:pt x="3048" y="19527"/>
                    <a:pt x="29718" y="5906"/>
                  </a:cubicBezTo>
                  <a:lnTo>
                    <a:pt x="29718" y="5906"/>
                  </a:lnTo>
                  <a:cubicBezTo>
                    <a:pt x="56388" y="-7715"/>
                    <a:pt x="89345" y="3049"/>
                    <a:pt x="102966" y="29718"/>
                  </a:cubicBezTo>
                  <a:lnTo>
                    <a:pt x="220504" y="260509"/>
                  </a:lnTo>
                  <a:cubicBezTo>
                    <a:pt x="234125" y="287275"/>
                    <a:pt x="223457" y="320231"/>
                    <a:pt x="196692" y="3337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02" name="Freeform: Shape 501"/>
          <p:cNvSpPr/>
          <p:nvPr/>
        </p:nvSpPr>
        <p:spPr>
          <a:xfrm>
            <a:off x="3386567" y="5286272"/>
            <a:ext cx="305690" cy="485968"/>
          </a:xfrm>
          <a:custGeom>
            <a:avLst/>
            <a:gdLst>
              <a:gd name="connsiteX0" fmla="*/ 629126 w 742950"/>
              <a:gd name="connsiteY0" fmla="*/ 297656 h 1181100"/>
              <a:gd name="connsiteX1" fmla="*/ 437674 w 742950"/>
              <a:gd name="connsiteY1" fmla="*/ 9049 h 1181100"/>
              <a:gd name="connsiteX2" fmla="*/ 437674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6246 w 742950"/>
              <a:gd name="connsiteY9" fmla="*/ 997744 h 1181100"/>
              <a:gd name="connsiteX10" fmla="*/ 446246 w 742950"/>
              <a:gd name="connsiteY10" fmla="*/ 999649 h 1181100"/>
              <a:gd name="connsiteX11" fmla="*/ 446246 w 742950"/>
              <a:gd name="connsiteY11" fmla="*/ 999649 h 1181100"/>
              <a:gd name="connsiteX12" fmla="*/ 446246 w 742950"/>
              <a:gd name="connsiteY12" fmla="*/ 999649 h 1181100"/>
              <a:gd name="connsiteX13" fmla="*/ 441484 w 742950"/>
              <a:gd name="connsiteY13" fmla="*/ 201454 h 1181100"/>
              <a:gd name="connsiteX14" fmla="*/ 604361 w 742950"/>
              <a:gd name="connsiteY14" fmla="*/ 351949 h 1181100"/>
              <a:gd name="connsiteX15" fmla="*/ 643414 w 742950"/>
              <a:gd name="connsiteY15" fmla="*/ 626269 h 1181100"/>
              <a:gd name="connsiteX16" fmla="*/ 629126 w 742950"/>
              <a:gd name="connsiteY16" fmla="*/ 29765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2950" h="1181100">
                <a:moveTo>
                  <a:pt x="629126" y="297656"/>
                </a:moveTo>
                <a:cubicBezTo>
                  <a:pt x="460534" y="185261"/>
                  <a:pt x="437674" y="10001"/>
                  <a:pt x="437674" y="9049"/>
                </a:cubicBezTo>
                <a:lnTo>
                  <a:pt x="437674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6246" y="997744"/>
                </a:lnTo>
                <a:lnTo>
                  <a:pt x="446246" y="999649"/>
                </a:lnTo>
                <a:cubicBezTo>
                  <a:pt x="446246" y="999649"/>
                  <a:pt x="446246" y="999649"/>
                  <a:pt x="446246" y="999649"/>
                </a:cubicBezTo>
                <a:cubicBezTo>
                  <a:pt x="446246" y="999649"/>
                  <a:pt x="446246" y="999649"/>
                  <a:pt x="446246" y="999649"/>
                </a:cubicBezTo>
                <a:lnTo>
                  <a:pt x="441484" y="201454"/>
                </a:lnTo>
                <a:cubicBezTo>
                  <a:pt x="469106" y="244316"/>
                  <a:pt x="516731" y="286226"/>
                  <a:pt x="604361" y="351949"/>
                </a:cubicBezTo>
                <a:cubicBezTo>
                  <a:pt x="777716" y="481489"/>
                  <a:pt x="643414" y="626269"/>
                  <a:pt x="643414" y="626269"/>
                </a:cubicBezTo>
                <a:cubicBezTo>
                  <a:pt x="753904" y="571976"/>
                  <a:pt x="791051" y="406241"/>
                  <a:pt x="629126" y="29765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03" name="Freeform: Shape 502"/>
          <p:cNvSpPr/>
          <p:nvPr/>
        </p:nvSpPr>
        <p:spPr>
          <a:xfrm>
            <a:off x="10546135" y="4533408"/>
            <a:ext cx="305690" cy="485968"/>
          </a:xfrm>
          <a:custGeom>
            <a:avLst/>
            <a:gdLst>
              <a:gd name="connsiteX0" fmla="*/ 694849 w 742950"/>
              <a:gd name="connsiteY0" fmla="*/ 597694 h 1181100"/>
              <a:gd name="connsiteX1" fmla="*/ 631031 w 742950"/>
              <a:gd name="connsiteY1" fmla="*/ 297656 h 1181100"/>
              <a:gd name="connsiteX2" fmla="*/ 442436 w 742950"/>
              <a:gd name="connsiteY2" fmla="*/ 9049 h 1181100"/>
              <a:gd name="connsiteX3" fmla="*/ 442436 w 742950"/>
              <a:gd name="connsiteY3" fmla="*/ 7144 h 1181100"/>
              <a:gd name="connsiteX4" fmla="*/ 387191 w 742950"/>
              <a:gd name="connsiteY4" fmla="*/ 7144 h 1181100"/>
              <a:gd name="connsiteX5" fmla="*/ 391001 w 742950"/>
              <a:gd name="connsiteY5" fmla="*/ 881539 h 1181100"/>
              <a:gd name="connsiteX6" fmla="*/ 230029 w 742950"/>
              <a:gd name="connsiteY6" fmla="*/ 820579 h 1181100"/>
              <a:gd name="connsiteX7" fmla="*/ 7144 w 742950"/>
              <a:gd name="connsiteY7" fmla="*/ 1008221 h 1181100"/>
              <a:gd name="connsiteX8" fmla="*/ 230029 w 742950"/>
              <a:gd name="connsiteY8" fmla="*/ 1174909 h 1181100"/>
              <a:gd name="connsiteX9" fmla="*/ 443389 w 742950"/>
              <a:gd name="connsiteY9" fmla="*/ 997744 h 1181100"/>
              <a:gd name="connsiteX10" fmla="*/ 442436 w 742950"/>
              <a:gd name="connsiteY10" fmla="*/ 997744 h 1181100"/>
              <a:gd name="connsiteX11" fmla="*/ 442436 w 742950"/>
              <a:gd name="connsiteY11" fmla="*/ 999649 h 1181100"/>
              <a:gd name="connsiteX12" fmla="*/ 442436 w 742950"/>
              <a:gd name="connsiteY12" fmla="*/ 999649 h 1181100"/>
              <a:gd name="connsiteX13" fmla="*/ 442436 w 742950"/>
              <a:gd name="connsiteY13" fmla="*/ 999649 h 1181100"/>
              <a:gd name="connsiteX14" fmla="*/ 442436 w 742950"/>
              <a:gd name="connsiteY14" fmla="*/ 673894 h 1181100"/>
              <a:gd name="connsiteX15" fmla="*/ 604361 w 742950"/>
              <a:gd name="connsiteY15" fmla="*/ 821531 h 1181100"/>
              <a:gd name="connsiteX16" fmla="*/ 644367 w 742950"/>
              <a:gd name="connsiteY16" fmla="*/ 1095851 h 1181100"/>
              <a:gd name="connsiteX17" fmla="*/ 694849 w 742950"/>
              <a:gd name="connsiteY17" fmla="*/ 832961 h 1181100"/>
              <a:gd name="connsiteX18" fmla="*/ 694849 w 742950"/>
              <a:gd name="connsiteY18" fmla="*/ 597694 h 1181100"/>
              <a:gd name="connsiteX19" fmla="*/ 604361 w 742950"/>
              <a:gd name="connsiteY19" fmla="*/ 350996 h 1181100"/>
              <a:gd name="connsiteX20" fmla="*/ 680561 w 742950"/>
              <a:gd name="connsiteY20" fmla="*/ 583406 h 1181100"/>
              <a:gd name="connsiteX21" fmla="*/ 630079 w 742950"/>
              <a:gd name="connsiteY21" fmla="*/ 532924 h 1181100"/>
              <a:gd name="connsiteX22" fmla="*/ 441484 w 742950"/>
              <a:gd name="connsiteY22" fmla="*/ 269081 h 1181100"/>
              <a:gd name="connsiteX23" fmla="*/ 441484 w 742950"/>
              <a:gd name="connsiteY23" fmla="*/ 201454 h 1181100"/>
              <a:gd name="connsiteX24" fmla="*/ 604361 w 742950"/>
              <a:gd name="connsiteY24" fmla="*/ 350996 h 1181100"/>
              <a:gd name="connsiteX25" fmla="*/ 681514 w 742950"/>
              <a:gd name="connsiteY25" fmla="*/ 817721 h 1181100"/>
              <a:gd name="connsiteX26" fmla="*/ 631031 w 742950"/>
              <a:gd name="connsiteY26" fmla="*/ 767239 h 1181100"/>
              <a:gd name="connsiteX27" fmla="*/ 443389 w 742950"/>
              <a:gd name="connsiteY27" fmla="*/ 507206 h 1181100"/>
              <a:gd name="connsiteX28" fmla="*/ 443389 w 742950"/>
              <a:gd name="connsiteY28" fmla="*/ 435769 h 1181100"/>
              <a:gd name="connsiteX29" fmla="*/ 606267 w 742950"/>
              <a:gd name="connsiteY29" fmla="*/ 585311 h 1181100"/>
              <a:gd name="connsiteX30" fmla="*/ 681514 w 742950"/>
              <a:gd name="connsiteY30" fmla="*/ 817721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42950" h="1181100">
                <a:moveTo>
                  <a:pt x="694849" y="597694"/>
                </a:moveTo>
                <a:cubicBezTo>
                  <a:pt x="768192" y="530066"/>
                  <a:pt x="771049" y="391001"/>
                  <a:pt x="631031" y="297656"/>
                </a:cubicBezTo>
                <a:cubicBezTo>
                  <a:pt x="463391" y="185261"/>
                  <a:pt x="442436" y="10001"/>
                  <a:pt x="442436" y="9049"/>
                </a:cubicBezTo>
                <a:lnTo>
                  <a:pt x="442436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2436" y="997744"/>
                </a:lnTo>
                <a:lnTo>
                  <a:pt x="442436" y="999649"/>
                </a:lnTo>
                <a:cubicBezTo>
                  <a:pt x="442436" y="999649"/>
                  <a:pt x="442436" y="999649"/>
                  <a:pt x="442436" y="999649"/>
                </a:cubicBezTo>
                <a:cubicBezTo>
                  <a:pt x="442436" y="999649"/>
                  <a:pt x="442436" y="999649"/>
                  <a:pt x="442436" y="999649"/>
                </a:cubicBezTo>
                <a:lnTo>
                  <a:pt x="442436" y="673894"/>
                </a:lnTo>
                <a:cubicBezTo>
                  <a:pt x="470059" y="716756"/>
                  <a:pt x="518636" y="757714"/>
                  <a:pt x="604361" y="821531"/>
                </a:cubicBezTo>
                <a:cubicBezTo>
                  <a:pt x="777717" y="951071"/>
                  <a:pt x="644367" y="1095851"/>
                  <a:pt x="644367" y="1095851"/>
                </a:cubicBezTo>
                <a:cubicBezTo>
                  <a:pt x="736759" y="1051084"/>
                  <a:pt x="781526" y="933926"/>
                  <a:pt x="694849" y="832961"/>
                </a:cubicBezTo>
                <a:cubicBezTo>
                  <a:pt x="754856" y="777716"/>
                  <a:pt x="767239" y="681514"/>
                  <a:pt x="694849" y="597694"/>
                </a:cubicBezTo>
                <a:close/>
                <a:moveTo>
                  <a:pt x="604361" y="350996"/>
                </a:moveTo>
                <a:cubicBezTo>
                  <a:pt x="718661" y="435769"/>
                  <a:pt x="704374" y="532924"/>
                  <a:pt x="680561" y="583406"/>
                </a:cubicBezTo>
                <a:cubicBezTo>
                  <a:pt x="666274" y="569119"/>
                  <a:pt x="649129" y="546259"/>
                  <a:pt x="630079" y="532924"/>
                </a:cubicBezTo>
                <a:cubicBezTo>
                  <a:pt x="479584" y="431959"/>
                  <a:pt x="446246" y="297656"/>
                  <a:pt x="441484" y="269081"/>
                </a:cubicBezTo>
                <a:lnTo>
                  <a:pt x="441484" y="201454"/>
                </a:lnTo>
                <a:cubicBezTo>
                  <a:pt x="468154" y="243364"/>
                  <a:pt x="516731" y="285274"/>
                  <a:pt x="604361" y="350996"/>
                </a:cubicBezTo>
                <a:close/>
                <a:moveTo>
                  <a:pt x="681514" y="817721"/>
                </a:moveTo>
                <a:cubicBezTo>
                  <a:pt x="667226" y="803434"/>
                  <a:pt x="650081" y="780574"/>
                  <a:pt x="631031" y="767239"/>
                </a:cubicBezTo>
                <a:cubicBezTo>
                  <a:pt x="487204" y="671036"/>
                  <a:pt x="450056" y="545306"/>
                  <a:pt x="443389" y="507206"/>
                </a:cubicBezTo>
                <a:lnTo>
                  <a:pt x="443389" y="435769"/>
                </a:lnTo>
                <a:cubicBezTo>
                  <a:pt x="471011" y="478631"/>
                  <a:pt x="519589" y="519589"/>
                  <a:pt x="606267" y="585311"/>
                </a:cubicBezTo>
                <a:cubicBezTo>
                  <a:pt x="718661" y="671036"/>
                  <a:pt x="704374" y="767239"/>
                  <a:pt x="681514" y="81772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04" name="Freeform: Shape 503"/>
          <p:cNvSpPr/>
          <p:nvPr/>
        </p:nvSpPr>
        <p:spPr>
          <a:xfrm>
            <a:off x="1350157" y="1264386"/>
            <a:ext cx="526922" cy="585891"/>
          </a:xfrm>
          <a:custGeom>
            <a:avLst/>
            <a:gdLst>
              <a:gd name="connsiteX0" fmla="*/ 788092 w 1280633"/>
              <a:gd name="connsiteY0" fmla="*/ 202791 h 1423953"/>
              <a:gd name="connsiteX1" fmla="*/ 1033123 w 1280633"/>
              <a:gd name="connsiteY1" fmla="*/ 1681 h 1423953"/>
              <a:gd name="connsiteX2" fmla="*/ 1283239 w 1280633"/>
              <a:gd name="connsiteY2" fmla="*/ 201404 h 1423953"/>
              <a:gd name="connsiteX3" fmla="*/ 1033123 w 1280633"/>
              <a:gd name="connsiteY3" fmla="*/ 410374 h 1423953"/>
              <a:gd name="connsiteX4" fmla="*/ 856515 w 1280633"/>
              <a:gd name="connsiteY4" fmla="*/ 347498 h 1423953"/>
              <a:gd name="connsiteX5" fmla="*/ 860676 w 1280633"/>
              <a:gd name="connsiteY5" fmla="*/ 1176443 h 1423953"/>
              <a:gd name="connsiteX6" fmla="*/ 862063 w 1280633"/>
              <a:gd name="connsiteY6" fmla="*/ 1306817 h 1423953"/>
              <a:gd name="connsiteX7" fmla="*/ 857902 w 1280633"/>
              <a:gd name="connsiteY7" fmla="*/ 1311441 h 1423953"/>
              <a:gd name="connsiteX8" fmla="*/ 12777 w 1280633"/>
              <a:gd name="connsiteY8" fmla="*/ 1425634 h 1423953"/>
              <a:gd name="connsiteX9" fmla="*/ 7691 w 1280633"/>
              <a:gd name="connsiteY9" fmla="*/ 1421011 h 1423953"/>
              <a:gd name="connsiteX10" fmla="*/ 7691 w 1280633"/>
              <a:gd name="connsiteY10" fmla="*/ 1401593 h 1423953"/>
              <a:gd name="connsiteX11" fmla="*/ 7691 w 1280633"/>
              <a:gd name="connsiteY11" fmla="*/ 1401593 h 1423953"/>
              <a:gd name="connsiteX12" fmla="*/ 1681 w 1280633"/>
              <a:gd name="connsiteY12" fmla="*/ 303115 h 1423953"/>
              <a:gd name="connsiteX13" fmla="*/ 249024 w 1280633"/>
              <a:gd name="connsiteY13" fmla="*/ 98306 h 1423953"/>
              <a:gd name="connsiteX14" fmla="*/ 499140 w 1280633"/>
              <a:gd name="connsiteY14" fmla="*/ 297105 h 1423953"/>
              <a:gd name="connsiteX15" fmla="*/ 249024 w 1280633"/>
              <a:gd name="connsiteY15" fmla="*/ 506999 h 1423953"/>
              <a:gd name="connsiteX16" fmla="*/ 72416 w 1280633"/>
              <a:gd name="connsiteY16" fmla="*/ 444124 h 1423953"/>
              <a:gd name="connsiteX17" fmla="*/ 76115 w 1280633"/>
              <a:gd name="connsiteY17" fmla="*/ 1280465 h 1423953"/>
              <a:gd name="connsiteX18" fmla="*/ 790866 w 1280633"/>
              <a:gd name="connsiteY18" fmla="*/ 1178292 h 1423953"/>
              <a:gd name="connsiteX19" fmla="*/ 786705 w 1280633"/>
              <a:gd name="connsiteY19" fmla="*/ 207414 h 1423953"/>
              <a:gd name="connsiteX20" fmla="*/ 788092 w 1280633"/>
              <a:gd name="connsiteY20" fmla="*/ 202791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80633" h="1423953">
                <a:moveTo>
                  <a:pt x="788092" y="202791"/>
                </a:moveTo>
                <a:cubicBezTo>
                  <a:pt x="791790" y="91834"/>
                  <a:pt x="901361" y="1681"/>
                  <a:pt x="1033123" y="1681"/>
                </a:cubicBezTo>
                <a:cubicBezTo>
                  <a:pt x="1168583" y="1681"/>
                  <a:pt x="1283239" y="88598"/>
                  <a:pt x="1283239" y="201404"/>
                </a:cubicBezTo>
                <a:cubicBezTo>
                  <a:pt x="1283239" y="314211"/>
                  <a:pt x="1168583" y="410374"/>
                  <a:pt x="1033123" y="410374"/>
                </a:cubicBezTo>
                <a:cubicBezTo>
                  <a:pt x="966548" y="410374"/>
                  <a:pt x="902748" y="387720"/>
                  <a:pt x="856515" y="347498"/>
                </a:cubicBezTo>
                <a:lnTo>
                  <a:pt x="860676" y="1176443"/>
                </a:lnTo>
                <a:lnTo>
                  <a:pt x="862063" y="1306817"/>
                </a:lnTo>
                <a:lnTo>
                  <a:pt x="857902" y="1311441"/>
                </a:lnTo>
                <a:lnTo>
                  <a:pt x="12777" y="1425634"/>
                </a:lnTo>
                <a:lnTo>
                  <a:pt x="7691" y="1421011"/>
                </a:lnTo>
                <a:lnTo>
                  <a:pt x="7691" y="1401593"/>
                </a:lnTo>
                <a:lnTo>
                  <a:pt x="7691" y="1401593"/>
                </a:lnTo>
                <a:lnTo>
                  <a:pt x="1681" y="303115"/>
                </a:lnTo>
                <a:cubicBezTo>
                  <a:pt x="5380" y="192158"/>
                  <a:pt x="116799" y="98306"/>
                  <a:pt x="249024" y="98306"/>
                </a:cubicBezTo>
                <a:cubicBezTo>
                  <a:pt x="384484" y="98306"/>
                  <a:pt x="499140" y="184761"/>
                  <a:pt x="499140" y="297105"/>
                </a:cubicBezTo>
                <a:cubicBezTo>
                  <a:pt x="499140" y="410374"/>
                  <a:pt x="384484" y="506999"/>
                  <a:pt x="249024" y="506999"/>
                </a:cubicBezTo>
                <a:cubicBezTo>
                  <a:pt x="182449" y="506999"/>
                  <a:pt x="118649" y="484346"/>
                  <a:pt x="72416" y="444124"/>
                </a:cubicBezTo>
                <a:lnTo>
                  <a:pt x="76115" y="1280465"/>
                </a:lnTo>
                <a:lnTo>
                  <a:pt x="790866" y="1178292"/>
                </a:lnTo>
                <a:lnTo>
                  <a:pt x="786705" y="207414"/>
                </a:lnTo>
                <a:lnTo>
                  <a:pt x="788092" y="202791"/>
                </a:lnTo>
                <a:close/>
              </a:path>
            </a:pathLst>
          </a:custGeom>
          <a:solidFill>
            <a:schemeClr val="accent2"/>
          </a:solidFill>
          <a:ln w="4618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05" name="Freeform: Shape 504"/>
          <p:cNvSpPr/>
          <p:nvPr/>
        </p:nvSpPr>
        <p:spPr>
          <a:xfrm>
            <a:off x="8644467" y="4465045"/>
            <a:ext cx="526922" cy="585891"/>
          </a:xfrm>
          <a:custGeom>
            <a:avLst/>
            <a:gdLst>
              <a:gd name="connsiteX0" fmla="*/ 788092 w 1280633"/>
              <a:gd name="connsiteY0" fmla="*/ 202791 h 1423953"/>
              <a:gd name="connsiteX1" fmla="*/ 1033123 w 1280633"/>
              <a:gd name="connsiteY1" fmla="*/ 1681 h 1423953"/>
              <a:gd name="connsiteX2" fmla="*/ 1283239 w 1280633"/>
              <a:gd name="connsiteY2" fmla="*/ 201404 h 1423953"/>
              <a:gd name="connsiteX3" fmla="*/ 1033123 w 1280633"/>
              <a:gd name="connsiteY3" fmla="*/ 410374 h 1423953"/>
              <a:gd name="connsiteX4" fmla="*/ 856515 w 1280633"/>
              <a:gd name="connsiteY4" fmla="*/ 347498 h 1423953"/>
              <a:gd name="connsiteX5" fmla="*/ 860676 w 1280633"/>
              <a:gd name="connsiteY5" fmla="*/ 1176443 h 1423953"/>
              <a:gd name="connsiteX6" fmla="*/ 862063 w 1280633"/>
              <a:gd name="connsiteY6" fmla="*/ 1306817 h 1423953"/>
              <a:gd name="connsiteX7" fmla="*/ 857902 w 1280633"/>
              <a:gd name="connsiteY7" fmla="*/ 1311441 h 1423953"/>
              <a:gd name="connsiteX8" fmla="*/ 12777 w 1280633"/>
              <a:gd name="connsiteY8" fmla="*/ 1425634 h 1423953"/>
              <a:gd name="connsiteX9" fmla="*/ 7691 w 1280633"/>
              <a:gd name="connsiteY9" fmla="*/ 1421011 h 1423953"/>
              <a:gd name="connsiteX10" fmla="*/ 7691 w 1280633"/>
              <a:gd name="connsiteY10" fmla="*/ 1401593 h 1423953"/>
              <a:gd name="connsiteX11" fmla="*/ 7691 w 1280633"/>
              <a:gd name="connsiteY11" fmla="*/ 1401593 h 1423953"/>
              <a:gd name="connsiteX12" fmla="*/ 1681 w 1280633"/>
              <a:gd name="connsiteY12" fmla="*/ 303115 h 1423953"/>
              <a:gd name="connsiteX13" fmla="*/ 249024 w 1280633"/>
              <a:gd name="connsiteY13" fmla="*/ 98306 h 1423953"/>
              <a:gd name="connsiteX14" fmla="*/ 499140 w 1280633"/>
              <a:gd name="connsiteY14" fmla="*/ 297105 h 1423953"/>
              <a:gd name="connsiteX15" fmla="*/ 249024 w 1280633"/>
              <a:gd name="connsiteY15" fmla="*/ 506999 h 1423953"/>
              <a:gd name="connsiteX16" fmla="*/ 72416 w 1280633"/>
              <a:gd name="connsiteY16" fmla="*/ 444124 h 1423953"/>
              <a:gd name="connsiteX17" fmla="*/ 76115 w 1280633"/>
              <a:gd name="connsiteY17" fmla="*/ 1280465 h 1423953"/>
              <a:gd name="connsiteX18" fmla="*/ 790866 w 1280633"/>
              <a:gd name="connsiteY18" fmla="*/ 1178292 h 1423953"/>
              <a:gd name="connsiteX19" fmla="*/ 786705 w 1280633"/>
              <a:gd name="connsiteY19" fmla="*/ 207414 h 1423953"/>
              <a:gd name="connsiteX20" fmla="*/ 788092 w 1280633"/>
              <a:gd name="connsiteY20" fmla="*/ 202791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80633" h="1423953">
                <a:moveTo>
                  <a:pt x="788092" y="202791"/>
                </a:moveTo>
                <a:cubicBezTo>
                  <a:pt x="791790" y="91834"/>
                  <a:pt x="901361" y="1681"/>
                  <a:pt x="1033123" y="1681"/>
                </a:cubicBezTo>
                <a:cubicBezTo>
                  <a:pt x="1168583" y="1681"/>
                  <a:pt x="1283239" y="88598"/>
                  <a:pt x="1283239" y="201404"/>
                </a:cubicBezTo>
                <a:cubicBezTo>
                  <a:pt x="1283239" y="314211"/>
                  <a:pt x="1168583" y="410374"/>
                  <a:pt x="1033123" y="410374"/>
                </a:cubicBezTo>
                <a:cubicBezTo>
                  <a:pt x="966548" y="410374"/>
                  <a:pt x="902748" y="387720"/>
                  <a:pt x="856515" y="347498"/>
                </a:cubicBezTo>
                <a:lnTo>
                  <a:pt x="860676" y="1176443"/>
                </a:lnTo>
                <a:lnTo>
                  <a:pt x="862063" y="1306817"/>
                </a:lnTo>
                <a:lnTo>
                  <a:pt x="857902" y="1311441"/>
                </a:lnTo>
                <a:lnTo>
                  <a:pt x="12777" y="1425634"/>
                </a:lnTo>
                <a:lnTo>
                  <a:pt x="7691" y="1421011"/>
                </a:lnTo>
                <a:lnTo>
                  <a:pt x="7691" y="1401593"/>
                </a:lnTo>
                <a:lnTo>
                  <a:pt x="7691" y="1401593"/>
                </a:lnTo>
                <a:lnTo>
                  <a:pt x="1681" y="303115"/>
                </a:lnTo>
                <a:cubicBezTo>
                  <a:pt x="5380" y="192158"/>
                  <a:pt x="116799" y="98306"/>
                  <a:pt x="249024" y="98306"/>
                </a:cubicBezTo>
                <a:cubicBezTo>
                  <a:pt x="384484" y="98306"/>
                  <a:pt x="499140" y="184761"/>
                  <a:pt x="499140" y="297105"/>
                </a:cubicBezTo>
                <a:cubicBezTo>
                  <a:pt x="499140" y="410374"/>
                  <a:pt x="384484" y="506999"/>
                  <a:pt x="249024" y="506999"/>
                </a:cubicBezTo>
                <a:cubicBezTo>
                  <a:pt x="182449" y="506999"/>
                  <a:pt x="118649" y="484346"/>
                  <a:pt x="72416" y="444124"/>
                </a:cubicBezTo>
                <a:lnTo>
                  <a:pt x="76115" y="1280465"/>
                </a:lnTo>
                <a:lnTo>
                  <a:pt x="790866" y="1178292"/>
                </a:lnTo>
                <a:lnTo>
                  <a:pt x="786705" y="207414"/>
                </a:lnTo>
                <a:lnTo>
                  <a:pt x="788092" y="20279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4618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06" name="Freeform: Shape 505"/>
          <p:cNvSpPr/>
          <p:nvPr/>
        </p:nvSpPr>
        <p:spPr>
          <a:xfrm rot="19479816">
            <a:off x="4082050" y="932979"/>
            <a:ext cx="439943" cy="699396"/>
          </a:xfrm>
          <a:custGeom>
            <a:avLst/>
            <a:gdLst>
              <a:gd name="connsiteX0" fmla="*/ 629126 w 742950"/>
              <a:gd name="connsiteY0" fmla="*/ 297656 h 1181100"/>
              <a:gd name="connsiteX1" fmla="*/ 437674 w 742950"/>
              <a:gd name="connsiteY1" fmla="*/ 9049 h 1181100"/>
              <a:gd name="connsiteX2" fmla="*/ 437674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6246 w 742950"/>
              <a:gd name="connsiteY9" fmla="*/ 997744 h 1181100"/>
              <a:gd name="connsiteX10" fmla="*/ 446246 w 742950"/>
              <a:gd name="connsiteY10" fmla="*/ 999649 h 1181100"/>
              <a:gd name="connsiteX11" fmla="*/ 446246 w 742950"/>
              <a:gd name="connsiteY11" fmla="*/ 999649 h 1181100"/>
              <a:gd name="connsiteX12" fmla="*/ 446246 w 742950"/>
              <a:gd name="connsiteY12" fmla="*/ 999649 h 1181100"/>
              <a:gd name="connsiteX13" fmla="*/ 441484 w 742950"/>
              <a:gd name="connsiteY13" fmla="*/ 201454 h 1181100"/>
              <a:gd name="connsiteX14" fmla="*/ 604361 w 742950"/>
              <a:gd name="connsiteY14" fmla="*/ 351949 h 1181100"/>
              <a:gd name="connsiteX15" fmla="*/ 643414 w 742950"/>
              <a:gd name="connsiteY15" fmla="*/ 626269 h 1181100"/>
              <a:gd name="connsiteX16" fmla="*/ 629126 w 742950"/>
              <a:gd name="connsiteY16" fmla="*/ 29765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2950" h="1181100">
                <a:moveTo>
                  <a:pt x="629126" y="297656"/>
                </a:moveTo>
                <a:cubicBezTo>
                  <a:pt x="460534" y="185261"/>
                  <a:pt x="437674" y="10001"/>
                  <a:pt x="437674" y="9049"/>
                </a:cubicBezTo>
                <a:lnTo>
                  <a:pt x="437674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6246" y="997744"/>
                </a:lnTo>
                <a:lnTo>
                  <a:pt x="446246" y="999649"/>
                </a:lnTo>
                <a:cubicBezTo>
                  <a:pt x="446246" y="999649"/>
                  <a:pt x="446246" y="999649"/>
                  <a:pt x="446246" y="999649"/>
                </a:cubicBezTo>
                <a:cubicBezTo>
                  <a:pt x="446246" y="999649"/>
                  <a:pt x="446246" y="999649"/>
                  <a:pt x="446246" y="999649"/>
                </a:cubicBezTo>
                <a:lnTo>
                  <a:pt x="441484" y="201454"/>
                </a:lnTo>
                <a:cubicBezTo>
                  <a:pt x="469106" y="244316"/>
                  <a:pt x="516731" y="286226"/>
                  <a:pt x="604361" y="351949"/>
                </a:cubicBezTo>
                <a:cubicBezTo>
                  <a:pt x="777716" y="481489"/>
                  <a:pt x="643414" y="626269"/>
                  <a:pt x="643414" y="626269"/>
                </a:cubicBezTo>
                <a:cubicBezTo>
                  <a:pt x="753904" y="571976"/>
                  <a:pt x="791051" y="406241"/>
                  <a:pt x="629126" y="29765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graphicFrame>
        <p:nvGraphicFramePr>
          <p:cNvPr id="4" name="图示 3"/>
          <p:cNvGraphicFramePr/>
          <p:nvPr/>
        </p:nvGraphicFramePr>
        <p:xfrm>
          <a:off x="2032000" y="106362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关于编程我想说些什么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1870" y="1388745"/>
            <a:ext cx="1008634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编程是逻辑上的概念吗？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编程可以是算术、流程、算法等脱离语言的逻辑概念，也可以是与外界世界交互的实际操控、不同语言相异的具体实现、日常工作生活的得力助手、操作系统的完全控制。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如何形象理解操作系统？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硬件操作、逻辑上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的文件管理和文件操作。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如何理解编程语言在做什么？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编程语言也是语言，语言即为了交流之需，而编程语言主要的功能就是执行命令和循环，循环赋予了编程语言强大的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生产力。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当你使用一门编程语言的时候，你在寻找哪些东西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变量、条件语句、循环、函数、类、输入输出、异常处理、语法特性、系统函数库、第三方库、擅长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领域。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关于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受众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1870" y="1388745"/>
            <a:ext cx="1008634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我可以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听吗？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本系列课程面向平时可能用得到编程的潜在玩家、收藏了一堆学习资料又没有时间看起来的热心玩家、和想了解一些新概念的高级玩家。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从头开始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讲？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是的，但是不会特别细，力求完整不求甚解，有抛砖引玉的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作用，根据这个指南，可以做很丰富的拓展，所以不要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止步于此。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免责声明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闻道有先后，术业有专攻，讲的东西今天可能是对的，明天可能就变了，而且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会做一些形象化话术转变不求精确，你要自己把握和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理解。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链接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hlinkClick r:id="rId1" tooltip="" action="ppaction://hlinkfile"/>
              </a:rPr>
              <a:t>https://github.com/eccstartup/llm4dummies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270" y="5008245"/>
            <a:ext cx="1687195" cy="16833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关于内容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范围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1870" y="1388745"/>
            <a:ext cx="1008634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最初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设想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从编程开始，从编程人员角度讲讲大语言模型是如何被用起来的，因此就要涵盖编程语言、模型搭建、模型自身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、应用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几种应用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场景。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大纲准确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吗？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不准确，都是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ChatGPT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写的，不用完全参考，但也不会有太大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出入。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详细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一点？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anaconda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git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github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IDE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、数据处理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huggingface transformers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ollama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、交互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等等。欢迎提需求，我会继续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补充。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还有什么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要补充的？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讲的内容不重要，链接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重要。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力求准备环节轻松一些，减少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内耗。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讲讲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git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1870" y="1388745"/>
            <a:ext cx="1008634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下载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安装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安装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exe</a:t>
            </a:r>
            <a:endParaRPr 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hlinkClick r:id="rId1" tooltip="" action="ppaction://hlinkfile"/>
              </a:rPr>
              <a:t>https://git-scm.com/download/win</a:t>
            </a:r>
            <a:endParaRPr lang="en-US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MacOS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安装Xcode Command Line Tools，和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homebrew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xcode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select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install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hlinkClick r:id="rId2" tooltip="" action="ppaction://hlinkfile"/>
              </a:rPr>
              <a:t>https://brew.sh/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hlinkClick r:id="rId3" tooltip="" action="ppaction://hlinkfile"/>
              </a:rPr>
              <a:t>https://iterm2.com/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github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git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吗？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不是，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github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是基于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git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界面，后来成了全球最大的代码共享平台（不一定开源），被微软收购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了。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git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是一种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代码版本控制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工具。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git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我需要会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什么？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clone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足够，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commit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pull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push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更好，理解分支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最佳。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hlinkClick r:id="rId4" tooltip="" action="ppaction://hlinkfile"/>
              </a:rPr>
              <a:t>https://nulab.com/zh-cn/learn/software-development/git-tutorial/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安装编程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环境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1870" y="1388745"/>
            <a:ext cx="10086340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Anaconda/Miniconda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宋体" panose="02010600030101010101" pitchFamily="2" charset="-122"/>
                <a:ea typeface="宋体" panose="02010600030101010101" pitchFamily="2" charset="-122"/>
              </a:rPr>
              <a:t>Anaconda </a:t>
            </a:r>
            <a:r>
              <a:rPr lang="en-US" sz="2000">
                <a:latin typeface="宋体" panose="02010600030101010101" pitchFamily="2" charset="-122"/>
                <a:ea typeface="宋体" panose="02010600030101010101" pitchFamily="2" charset="-122"/>
                <a:hlinkClick r:id="rId1" tooltip="" action="ppaction://hlinkfile"/>
              </a:rPr>
              <a:t>https://www.anaconda.com/download</a:t>
            </a:r>
            <a:endParaRPr 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宋体" panose="02010600030101010101" pitchFamily="2" charset="-122"/>
                <a:ea typeface="宋体" panose="02010600030101010101" pitchFamily="2" charset="-122"/>
              </a:rPr>
              <a:t>Miniconda </a:t>
            </a:r>
            <a:r>
              <a:rPr lang="en-US" sz="2000">
                <a:latin typeface="宋体" panose="02010600030101010101" pitchFamily="2" charset="-122"/>
                <a:ea typeface="宋体" panose="02010600030101010101" pitchFamily="2" charset="-122"/>
                <a:hlinkClick r:id="rId2" tooltip="" action="ppaction://hlinkfile"/>
              </a:rPr>
              <a:t>https://docs.anaconda.com/miniconda/</a:t>
            </a:r>
            <a:endParaRPr 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可以不安装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Python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hlinkClick r:id="rId3" tooltip="" action="ppaction://hlinkfile"/>
              </a:rPr>
              <a:t>https://www.python.org/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Jupyter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怎么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安装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pip install jupyterlab notebook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hlinkClick r:id="rId4" tooltip="" action="ppaction://hlinkfile"/>
              </a:rPr>
              <a:t>https://jupyter.org/install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Pycharm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hlinkClick r:id="rId5" tooltip="" action="ppaction://hlinkfile"/>
              </a:rPr>
              <a:t>https://www.jetbrains.com/pycharm/download/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宋体" panose="02010600030101010101" pitchFamily="2" charset="-122"/>
                <a:ea typeface="宋体" panose="02010600030101010101" pitchFamily="2" charset="-122"/>
              </a:rPr>
              <a:t>Pycharm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conda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环境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理解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conda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pip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conda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是环境管理工具，也是包管理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工具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pip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是包管理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工具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镜像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hlinkClick r:id="rId6" tooltip="" action="ppaction://hlinkfile"/>
              </a:rPr>
              <a:t>https://mirrors.tuna.tsinghua.edu.cn/help/pypi/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5FC4"/>
      </a:accent1>
      <a:accent2>
        <a:srgbClr val="985ECA"/>
      </a:accent2>
      <a:accent3>
        <a:srgbClr val="92C644"/>
      </a:accent3>
      <a:accent4>
        <a:srgbClr val="F4BD59"/>
      </a:accent4>
      <a:accent5>
        <a:srgbClr val="58A8DD"/>
      </a:accent5>
      <a:accent6>
        <a:srgbClr val="7CCCCD"/>
      </a:accent6>
      <a:hlink>
        <a:srgbClr val="0563C1"/>
      </a:hlink>
      <a:folHlink>
        <a:srgbClr val="954F72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5FC4"/>
      </a:accent1>
      <a:accent2>
        <a:srgbClr val="985ECA"/>
      </a:accent2>
      <a:accent3>
        <a:srgbClr val="92C644"/>
      </a:accent3>
      <a:accent4>
        <a:srgbClr val="F4BD59"/>
      </a:accent4>
      <a:accent5>
        <a:srgbClr val="58A8DD"/>
      </a:accent5>
      <a:accent6>
        <a:srgbClr val="7CCCCD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5FC4"/>
      </a:accent1>
      <a:accent2>
        <a:srgbClr val="985ECA"/>
      </a:accent2>
      <a:accent3>
        <a:srgbClr val="92C644"/>
      </a:accent3>
      <a:accent4>
        <a:srgbClr val="F4BD59"/>
      </a:accent4>
      <a:accent5>
        <a:srgbClr val="58A8DD"/>
      </a:accent5>
      <a:accent6>
        <a:srgbClr val="7CCCCD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1902</Words>
  <Application>WPS 演示</Application>
  <PresentationFormat>Widescreen</PresentationFormat>
  <Paragraphs>135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32" baseType="lpstr">
      <vt:lpstr>Arial</vt:lpstr>
      <vt:lpstr>宋体</vt:lpstr>
      <vt:lpstr>Wingdings</vt:lpstr>
      <vt:lpstr>FZShuTi</vt:lpstr>
      <vt:lpstr>苹方-简</vt:lpstr>
      <vt:lpstr>HY견명조</vt:lpstr>
      <vt:lpstr>Apple SD Gothic Neo</vt:lpstr>
      <vt:lpstr>微软雅黑</vt:lpstr>
      <vt:lpstr>汉仪旗黑</vt:lpstr>
      <vt:lpstr>Arial Unicode MS</vt:lpstr>
      <vt:lpstr>Calibri</vt:lpstr>
      <vt:lpstr>Helvetica Neue</vt:lpstr>
      <vt:lpstr>等线</vt:lpstr>
      <vt:lpstr>Malgun Gothic</vt:lpstr>
      <vt:lpstr>Apple Color Emoji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eccstartup</cp:lastModifiedBy>
  <cp:revision>167</cp:revision>
  <dcterms:created xsi:type="dcterms:W3CDTF">2024-07-23T04:39:06Z</dcterms:created>
  <dcterms:modified xsi:type="dcterms:W3CDTF">2024-07-23T04:39:06Z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2052-5.7.3.8095</vt:lpwstr>
  </property>
</Properties>
</file>