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0"/>
  </p:notesMasterIdLst>
  <p:sldIdLst>
    <p:sldId id="355" r:id="rId5"/>
    <p:sldId id="426" r:id="rId6"/>
    <p:sldId id="420" r:id="rId7"/>
    <p:sldId id="435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ython.langchain.com/v0.2/docs/introduction/" TargetMode="Externa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ython.langchain.com/v0.2/docs/concepts/" TargetMode="Externa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ython.langchain.com/v0.2/docs/integrations/platforms/" TargetMode="External"/><Relationship Id="rId1" Type="http://schemas.openxmlformats.org/officeDocument/2006/relationships/hyperlink" Target="https://python.langchain.com/v0.2/docs/tutorial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第六节：</a:t>
              </a:r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LangChain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考古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2024.8.20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Introduction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965200"/>
            <a:ext cx="7882890" cy="5296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7560" y="6261735"/>
            <a:ext cx="5516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 action="ppaction://hlinkfile"/>
              </a:rPr>
              <a:t>https://python.langchain.com/v0.2/docs/introduction/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Concept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ions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101215"/>
            <a:ext cx="8382000" cy="336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82340" y="5466715"/>
            <a:ext cx="5226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 action="ppaction://hlinkfile"/>
              </a:rPr>
              <a:t>https://python.langchain.com/v0.2/docs/concepts/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Tutorials &amp;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Integrations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Tutorials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https://python.langchain.com/v0.2/docs/tutorials/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Integrations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https://python.langchain.com/v0.2/docs/integrations/platforms/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216</cp:revision>
  <dcterms:created xsi:type="dcterms:W3CDTF">2024-08-20T05:53:02Z</dcterms:created>
  <dcterms:modified xsi:type="dcterms:W3CDTF">2024-08-20T05:53:02Z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