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6"/>
  </p:notesMasterIdLst>
  <p:sldIdLst>
    <p:sldId id="355" r:id="rId5"/>
    <p:sldId id="425" r:id="rId6"/>
    <p:sldId id="426" r:id="rId7"/>
    <p:sldId id="419" r:id="rId8"/>
    <p:sldId id="420" r:id="rId9"/>
    <p:sldId id="435" r:id="rId10"/>
    <p:sldId id="436" r:id="rId11"/>
    <p:sldId id="437" r:id="rId12"/>
    <p:sldId id="421" r:id="rId13"/>
    <p:sldId id="422" r:id="rId14"/>
    <p:sldId id="3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ollama/ollama?tab=readme-ov-file#community-integr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github.com/ollama/ollama/blob/main/docs/modelfile.md" TargetMode="External"/><Relationship Id="rId3" Type="http://schemas.openxmlformats.org/officeDocument/2006/relationships/hyperlink" Target="https://github.com/ggerganov/ggml/blob/master/docs/gguf.md" TargetMode="External"/><Relationship Id="rId2" Type="http://schemas.openxmlformats.org/officeDocument/2006/relationships/hyperlink" Target="https://huggingface.co/docs/hub/en/gguf" TargetMode="External"/><Relationship Id="rId1" Type="http://schemas.openxmlformats.org/officeDocument/2006/relationships/hyperlink" Target="https://github.com/ollama/ollama/blob/main/docs/import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hyperlink" Target="https://ollama.com/blog/openai-compatibil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ollama/ollama-python/blob/main/examples/tools/main.py" TargetMode="External"/><Relationship Id="rId1" Type="http://schemas.openxmlformats.org/officeDocument/2006/relationships/hyperlink" Target="https://ollama.com/blog/openai-compatibilit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第五节：</a:t>
              </a:r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Ollama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生态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概览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2024.8.13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社区工具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https://github.com/ollama/ollama?tab=readme-ov-file#community-integrations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511300"/>
            <a:ext cx="94361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基本用法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ollama run llama3.1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导入自己的模型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https://github.com/ollama/ollama/blob/main/docs/import.md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gguf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https://huggingface.co/docs/hub/en/gguf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https://github.com/ggerganov/ggml/blob/master/docs/gguf.md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Modelfile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https://github.com/ollama/ollama/blob/main/docs/modelfile.md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0751"/>
          <a:stretch>
            <a:fillRect/>
          </a:stretch>
        </p:blipFill>
        <p:spPr>
          <a:xfrm>
            <a:off x="162560" y="2474595"/>
            <a:ext cx="6463030" cy="410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-313"/>
          <a:stretch>
            <a:fillRect/>
          </a:stretch>
        </p:blipFill>
        <p:spPr>
          <a:xfrm>
            <a:off x="4770120" y="1816100"/>
            <a:ext cx="7126605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__all__ = [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...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'generate',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'chat',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'embed',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'embeddings',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'pull',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'push',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'create',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'delete',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'list',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'copy',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'show',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'ps',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OpenAI Python library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https://ollama.com/blog/openai-compatibility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40" y="2739390"/>
            <a:ext cx="6121400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Ollama API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870" y="1388745"/>
            <a:ext cx="100863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 API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pip install ollama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OpenAI Python library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https://ollama.com/blog/openai-compatibility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tools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https://github.com/ollama/ollama-python/blob/main/examples/tools/main.py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演示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eccstartup</cp:lastModifiedBy>
  <cp:revision>213</cp:revision>
  <dcterms:created xsi:type="dcterms:W3CDTF">2024-08-13T12:02:08Z</dcterms:created>
  <dcterms:modified xsi:type="dcterms:W3CDTF">2024-08-13T12:02:08Z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