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6D69-80BD-6ED2-90AD-70E6FC72C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EEECE-F453-5BBE-B521-D4A5C09B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5F59-3BBD-3051-43F3-11BE4DB6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0CA7-8E9C-DD83-4E05-F16D8CAF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D008-7F53-EAED-77EE-E547C58A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9866-A38E-A971-1A21-70537D09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E6958-9749-A86C-777E-05B790DE9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F5E6-24AB-BFBD-072E-69ADB09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7206B-1010-9144-366D-C436F328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BE77-ABE0-F65A-A744-3EBF06D2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5BF5-3084-768F-EB0D-E3F442AB2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1B9C2-1A54-F5FB-922C-3D779DDEA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E0A08-ADDB-3A0F-E2D0-4FCF3608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23B6-6C4F-B94C-3FFE-5660EBFF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57CBE-F709-4556-581B-125C50E6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E26E-586D-8AB6-4D92-DB2C5A06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B30F-971B-39A6-9389-DA65DB11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15FF-F00A-D502-996B-2B3FDF8A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C4D1-2EC9-675D-65CE-2EEDBFBF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14C07-BAFA-6FE1-4AE3-5DED06E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BF87-E3F3-E85F-7076-BA046B89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3E9D-3ED3-ED17-4B24-FF8767A5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2FFD-4001-CA91-8016-348A3012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07C5-AFF5-8310-7515-4142B6EB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AC39C-C5AB-E63B-20AF-AA5C08E1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5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889E-CFDD-EB9C-95D4-78A5CA1A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3724-08A8-A94E-1E21-1F1125046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034E3-023C-09AC-A437-2471E1FA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638A8-3069-1757-03DC-22086CE0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66A6E-6050-6EEE-A3FC-0AFD0083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99411-BA24-BA76-E13C-359A4896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C089-FA1C-3457-DCFE-A06BA63E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4DAA-E407-FFD5-90F5-70D5C337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B50EA-8028-976E-456E-D23DC1BEC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A4FF0-0118-6606-B5EF-0ADD0596D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CB974-EDDC-FB59-5961-0A072F88D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2B869-69B8-2650-4342-2F5F9E4A3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E850A-8A2F-DA6F-10C3-47618C6E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5A838-81EA-0A26-A1CD-480DB017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90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75E0-6B1E-E276-BAD0-21E5556E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A5B3E-A92A-215F-4217-BE2FD927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B7291-74DD-A0E8-76E9-34BF382C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7031D-979F-C9DF-E7D2-45649C73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9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9CF2-780D-F982-2F9A-E01B1D9A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7BD61-A1BD-A983-05FC-1268DAB2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D945-D471-5EB3-01B3-CD9F2A43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FCF-0A16-5E47-BF2A-AFC6843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0A09-F512-008A-E42E-609C140A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5F8C5-BF6D-2192-548C-A373B77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B782-081C-A2BA-9C73-7AB07132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024B-4A50-B4B1-5355-8E5A6BF0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006D7-3BBC-4862-B6B8-BB9197CF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7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4323-E091-D396-2D65-2E6E3180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88F31-D845-4714-4744-B318D64F9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9A40A-71F3-95BC-8B84-C9063B8F3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1A09-DEA5-2A0B-9357-005D6FE2F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AB48F-E421-6AFE-D906-A5D4D3E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871A3-AF88-B30D-2C64-3ABB364B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7C70-2E54-44E2-3C36-F7A2CC38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6D849-82F9-E7A7-FE47-60FB65A8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AEAFC-CAFB-4F58-1A9B-8D2530DCD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678A-C319-4D11-A052-AA4600EAFDA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AC3E-DDD8-17FA-5B5B-2149A6BC9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DD2F-9B99-F143-D768-5B174E20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3DF4-B8D5-46B6-B9DE-F1DF929F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icssolutions.com/dissertation-resources/descriptive-statistics/data-levels-of-measurement/#:~:text=A%20variable%20has%20one%20of,sometimes%20called%20Continuous%20or%20Scale" TargetMode="External"/><Relationship Id="rId2" Type="http://schemas.openxmlformats.org/officeDocument/2006/relationships/hyperlink" Target="https://www.abs.gov.au/statistics/understanding-statistics/statistical-terms-and-concepts/variables#:~:text=Close-,Definition,type%20are%20examples%20of%20variabl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98CE0-6EF0-32BF-0B04-E4371EB2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Variables and Levels of Measurements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AA7F0-EB58-66D3-0BD9-D01F0D80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By: Eli Dalton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8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a Variable?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FAD2B206-0F47-BB74-9DA7-29ADF886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2" y="2597268"/>
            <a:ext cx="11327549" cy="35681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411770" y="1886557"/>
            <a:ext cx="1136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“A variable is any characteristic, number, or quantity that can be measured or counted”</a:t>
            </a:r>
          </a:p>
        </p:txBody>
      </p:sp>
    </p:spTree>
    <p:extLst>
      <p:ext uri="{BB962C8B-B14F-4D97-AF65-F5344CB8AC3E}">
        <p14:creationId xmlns:p14="http://schemas.microsoft.com/office/powerpoint/2010/main" val="408003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Numerical Variables: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411769" y="1655276"/>
            <a:ext cx="37643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Measurable data, represented as numbers not words or text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into two more specific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countable in a finite amount of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would take forever to count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D33D37D-B668-EB33-0570-111BC67BC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6" b="5323"/>
          <a:stretch/>
        </p:blipFill>
        <p:spPr>
          <a:xfrm>
            <a:off x="4394466" y="2019086"/>
            <a:ext cx="7468779" cy="4141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60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Categorical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Variables: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411769" y="1655276"/>
            <a:ext cx="49574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data that is not a number (string of text or a date)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into three more specific categories: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Nominal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discrete values with no numerical relationship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Ordinal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discrete integers that can be ranked or sorted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</a:t>
            </a: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nary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data types that only have two values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1E99C-8DDB-E3A0-12C7-8D68DED21BB1}"/>
              </a:ext>
            </a:extLst>
          </p:cNvPr>
          <p:cNvSpPr/>
          <p:nvPr/>
        </p:nvSpPr>
        <p:spPr>
          <a:xfrm>
            <a:off x="5780939" y="2382715"/>
            <a:ext cx="1701312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C22BC7-09B7-16D2-B6EB-0CA104EF1C05}"/>
              </a:ext>
            </a:extLst>
          </p:cNvPr>
          <p:cNvSpPr/>
          <p:nvPr/>
        </p:nvSpPr>
        <p:spPr>
          <a:xfrm>
            <a:off x="7942381" y="2382715"/>
            <a:ext cx="1701312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Marital Status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EC9AA5-2F6B-08B7-AAB6-2D08B2BC6328}"/>
              </a:ext>
            </a:extLst>
          </p:cNvPr>
          <p:cNvSpPr/>
          <p:nvPr/>
        </p:nvSpPr>
        <p:spPr>
          <a:xfrm>
            <a:off x="10103823" y="2382715"/>
            <a:ext cx="1701312" cy="914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F6A5AB-7600-07CC-A2FA-D332AA6B2AE6}"/>
              </a:ext>
            </a:extLst>
          </p:cNvPr>
          <p:cNvSpPr/>
          <p:nvPr/>
        </p:nvSpPr>
        <p:spPr>
          <a:xfrm>
            <a:off x="5780939" y="3640549"/>
            <a:ext cx="1701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Satisfaction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FD4EA-4CD8-D74F-3EF0-208042F795D6}"/>
              </a:ext>
            </a:extLst>
          </p:cNvPr>
          <p:cNvSpPr/>
          <p:nvPr/>
        </p:nvSpPr>
        <p:spPr>
          <a:xfrm>
            <a:off x="7942381" y="3640549"/>
            <a:ext cx="1701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Ranking:  1</a:t>
            </a:r>
            <a:r>
              <a:rPr lang="en-US" sz="2400" b="1" baseline="30000" dirty="0"/>
              <a:t>st</a:t>
            </a:r>
            <a:r>
              <a:rPr lang="en-US" sz="2400" b="1" dirty="0"/>
              <a:t>, 2</a:t>
            </a:r>
            <a:r>
              <a:rPr lang="en-US" sz="2400" b="1" baseline="30000" dirty="0"/>
              <a:t>nd</a:t>
            </a:r>
            <a:r>
              <a:rPr lang="en-US" sz="2400" b="1" dirty="0"/>
              <a:t>, 3</a:t>
            </a:r>
            <a:r>
              <a:rPr lang="en-US" sz="2400" b="1" baseline="30000" dirty="0"/>
              <a:t>rd</a:t>
            </a:r>
            <a:r>
              <a:rPr lang="en-US" sz="2400" b="1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EE9C0D-3917-18E3-9FED-1CA76E223CD9}"/>
              </a:ext>
            </a:extLst>
          </p:cNvPr>
          <p:cNvSpPr/>
          <p:nvPr/>
        </p:nvSpPr>
        <p:spPr>
          <a:xfrm>
            <a:off x="10103823" y="3640549"/>
            <a:ext cx="17013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Taxonomic Ranking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EA7682-4411-A0B0-A52F-061A1EDB304D}"/>
              </a:ext>
            </a:extLst>
          </p:cNvPr>
          <p:cNvSpPr/>
          <p:nvPr/>
        </p:nvSpPr>
        <p:spPr>
          <a:xfrm>
            <a:off x="5780939" y="4898383"/>
            <a:ext cx="170131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Yes or 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197F50-AC35-3EB5-7AD4-191BC355FD2A}"/>
              </a:ext>
            </a:extLst>
          </p:cNvPr>
          <p:cNvSpPr/>
          <p:nvPr/>
        </p:nvSpPr>
        <p:spPr>
          <a:xfrm>
            <a:off x="7942381" y="4898383"/>
            <a:ext cx="170131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True or False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C9BA-C1AA-8FA5-D4A1-87AF7BC5F0D9}"/>
              </a:ext>
            </a:extLst>
          </p:cNvPr>
          <p:cNvSpPr/>
          <p:nvPr/>
        </p:nvSpPr>
        <p:spPr>
          <a:xfrm>
            <a:off x="10103823" y="4898383"/>
            <a:ext cx="1701312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 or 1</a:t>
            </a:r>
          </a:p>
        </p:txBody>
      </p:sp>
    </p:spTree>
    <p:extLst>
      <p:ext uri="{BB962C8B-B14F-4D97-AF65-F5344CB8AC3E}">
        <p14:creationId xmlns:p14="http://schemas.microsoft.com/office/powerpoint/2010/main" val="416571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65297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Additional Variable Specifications: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411769" y="1655276"/>
            <a:ext cx="49574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Interval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equal spacing with no true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Can represent values below zero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Ratio 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units of equal magnitude and rank order on a scale with an absolute zero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Independent Variable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is the cause/not effected by others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Dependent Variable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is the effect/relies on changes in the independent variable(s)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DD12CF-A7D1-0F30-AB11-62C02F36D989}"/>
              </a:ext>
            </a:extLst>
          </p:cNvPr>
          <p:cNvSpPr/>
          <p:nvPr/>
        </p:nvSpPr>
        <p:spPr>
          <a:xfrm>
            <a:off x="5780939" y="1822348"/>
            <a:ext cx="5266593" cy="1208942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Temperature in Fahrenheit Scale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298A5D-C464-3FD3-2EC1-B405993C119B}"/>
              </a:ext>
            </a:extLst>
          </p:cNvPr>
          <p:cNvSpPr/>
          <p:nvPr/>
        </p:nvSpPr>
        <p:spPr>
          <a:xfrm>
            <a:off x="5780939" y="3365399"/>
            <a:ext cx="5266593" cy="1208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Height and Weight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B10BDD-101E-D038-5F1A-EDBE7B044986}"/>
              </a:ext>
            </a:extLst>
          </p:cNvPr>
          <p:cNvSpPr/>
          <p:nvPr/>
        </p:nvSpPr>
        <p:spPr>
          <a:xfrm>
            <a:off x="5827831" y="4908450"/>
            <a:ext cx="5266593" cy="12089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Amount of Rain and Plant Growth</a:t>
            </a:r>
          </a:p>
        </p:txBody>
      </p:sp>
    </p:spTree>
    <p:extLst>
      <p:ext uri="{BB962C8B-B14F-4D97-AF65-F5344CB8AC3E}">
        <p14:creationId xmlns:p14="http://schemas.microsoft.com/office/powerpoint/2010/main" val="4019053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65297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Levels of Measurement: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411769" y="1655276"/>
            <a:ext cx="47581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are 4 levels of measurement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These levels of measurement together with your research question determine what statistical analysis is appropriate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8C7346-1732-8DEB-1ED4-C5682A0A3D3A}"/>
              </a:ext>
            </a:extLst>
          </p:cNvPr>
          <p:cNvSpPr/>
          <p:nvPr/>
        </p:nvSpPr>
        <p:spPr>
          <a:xfrm>
            <a:off x="5372099" y="2583021"/>
            <a:ext cx="3754315" cy="327097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94B72F-DA32-87FD-0960-C75E8F0C4657}"/>
              </a:ext>
            </a:extLst>
          </p:cNvPr>
          <p:cNvSpPr/>
          <p:nvPr/>
        </p:nvSpPr>
        <p:spPr>
          <a:xfrm>
            <a:off x="7763244" y="2583021"/>
            <a:ext cx="3754315" cy="3270978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8D420-0EA1-6177-D0BC-32B11B316CFA}"/>
              </a:ext>
            </a:extLst>
          </p:cNvPr>
          <p:cNvSpPr txBox="1"/>
          <p:nvPr/>
        </p:nvSpPr>
        <p:spPr>
          <a:xfrm>
            <a:off x="5665917" y="3963600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Nominal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BE3E-F515-128D-FFDF-D20332882AF1}"/>
              </a:ext>
            </a:extLst>
          </p:cNvPr>
          <p:cNvSpPr txBox="1"/>
          <p:nvPr/>
        </p:nvSpPr>
        <p:spPr>
          <a:xfrm>
            <a:off x="10154389" y="3837454"/>
            <a:ext cx="1063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Ordinal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526993-2EA2-B046-ED3E-3B0F8C40BC61}"/>
              </a:ext>
            </a:extLst>
          </p:cNvPr>
          <p:cNvSpPr/>
          <p:nvPr/>
        </p:nvSpPr>
        <p:spPr>
          <a:xfrm>
            <a:off x="7035691" y="1749459"/>
            <a:ext cx="3014294" cy="258347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Interval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02CB62-1C36-EE32-7214-267901A7B2DC}"/>
              </a:ext>
            </a:extLst>
          </p:cNvPr>
          <p:cNvSpPr/>
          <p:nvPr/>
        </p:nvSpPr>
        <p:spPr>
          <a:xfrm>
            <a:off x="7023604" y="3963600"/>
            <a:ext cx="3014294" cy="2583473"/>
          </a:xfrm>
          <a:prstGeom prst="ellipse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Ratio</a:t>
            </a:r>
          </a:p>
        </p:txBody>
      </p:sp>
    </p:spTree>
    <p:extLst>
      <p:ext uri="{BB962C8B-B14F-4D97-AF65-F5344CB8AC3E}">
        <p14:creationId xmlns:p14="http://schemas.microsoft.com/office/powerpoint/2010/main" val="275226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6B04B-0B7A-9DF7-809F-60C6FF46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65297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AD177-F298-8AFB-B28D-FB5A6EAD5C4D}"/>
              </a:ext>
            </a:extLst>
          </p:cNvPr>
          <p:cNvSpPr txBox="1"/>
          <p:nvPr/>
        </p:nvSpPr>
        <p:spPr>
          <a:xfrm>
            <a:off x="378065" y="2006968"/>
            <a:ext cx="11435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https://www.abs.gov.au/statistics/understanding-statistics/statistical-terms-and-concepts/variables#:~:text=Close-,Definition,type%20are%20examples%20of%20variables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https://www.statisticssolutions.com/dissertation-resources/descriptive-statistics/data-levels-of-measurement/#:~:text=A%20variable%20has%20one%20of,sometimes%20called%20Continuous%20or%20Scale</a:t>
            </a:r>
            <a:r>
              <a:rPr lang="en-U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Presentation PowerPoint #3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54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324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Variables and Levels of Measurements</vt:lpstr>
      <vt:lpstr>What is a Variable?</vt:lpstr>
      <vt:lpstr>Numerical Variables: </vt:lpstr>
      <vt:lpstr>Categorical Variables: </vt:lpstr>
      <vt:lpstr>Additional Variable Specifications: </vt:lpstr>
      <vt:lpstr>Levels of Measurement: 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 Dalton</dc:creator>
  <cp:lastModifiedBy>Eli Dalton</cp:lastModifiedBy>
  <cp:revision>6</cp:revision>
  <dcterms:created xsi:type="dcterms:W3CDTF">2023-04-23T18:15:34Z</dcterms:created>
  <dcterms:modified xsi:type="dcterms:W3CDTF">2023-04-24T03:03:41Z</dcterms:modified>
</cp:coreProperties>
</file>