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64" r:id="rId17"/>
    <p:sldId id="265" r:id="rId18"/>
    <p:sldId id="267" r:id="rId19"/>
    <p:sldId id="268" r:id="rId20"/>
    <p:sldId id="26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EE9DFF-D177-4515-AE9E-7747D00EB55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DE5035-3FD0-4DD4-A285-BBEEF2082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E9DFF-D177-4515-AE9E-7747D00EB55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E5035-3FD0-4DD4-A285-BBEEF2082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E9DFF-D177-4515-AE9E-7747D00EB55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E5035-3FD0-4DD4-A285-BBEEF2082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E9DFF-D177-4515-AE9E-7747D00EB55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E5035-3FD0-4DD4-A285-BBEEF2082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E9DFF-D177-4515-AE9E-7747D00EB55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E5035-3FD0-4DD4-A285-BBEEF2082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E9DFF-D177-4515-AE9E-7747D00EB55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E5035-3FD0-4DD4-A285-BBEEF2082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E9DFF-D177-4515-AE9E-7747D00EB55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E5035-3FD0-4DD4-A285-BBEEF2082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E9DFF-D177-4515-AE9E-7747D00EB55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E5035-3FD0-4DD4-A285-BBEEF2082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E9DFF-D177-4515-AE9E-7747D00EB55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E5035-3FD0-4DD4-A285-BBEEF2082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5EE9DFF-D177-4515-AE9E-7747D00EB55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E5035-3FD0-4DD4-A285-BBEEF2082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EE9DFF-D177-4515-AE9E-7747D00EB55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DE5035-3FD0-4DD4-A285-BBEEF2082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EE9DFF-D177-4515-AE9E-7747D00EB55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DE5035-3FD0-4DD4-A285-BBEEF2082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cde4\OneDrive\바탕 화면\46940277-벡터-화학-아이콘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2" t="17957" r="16400" b="15860"/>
          <a:stretch/>
        </p:blipFill>
        <p:spPr bwMode="auto">
          <a:xfrm>
            <a:off x="6676814" y="44624"/>
            <a:ext cx="235968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109681"/>
          </a:xfrm>
        </p:spPr>
        <p:txBody>
          <a:bodyPr>
            <a:noAutofit/>
          </a:bodyPr>
          <a:lstStyle/>
          <a:p>
            <a:r>
              <a:rPr lang="ko-KR" altLang="en-US" sz="60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원소</a:t>
            </a:r>
            <a:r>
              <a:rPr lang="ko-KR" altLang="en-US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및 </a:t>
            </a:r>
            <a:r>
              <a:rPr lang="ko-KR" altLang="en-US" sz="60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원자</a:t>
            </a:r>
            <a:r>
              <a:rPr lang="ko-KR" altLang="en-US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교육 </a:t>
            </a:r>
            <a:r>
              <a:rPr lang="ko-KR" altLang="en-US" b="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컨텐츠</a:t>
            </a:r>
            <a:endParaRPr lang="ko-KR" altLang="en-US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				</a:t>
            </a: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정영훈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39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3672408"/>
          </a:xfrm>
          <a:solidFill>
            <a:schemeClr val="accent1">
              <a:lumMod val="20000"/>
              <a:lumOff val="80000"/>
            </a:schemeClr>
          </a:solidFill>
        </p:spPr>
        <p:txBody>
          <a:bodyPr numCol="2">
            <a:normAutofit lnSpcReduction="10000"/>
          </a:bodyPr>
          <a:lstStyle/>
          <a:p>
            <a:pPr marL="109728" indent="0">
              <a:buNone/>
            </a:pPr>
            <a:r>
              <a:rPr lang="en-US" altLang="ko-KR" dirty="0" err="1" smtClean="0"/>
              <a:t>ButtonControl</a:t>
            </a:r>
            <a:r>
              <a:rPr lang="en-US" altLang="ko-KR" dirty="0" smtClean="0"/>
              <a:t>(script)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dirty="0" err="1" smtClean="0"/>
              <a:t>ButtonOn</a:t>
            </a:r>
            <a:r>
              <a:rPr lang="en-US" altLang="ko-KR" dirty="0" smtClean="0"/>
              <a:t>()</a:t>
            </a:r>
          </a:p>
          <a:p>
            <a:pPr marL="109728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버튼 </a:t>
            </a:r>
            <a:r>
              <a:rPr lang="ko-KR" altLang="en-US" dirty="0"/>
              <a:t>띄</a:t>
            </a:r>
            <a:r>
              <a:rPr lang="ko-KR" altLang="en-US" dirty="0" smtClean="0"/>
              <a:t>우기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숨기기</a:t>
            </a:r>
            <a:r>
              <a:rPr lang="en-US" altLang="ko-KR" dirty="0" smtClean="0"/>
              <a:t>-</a:t>
            </a:r>
          </a:p>
          <a:p>
            <a:pPr marL="109728" indent="0">
              <a:buNone/>
            </a:pPr>
            <a:r>
              <a:rPr lang="en-US" altLang="ko-KR" dirty="0" err="1" smtClean="0"/>
              <a:t>ScrollOn</a:t>
            </a:r>
            <a:r>
              <a:rPr lang="en-US" altLang="ko-KR" dirty="0" smtClean="0"/>
              <a:t>()</a:t>
            </a:r>
          </a:p>
          <a:p>
            <a:pPr marL="109728" indent="0">
              <a:buNone/>
            </a:pPr>
            <a:r>
              <a:rPr lang="en-US" altLang="ko-KR" dirty="0" smtClean="0"/>
              <a:t>- scrollbar </a:t>
            </a:r>
          </a:p>
          <a:p>
            <a:pPr marL="109728" indent="0">
              <a:buNone/>
            </a:pPr>
            <a:r>
              <a:rPr lang="ko-KR" altLang="en-US" dirty="0" smtClean="0"/>
              <a:t>띄우기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숨기기</a:t>
            </a:r>
            <a:r>
              <a:rPr lang="en-US" altLang="ko-KR" dirty="0" smtClean="0"/>
              <a:t>-</a:t>
            </a:r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err="1" smtClean="0"/>
              <a:t>StopPlay</a:t>
            </a:r>
            <a:r>
              <a:rPr lang="en-US" altLang="ko-KR" dirty="0" smtClean="0"/>
              <a:t>()</a:t>
            </a:r>
          </a:p>
          <a:p>
            <a:pPr marL="109728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전자 멈추기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재생</a:t>
            </a:r>
            <a:r>
              <a:rPr lang="en-US" altLang="ko-KR" dirty="0" smtClean="0"/>
              <a:t>-</a:t>
            </a:r>
          </a:p>
          <a:p>
            <a:pPr marL="109728" indent="0">
              <a:buNone/>
            </a:pPr>
            <a:r>
              <a:rPr lang="en-US" altLang="ko-KR" dirty="0" err="1" smtClean="0"/>
              <a:t>SceneChane</a:t>
            </a:r>
            <a:r>
              <a:rPr lang="en-US" altLang="ko-KR" dirty="0" smtClean="0"/>
              <a:t>()</a:t>
            </a:r>
          </a:p>
          <a:p>
            <a:pPr marL="109728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씬 전환</a:t>
            </a:r>
            <a:r>
              <a:rPr lang="en-US" altLang="ko-KR" dirty="0" smtClean="0"/>
              <a:t>-</a:t>
            </a:r>
          </a:p>
          <a:p>
            <a:pPr marL="109728" indent="0">
              <a:buNone/>
            </a:pPr>
            <a:r>
              <a:rPr lang="en-US" altLang="ko-KR" dirty="0" err="1" smtClean="0"/>
              <a:t>ResetAll</a:t>
            </a:r>
            <a:r>
              <a:rPr lang="en-US" altLang="ko-KR" dirty="0" smtClean="0"/>
              <a:t>()</a:t>
            </a:r>
          </a:p>
          <a:p>
            <a:pPr marL="109728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씬 </a:t>
            </a:r>
            <a:r>
              <a:rPr lang="ko-KR" altLang="en-US" dirty="0" err="1" smtClean="0"/>
              <a:t>재시작</a:t>
            </a:r>
            <a:r>
              <a:rPr lang="en-US" altLang="ko-KR" dirty="0" smtClean="0"/>
              <a:t>-</a:t>
            </a:r>
            <a:endParaRPr lang="en-US" altLang="ko-KR" dirty="0"/>
          </a:p>
        </p:txBody>
      </p:sp>
      <p:pic>
        <p:nvPicPr>
          <p:cNvPr id="8195" name="Picture 3" descr="C:\Users\ecde4\OneDrive\바탕 화면\캡처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9" y="4149080"/>
            <a:ext cx="8839179" cy="182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5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8008" y="332656"/>
            <a:ext cx="8314652" cy="5976664"/>
          </a:xfrm>
          <a:solidFill>
            <a:schemeClr val="accent1">
              <a:lumMod val="20000"/>
              <a:lumOff val="80000"/>
            </a:schemeClr>
          </a:solidFill>
        </p:spPr>
        <p:txBody>
          <a:bodyPr numCol="1">
            <a:normAutofit lnSpcReduction="10000"/>
          </a:bodyPr>
          <a:lstStyle/>
          <a:p>
            <a:pPr marL="109728" indent="0">
              <a:buNone/>
            </a:pPr>
            <a:r>
              <a:rPr lang="en-US" altLang="ko-KR" dirty="0" err="1" smtClean="0"/>
              <a:t>DropControl</a:t>
            </a:r>
            <a:r>
              <a:rPr lang="en-US" altLang="ko-KR" dirty="0" smtClean="0"/>
              <a:t>(script)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/>
              <a:t>public List&lt;</a:t>
            </a:r>
            <a:r>
              <a:rPr lang="en-US" altLang="ko-KR" dirty="0" err="1"/>
              <a:t>GameObject</a:t>
            </a:r>
            <a:r>
              <a:rPr lang="en-US" altLang="ko-KR" dirty="0"/>
              <a:t>&gt; </a:t>
            </a:r>
            <a:r>
              <a:rPr lang="en-US" altLang="ko-KR" dirty="0" err="1"/>
              <a:t>targetobject</a:t>
            </a:r>
            <a:r>
              <a:rPr lang="en-US" altLang="ko-KR" dirty="0"/>
              <a:t> = new List&lt;</a:t>
            </a:r>
            <a:r>
              <a:rPr lang="en-US" altLang="ko-KR" dirty="0" err="1"/>
              <a:t>GameObject</a:t>
            </a:r>
            <a:r>
              <a:rPr lang="en-US" altLang="ko-KR" dirty="0"/>
              <a:t>&gt;();</a:t>
            </a: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</p:txBody>
      </p:sp>
      <p:pic>
        <p:nvPicPr>
          <p:cNvPr id="9218" name="Picture 2" descr="C:\Users\ecde4\OneDrive\바탕 화면\캡처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583613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8008" y="332656"/>
            <a:ext cx="8314652" cy="5976664"/>
          </a:xfrm>
          <a:solidFill>
            <a:schemeClr val="accent1">
              <a:lumMod val="20000"/>
              <a:lumOff val="80000"/>
            </a:schemeClr>
          </a:solidFill>
        </p:spPr>
        <p:txBody>
          <a:bodyPr numCol="1">
            <a:normAutofit/>
          </a:bodyPr>
          <a:lstStyle/>
          <a:p>
            <a:pPr marL="109728" indent="0">
              <a:buNone/>
            </a:pPr>
            <a:r>
              <a:rPr lang="en-US" altLang="ko-KR" dirty="0" smtClean="0"/>
              <a:t>ButtonControl2(script)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</p:txBody>
      </p:sp>
      <p:pic>
        <p:nvPicPr>
          <p:cNvPr id="10242" name="Picture 2" descr="C:\Users\ecde4\OneDrive\바탕 화면\캡처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992889" cy="390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ecde4\OneDrive\바탕 화면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40565"/>
            <a:ext cx="24479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1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8008" y="332656"/>
            <a:ext cx="8314652" cy="5976664"/>
          </a:xfrm>
          <a:solidFill>
            <a:schemeClr val="accent1">
              <a:lumMod val="20000"/>
              <a:lumOff val="80000"/>
            </a:schemeClr>
          </a:solidFill>
        </p:spPr>
        <p:txBody>
          <a:bodyPr numCol="1">
            <a:normAutofit/>
          </a:bodyPr>
          <a:lstStyle/>
          <a:p>
            <a:pPr marL="109728" indent="0">
              <a:buNone/>
            </a:pPr>
            <a:r>
              <a:rPr lang="en-US" altLang="ko-KR" dirty="0" smtClean="0"/>
              <a:t>Connect(script)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</p:txBody>
      </p:sp>
      <p:pic>
        <p:nvPicPr>
          <p:cNvPr id="11267" name="Picture 3" descr="C:\Users\ecde4\OneDrive\바탕 화면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12968" cy="285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ecde4\OneDrive\바탕 화면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69070"/>
            <a:ext cx="3564396" cy="187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2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8008" y="332656"/>
            <a:ext cx="8314652" cy="5976664"/>
          </a:xfrm>
          <a:solidFill>
            <a:schemeClr val="accent1">
              <a:lumMod val="20000"/>
              <a:lumOff val="80000"/>
            </a:schemeClr>
          </a:solidFill>
        </p:spPr>
        <p:txBody>
          <a:bodyPr numCol="1">
            <a:normAutofit/>
          </a:bodyPr>
          <a:lstStyle/>
          <a:p>
            <a:pPr marL="109728" indent="0">
              <a:buNone/>
            </a:pPr>
            <a:r>
              <a:rPr lang="en-US" altLang="ko-KR" dirty="0" smtClean="0"/>
              <a:t>Connect(script)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</p:txBody>
      </p:sp>
      <p:pic>
        <p:nvPicPr>
          <p:cNvPr id="12291" name="Picture 3" descr="C:\Users\ecde4\OneDrive\바탕 화면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" y="1340768"/>
            <a:ext cx="8989945" cy="40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8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8008" y="332656"/>
            <a:ext cx="8314652" cy="5976664"/>
          </a:xfrm>
          <a:solidFill>
            <a:schemeClr val="accent1">
              <a:lumMod val="20000"/>
              <a:lumOff val="80000"/>
            </a:schemeClr>
          </a:solidFill>
        </p:spPr>
        <p:txBody>
          <a:bodyPr numCol="1">
            <a:normAutofit/>
          </a:bodyPr>
          <a:lstStyle/>
          <a:p>
            <a:pPr marL="109728" indent="0">
              <a:buNone/>
            </a:pPr>
            <a:r>
              <a:rPr lang="en-US" altLang="ko-KR" dirty="0" smtClean="0"/>
              <a:t>Connect(script)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</p:txBody>
      </p:sp>
      <p:pic>
        <p:nvPicPr>
          <p:cNvPr id="13314" name="Picture 2" descr="C:\Users\ecde4\OneDrive\바탕 화면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4" y="1052736"/>
            <a:ext cx="768826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9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pPr marL="342900" indent="-342900" algn="ctr"/>
            <a:r>
              <a:rPr lang="ko-KR" altLang="en-US" sz="4400" dirty="0"/>
              <a:t>프로젝트 시연</a:t>
            </a:r>
            <a:endParaRPr lang="en-US" altLang="ko-KR" sz="4400" dirty="0"/>
          </a:p>
        </p:txBody>
      </p:sp>
      <p:pic>
        <p:nvPicPr>
          <p:cNvPr id="5" name="Picture 3" descr="C:\Users\ecde4\OneDrive\바탕 화면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0648"/>
            <a:ext cx="2367533" cy="20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ko-KR" altLang="en-US" dirty="0" smtClean="0"/>
              <a:t>회전을 통해 원소들을 움직일 수 있게 보완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</a:t>
            </a:r>
            <a:r>
              <a:rPr lang="ko-KR" altLang="en-US" dirty="0" smtClean="0"/>
              <a:t>기능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 인식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원자나 원소 같은 화학 이외에 다른 분야에도 적용</a:t>
            </a:r>
            <a:endParaRPr lang="en-US" altLang="ko-KR" dirty="0" smtClean="0"/>
          </a:p>
          <a:p>
            <a:pPr marL="109728" indent="0">
              <a:buNone/>
            </a:pPr>
            <a:r>
              <a:rPr lang="ko-KR" altLang="en-US" dirty="0" smtClean="0"/>
              <a:t>가능 할 것이라 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자동차 조립 및 인테리어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건설 같은 분야에 평면 인식을 적용하면 좋을 것이라고 봄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보완할 점</a:t>
            </a:r>
            <a:r>
              <a:rPr lang="en-US" altLang="ko-KR" sz="4400" dirty="0"/>
              <a:t>, </a:t>
            </a:r>
            <a:r>
              <a:rPr lang="ko-KR" altLang="en-US" sz="4400" dirty="0"/>
              <a:t>응용 할 수 있는 </a:t>
            </a:r>
            <a:r>
              <a:rPr lang="ko-KR" altLang="en-US" sz="4400" dirty="0" smtClean="0"/>
              <a:t>것</a:t>
            </a:r>
            <a:endParaRPr lang="ko-KR" altLang="en-US" dirty="0"/>
          </a:p>
        </p:txBody>
      </p:sp>
      <p:pic>
        <p:nvPicPr>
          <p:cNvPr id="1026" name="Picture 2" descr="C:\Users\ecde4\OneDrive\바탕 화면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3067"/>
            <a:ext cx="4248472" cy="318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cde4\OneDrive\바탕 화면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40277"/>
            <a:ext cx="4976663" cy="27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cde4\OneDrive\바탕 화면\images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414" y="3356992"/>
            <a:ext cx="5300586" cy="29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pPr marL="342900" indent="-342900" algn="ctr"/>
            <a:r>
              <a:rPr lang="ko-KR" altLang="en-US" sz="4400" dirty="0" smtClean="0"/>
              <a:t>소감 발표</a:t>
            </a:r>
            <a:endParaRPr lang="en-US" altLang="ko-KR" sz="4400" dirty="0"/>
          </a:p>
        </p:txBody>
      </p:sp>
      <p:pic>
        <p:nvPicPr>
          <p:cNvPr id="5" name="Picture 3" descr="C:\Users\ecde4\OneDrive\바탕 화면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0648"/>
            <a:ext cx="2367533" cy="20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cde4\OneDrive\바탕 화면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24157"/>
            <a:ext cx="2367533" cy="20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ecde4\OneDrive\바탕 화면\FrailSafe-Q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55655"/>
            <a:ext cx="4458692" cy="44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pic>
        <p:nvPicPr>
          <p:cNvPr id="4" name="Picture 3" descr="C:\Users\ecde4\OneDrive\바탕 화면\다운로드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621420"/>
            <a:ext cx="3231629" cy="281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527" y="1628800"/>
            <a:ext cx="763284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본인의 기술적 관심사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주제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사용 기술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주제 선정 이유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프로젝트 소개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기술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및 시연</a:t>
            </a:r>
            <a:r>
              <a:rPr lang="en-US" altLang="ko-KR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프로젝트 시연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보완할 점</a:t>
            </a:r>
            <a:r>
              <a:rPr lang="en-US" altLang="ko-KR" sz="2400" dirty="0"/>
              <a:t>,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응용 할 수 있는 것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소감 발표 및 </a:t>
            </a:r>
            <a:r>
              <a:rPr lang="en-US" altLang="ko-KR" sz="2400" dirty="0" smtClean="0"/>
              <a:t>Q&amp;A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8896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58378" y="1654279"/>
            <a:ext cx="3493886" cy="4285973"/>
            <a:chOff x="3433313" y="1742536"/>
            <a:chExt cx="2631057" cy="3630679"/>
          </a:xfrm>
        </p:grpSpPr>
        <p:pic>
          <p:nvPicPr>
            <p:cNvPr id="6146" name="Picture 2" descr="C:\Users\ecde4\OneDrive\바탕 화면\59289539-chemistry-sign-icon-bulb-symbol-with-drops-lab-icon-flat-icons-buttons-with-icons-thank-you-ribbon-v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24" t="70172" r="40027" b="1"/>
            <a:stretch/>
          </p:blipFill>
          <p:spPr bwMode="auto">
            <a:xfrm>
              <a:off x="3491881" y="1932316"/>
              <a:ext cx="2244686" cy="3211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자유형 5"/>
            <p:cNvSpPr/>
            <p:nvPr/>
          </p:nvSpPr>
          <p:spPr>
            <a:xfrm>
              <a:off x="4597879" y="3640347"/>
              <a:ext cx="1270266" cy="1588854"/>
            </a:xfrm>
            <a:custGeom>
              <a:avLst/>
              <a:gdLst>
                <a:gd name="connsiteX0" fmla="*/ 1104181 w 1130061"/>
                <a:gd name="connsiteY0" fmla="*/ 0 h 1492370"/>
                <a:gd name="connsiteX1" fmla="*/ 595223 w 1130061"/>
                <a:gd name="connsiteY1" fmla="*/ 500332 h 1492370"/>
                <a:gd name="connsiteX2" fmla="*/ 733246 w 1130061"/>
                <a:gd name="connsiteY2" fmla="*/ 733245 h 1492370"/>
                <a:gd name="connsiteX3" fmla="*/ 0 w 1130061"/>
                <a:gd name="connsiteY3" fmla="*/ 1492370 h 1492370"/>
                <a:gd name="connsiteX4" fmla="*/ 1130061 w 1130061"/>
                <a:gd name="connsiteY4" fmla="*/ 1483744 h 1492370"/>
                <a:gd name="connsiteX5" fmla="*/ 1104181 w 1130061"/>
                <a:gd name="connsiteY5" fmla="*/ 0 h 149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061" h="1492370">
                  <a:moveTo>
                    <a:pt x="1104181" y="0"/>
                  </a:moveTo>
                  <a:lnTo>
                    <a:pt x="595223" y="500332"/>
                  </a:lnTo>
                  <a:lnTo>
                    <a:pt x="733246" y="733245"/>
                  </a:lnTo>
                  <a:lnTo>
                    <a:pt x="0" y="1492370"/>
                  </a:lnTo>
                  <a:lnTo>
                    <a:pt x="1130061" y="1483744"/>
                  </a:lnTo>
                  <a:lnTo>
                    <a:pt x="1104181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3467819" y="1897811"/>
              <a:ext cx="534838" cy="586597"/>
            </a:xfrm>
            <a:custGeom>
              <a:avLst/>
              <a:gdLst>
                <a:gd name="connsiteX0" fmla="*/ 534838 w 534838"/>
                <a:gd name="connsiteY0" fmla="*/ 17253 h 586597"/>
                <a:gd name="connsiteX1" fmla="*/ 0 w 534838"/>
                <a:gd name="connsiteY1" fmla="*/ 586597 h 586597"/>
                <a:gd name="connsiteX2" fmla="*/ 0 w 534838"/>
                <a:gd name="connsiteY2" fmla="*/ 0 h 586597"/>
                <a:gd name="connsiteX3" fmla="*/ 534838 w 534838"/>
                <a:gd name="connsiteY3" fmla="*/ 17253 h 58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4838" h="586597">
                  <a:moveTo>
                    <a:pt x="534838" y="17253"/>
                  </a:moveTo>
                  <a:lnTo>
                    <a:pt x="0" y="586597"/>
                  </a:lnTo>
                  <a:lnTo>
                    <a:pt x="0" y="0"/>
                  </a:lnTo>
                  <a:lnTo>
                    <a:pt x="534838" y="1725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3476444" y="4088920"/>
              <a:ext cx="2175675" cy="1284295"/>
            </a:xfrm>
            <a:custGeom>
              <a:avLst/>
              <a:gdLst>
                <a:gd name="connsiteX0" fmla="*/ 0 w 1820174"/>
                <a:gd name="connsiteY0" fmla="*/ 0 h 1035170"/>
                <a:gd name="connsiteX1" fmla="*/ 1820174 w 1820174"/>
                <a:gd name="connsiteY1" fmla="*/ 310551 h 1035170"/>
                <a:gd name="connsiteX2" fmla="*/ 1199072 w 1820174"/>
                <a:gd name="connsiteY2" fmla="*/ 1035170 h 1035170"/>
                <a:gd name="connsiteX3" fmla="*/ 17253 w 1820174"/>
                <a:gd name="connsiteY3" fmla="*/ 1035170 h 1035170"/>
                <a:gd name="connsiteX4" fmla="*/ 0 w 1820174"/>
                <a:gd name="connsiteY4" fmla="*/ 0 h 103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174" h="1035170">
                  <a:moveTo>
                    <a:pt x="0" y="0"/>
                  </a:moveTo>
                  <a:lnTo>
                    <a:pt x="1820174" y="310551"/>
                  </a:lnTo>
                  <a:lnTo>
                    <a:pt x="1199072" y="1035170"/>
                  </a:lnTo>
                  <a:lnTo>
                    <a:pt x="17253" y="1035170"/>
                  </a:lnTo>
                  <a:cubicBezTo>
                    <a:pt x="14378" y="678611"/>
                    <a:pt x="11502" y="32205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3433313" y="1742536"/>
              <a:ext cx="2631057" cy="2363638"/>
            </a:xfrm>
            <a:custGeom>
              <a:avLst/>
              <a:gdLst>
                <a:gd name="connsiteX0" fmla="*/ 672861 w 2631057"/>
                <a:gd name="connsiteY0" fmla="*/ 552090 h 2363638"/>
                <a:gd name="connsiteX1" fmla="*/ 120770 w 2631057"/>
                <a:gd name="connsiteY1" fmla="*/ 1035170 h 2363638"/>
                <a:gd name="connsiteX2" fmla="*/ 155276 w 2631057"/>
                <a:gd name="connsiteY2" fmla="*/ 2363638 h 2363638"/>
                <a:gd name="connsiteX3" fmla="*/ 0 w 2631057"/>
                <a:gd name="connsiteY3" fmla="*/ 2329132 h 2363638"/>
                <a:gd name="connsiteX4" fmla="*/ 17253 w 2631057"/>
                <a:gd name="connsiteY4" fmla="*/ 500332 h 2363638"/>
                <a:gd name="connsiteX5" fmla="*/ 534838 w 2631057"/>
                <a:gd name="connsiteY5" fmla="*/ 0 h 2363638"/>
                <a:gd name="connsiteX6" fmla="*/ 2631057 w 2631057"/>
                <a:gd name="connsiteY6" fmla="*/ 69011 h 2363638"/>
                <a:gd name="connsiteX7" fmla="*/ 2510287 w 2631057"/>
                <a:gd name="connsiteY7" fmla="*/ 672860 h 2363638"/>
                <a:gd name="connsiteX8" fmla="*/ 2268747 w 2631057"/>
                <a:gd name="connsiteY8" fmla="*/ 534838 h 2363638"/>
                <a:gd name="connsiteX9" fmla="*/ 569344 w 2631057"/>
                <a:gd name="connsiteY9" fmla="*/ 258792 h 2363638"/>
                <a:gd name="connsiteX10" fmla="*/ 672861 w 2631057"/>
                <a:gd name="connsiteY10" fmla="*/ 552090 h 236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31057" h="2363638">
                  <a:moveTo>
                    <a:pt x="672861" y="552090"/>
                  </a:moveTo>
                  <a:lnTo>
                    <a:pt x="120770" y="1035170"/>
                  </a:lnTo>
                  <a:lnTo>
                    <a:pt x="155276" y="2363638"/>
                  </a:lnTo>
                  <a:lnTo>
                    <a:pt x="0" y="2329132"/>
                  </a:lnTo>
                  <a:lnTo>
                    <a:pt x="17253" y="500332"/>
                  </a:lnTo>
                  <a:lnTo>
                    <a:pt x="534838" y="0"/>
                  </a:lnTo>
                  <a:lnTo>
                    <a:pt x="2631057" y="69011"/>
                  </a:lnTo>
                  <a:lnTo>
                    <a:pt x="2510287" y="672860"/>
                  </a:lnTo>
                  <a:lnTo>
                    <a:pt x="2268747" y="534838"/>
                  </a:lnTo>
                  <a:lnTo>
                    <a:pt x="569344" y="258792"/>
                  </a:lnTo>
                  <a:lnTo>
                    <a:pt x="672861" y="55209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045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ko-KR" dirty="0" smtClean="0"/>
              <a:t>AR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marL="109728" indent="0">
              <a:buNone/>
            </a:pPr>
            <a:r>
              <a:rPr lang="en-US" altLang="ko-KR" sz="2400" dirty="0" smtClean="0"/>
              <a:t>-</a:t>
            </a:r>
            <a:r>
              <a:rPr lang="ko-KR" altLang="en-US" sz="2000" dirty="0" err="1"/>
              <a:t>스마트폰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태블릿</a:t>
            </a:r>
            <a:r>
              <a:rPr lang="en-US" altLang="ko-KR" sz="2000" dirty="0"/>
              <a:t>PC </a:t>
            </a:r>
            <a:r>
              <a:rPr lang="ko-KR" altLang="en-US" sz="2000" dirty="0"/>
              <a:t>또는 안경 형태 등의 기기를 통해 보이는 이미지에 부가 정보를 실시간으로 덧붙여 향상된 현실을 보여주는 기술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본인의 기술적 </a:t>
            </a:r>
            <a:r>
              <a:rPr lang="ko-KR" altLang="en-US" sz="4400" dirty="0" smtClean="0"/>
              <a:t>관심사</a:t>
            </a:r>
            <a:endParaRPr lang="ko-KR" altLang="en-US" dirty="0"/>
          </a:p>
        </p:txBody>
      </p:sp>
      <p:pic>
        <p:nvPicPr>
          <p:cNvPr id="2050" name="Picture 2" descr="C:\Users\ecde4\OneDrive\바탕 화면\99F946465AA759B0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09083"/>
            <a:ext cx="4184650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cde4\OneDrive\바탕 화면\apple-ar-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86234"/>
            <a:ext cx="4176464" cy="234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42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ko-KR" altLang="en-US" dirty="0" smtClean="0"/>
              <a:t>주제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AR</a:t>
            </a:r>
            <a:r>
              <a:rPr lang="ko-KR" altLang="en-US" dirty="0" smtClean="0"/>
              <a:t>을 이용한 원소 및 원자 교육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109728" indent="0">
              <a:buNone/>
            </a:pPr>
            <a:r>
              <a:rPr lang="ko-KR" altLang="en-US" dirty="0" smtClean="0"/>
              <a:t>사용기술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ARFoundation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ARFoundation</a:t>
            </a:r>
            <a:r>
              <a:rPr lang="en-US" altLang="ko-KR" dirty="0"/>
              <a:t> </a:t>
            </a:r>
            <a:r>
              <a:rPr lang="ko-KR" altLang="en-US" dirty="0" smtClean="0"/>
              <a:t>패키</a:t>
            </a:r>
            <a:r>
              <a:rPr lang="ko-KR" altLang="en-US" dirty="0"/>
              <a:t>지</a:t>
            </a:r>
            <a:r>
              <a:rPr lang="en-US" altLang="ko-KR" dirty="0" smtClean="0"/>
              <a:t>)</a:t>
            </a:r>
          </a:p>
          <a:p>
            <a:pPr marL="109728" indent="0">
              <a:buNone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Arcamera</a:t>
            </a:r>
            <a:r>
              <a:rPr lang="en-US" altLang="ko-KR" dirty="0" smtClean="0"/>
              <a:t>, </a:t>
            </a:r>
            <a:r>
              <a:rPr lang="en-US" altLang="ko-KR" dirty="0" err="1"/>
              <a:t>Ar</a:t>
            </a:r>
            <a:r>
              <a:rPr lang="en-US" altLang="ko-KR" dirty="0" err="1" smtClean="0"/>
              <a:t>session</a:t>
            </a:r>
            <a:r>
              <a:rPr lang="ko-KR" altLang="en-US" dirty="0" smtClean="0"/>
              <a:t>기능 사용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주제 </a:t>
            </a:r>
            <a:r>
              <a:rPr lang="en-US" altLang="ko-KR" sz="4400" dirty="0"/>
              <a:t>&amp; </a:t>
            </a:r>
            <a:r>
              <a:rPr lang="ko-KR" altLang="en-US" sz="4400" dirty="0"/>
              <a:t>사용 기술</a:t>
            </a:r>
            <a:endParaRPr lang="ko-KR" altLang="en-US" dirty="0"/>
          </a:p>
        </p:txBody>
      </p:sp>
      <p:pic>
        <p:nvPicPr>
          <p:cNvPr id="5" name="Picture 3" descr="C:\Users\ecde4\OneDrive\바탕 화면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3231629" cy="281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83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사람들 대부분이 </a:t>
            </a:r>
            <a:r>
              <a:rPr lang="ko-KR" altLang="en-US" dirty="0" err="1" smtClean="0"/>
              <a:t>스마트폰을</a:t>
            </a:r>
            <a:r>
              <a:rPr lang="ko-KR" altLang="en-US" dirty="0" smtClean="0"/>
              <a:t> 가지고 있어 스마트 </a:t>
            </a:r>
            <a:r>
              <a:rPr lang="ko-KR" altLang="en-US" dirty="0" err="1" smtClean="0"/>
              <a:t>폰만</a:t>
            </a:r>
            <a:r>
              <a:rPr lang="ko-KR" altLang="en-US" dirty="0" smtClean="0"/>
              <a:t> 있으면 할 수 있는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선택하게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다양한 동작이 필요한 게임 보다는 교육 쪽 </a:t>
            </a:r>
            <a:r>
              <a:rPr lang="ko-KR" altLang="en-US" dirty="0" err="1" smtClean="0"/>
              <a:t>컨텐츠가</a:t>
            </a:r>
            <a:r>
              <a:rPr lang="ko-KR" altLang="en-US" dirty="0" smtClean="0"/>
              <a:t> 처음 접하기 쉬울 것이라고 생각함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화학 원소들을 조립식으로 만들어 보는 것이 다른 사람이 간단하게 접하기 쉬울 것이라 생각함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86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ko-KR" altLang="en-US" dirty="0" smtClean="0"/>
              <a:t>특정 원소의 원자와 전자의 모형</a:t>
            </a:r>
            <a:endParaRPr lang="en-US" altLang="ko-KR" dirty="0" smtClean="0"/>
          </a:p>
          <a:p>
            <a:pPr marL="109728" indent="0">
              <a:buNone/>
            </a:pPr>
            <a:r>
              <a:rPr lang="ko-KR" altLang="en-US" dirty="0" smtClean="0"/>
              <a:t>을 관찰 할 수 있음</a:t>
            </a:r>
            <a:r>
              <a:rPr lang="en-US" altLang="ko-KR" dirty="0" smtClean="0"/>
              <a:t>.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Scroll</a:t>
            </a:r>
            <a:r>
              <a:rPr lang="ko-KR" altLang="en-US" dirty="0" smtClean="0"/>
              <a:t>을 통해 앞 뒤로 조정할 수 </a:t>
            </a:r>
            <a:endParaRPr lang="en-US" altLang="ko-KR" dirty="0" smtClean="0"/>
          </a:p>
          <a:p>
            <a:pPr marL="109728" indent="0">
              <a:buNone/>
            </a:pPr>
            <a:r>
              <a:rPr lang="ko-KR" altLang="en-US" dirty="0" smtClean="0"/>
              <a:t>있고 원자를 터치하여 이동시킬</a:t>
            </a:r>
            <a:endParaRPr lang="en-US" altLang="ko-KR" dirty="0" smtClean="0"/>
          </a:p>
          <a:p>
            <a:pPr marL="109728" indent="0">
              <a:buNone/>
            </a:pP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ko-KR" altLang="en-US" dirty="0" smtClean="0"/>
              <a:t>전자의 움직임을 멈출 수 있고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Make</a:t>
            </a:r>
            <a:r>
              <a:rPr lang="ko-KR" altLang="en-US" dirty="0" smtClean="0"/>
              <a:t>를 클릭하면 씬 전환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pic>
        <p:nvPicPr>
          <p:cNvPr id="4099" name="Picture 3" descr="C:\Users\ecde4\OneDrive\바탕 화면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84784"/>
            <a:ext cx="2466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6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ko-KR" altLang="en-US" dirty="0" smtClean="0"/>
              <a:t>특정 원소들을 결합 하여 다른</a:t>
            </a:r>
            <a:endParaRPr lang="en-US" altLang="ko-KR" dirty="0" smtClean="0"/>
          </a:p>
          <a:p>
            <a:pPr marL="109728" indent="0">
              <a:buNone/>
            </a:pPr>
            <a:r>
              <a:rPr lang="ko-KR" altLang="en-US" dirty="0" smtClean="0"/>
              <a:t>분자로 만들 수 있다</a:t>
            </a:r>
            <a:r>
              <a:rPr lang="en-US" altLang="ko-KR" dirty="0" smtClean="0"/>
              <a:t>.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Scroll</a:t>
            </a:r>
            <a:r>
              <a:rPr lang="ko-KR" altLang="en-US" dirty="0"/>
              <a:t>을 통해 앞 뒤로 조정할 수 </a:t>
            </a:r>
            <a:endParaRPr lang="en-US" altLang="ko-KR" dirty="0"/>
          </a:p>
          <a:p>
            <a:pPr marL="109728" indent="0">
              <a:buNone/>
            </a:pPr>
            <a:r>
              <a:rPr lang="ko-KR" altLang="en-US" dirty="0"/>
              <a:t>있고 </a:t>
            </a:r>
            <a:r>
              <a:rPr lang="ko-KR" altLang="en-US" dirty="0" smtClean="0"/>
              <a:t>원소를 </a:t>
            </a:r>
            <a:r>
              <a:rPr lang="ko-KR" altLang="en-US" dirty="0"/>
              <a:t>터치하여 이동시킬</a:t>
            </a:r>
            <a:endParaRPr lang="en-US" altLang="ko-KR" dirty="0"/>
          </a:p>
          <a:p>
            <a:pPr marL="109728" indent="0">
              <a:buNone/>
            </a:pP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r>
              <a:rPr lang="ko-KR" altLang="en-US" dirty="0" smtClean="0"/>
              <a:t>분자를 회전시킬 수 있으며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Change</a:t>
            </a:r>
            <a:r>
              <a:rPr lang="ko-KR" altLang="en-US" dirty="0" smtClean="0"/>
              <a:t>를 누를 시 씬 전환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pic>
        <p:nvPicPr>
          <p:cNvPr id="4" name="Picture 2" descr="C:\Users\ecde4\OneDrive\바탕 화면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4479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02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412776"/>
            <a:ext cx="4114800" cy="45259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altLang="ko-KR" dirty="0" smtClean="0"/>
              <a:t>Scene1</a:t>
            </a:r>
          </a:p>
          <a:p>
            <a:pPr marL="109728" indent="0">
              <a:buNone/>
            </a:pPr>
            <a:r>
              <a:rPr lang="ko-KR" altLang="en-US" dirty="0" err="1" smtClean="0"/>
              <a:t>리튬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헬륨 모델 관찰</a:t>
            </a: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-</a:t>
            </a:r>
          </a:p>
          <a:p>
            <a:pPr marL="109728" indent="0">
              <a:buNone/>
            </a:pPr>
            <a:r>
              <a:rPr lang="en-US" altLang="ko-KR" dirty="0" smtClean="0"/>
              <a:t>Scroll</a:t>
            </a:r>
          </a:p>
          <a:p>
            <a:pPr marL="109728" indent="0">
              <a:buNone/>
            </a:pPr>
            <a:r>
              <a:rPr lang="en-US" altLang="ko-KR" dirty="0" smtClean="0"/>
              <a:t>stop/play</a:t>
            </a:r>
          </a:p>
          <a:p>
            <a:pPr marL="109728" indent="0">
              <a:buNone/>
            </a:pPr>
            <a:r>
              <a:rPr lang="en-US" altLang="ko-KR" dirty="0" smtClean="0"/>
              <a:t>Reset</a:t>
            </a:r>
          </a:p>
          <a:p>
            <a:pPr marL="109728" indent="0">
              <a:buNone/>
            </a:pPr>
            <a:r>
              <a:rPr lang="en-US" altLang="ko-KR" dirty="0" smtClean="0"/>
              <a:t>Make(</a:t>
            </a:r>
            <a:r>
              <a:rPr lang="ko-KR" altLang="en-US" dirty="0" err="1" smtClean="0"/>
              <a:t>씬전환</a:t>
            </a:r>
            <a:r>
              <a:rPr lang="en-US" altLang="ko-KR" dirty="0" smtClean="0"/>
              <a:t>)</a:t>
            </a:r>
          </a:p>
          <a:p>
            <a:pPr marL="109728" indent="0">
              <a:buNone/>
            </a:pPr>
            <a:r>
              <a:rPr lang="en-US" altLang="ko-KR" dirty="0" smtClean="0"/>
              <a:t>-dropdown-</a:t>
            </a:r>
          </a:p>
          <a:p>
            <a:pPr marL="109728" indent="0">
              <a:buNone/>
            </a:pPr>
            <a:r>
              <a:rPr lang="ko-KR" altLang="en-US" dirty="0" smtClean="0"/>
              <a:t>원소 선택</a:t>
            </a:r>
            <a:endParaRPr lang="en-US" altLang="ko-KR" dirty="0" smtClean="0"/>
          </a:p>
          <a:p>
            <a:pPr marL="109728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4716016" y="1412776"/>
            <a:ext cx="4114800" cy="452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altLang="ko-KR" dirty="0" smtClean="0"/>
              <a:t>Scene2</a:t>
            </a:r>
          </a:p>
          <a:p>
            <a:pPr marL="109728" indent="0">
              <a:buFont typeface="Wingdings 3"/>
              <a:buNone/>
            </a:pPr>
            <a:r>
              <a:rPr lang="ko-KR" altLang="en-US" dirty="0" smtClean="0"/>
              <a:t>수소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산소 </a:t>
            </a:r>
            <a:r>
              <a:rPr lang="en-US" altLang="ko-KR" dirty="0" smtClean="0"/>
              <a:t>,</a:t>
            </a:r>
            <a:r>
              <a:rPr lang="ko-KR" altLang="en-US" dirty="0" smtClean="0"/>
              <a:t>탄소 를 이용해 </a:t>
            </a:r>
            <a:r>
              <a:rPr lang="en-US" altLang="ko-KR" dirty="0" smtClean="0"/>
              <a:t>H2O, CO2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-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Scroll</a:t>
            </a:r>
          </a:p>
          <a:p>
            <a:pPr marL="109728" indent="0">
              <a:buNone/>
            </a:pPr>
            <a:r>
              <a:rPr lang="ko-KR" altLang="en-US" dirty="0" smtClean="0"/>
              <a:t>회전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Reset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Change(</a:t>
            </a:r>
            <a:r>
              <a:rPr lang="ko-KR" altLang="en-US" dirty="0" err="1"/>
              <a:t>씬전환</a:t>
            </a:r>
            <a:r>
              <a:rPr lang="en-US" altLang="ko-KR" dirty="0"/>
              <a:t>)</a:t>
            </a:r>
          </a:p>
          <a:p>
            <a:pPr marL="109728" indent="0">
              <a:buNone/>
            </a:pPr>
            <a:r>
              <a:rPr lang="en-US" altLang="ko-KR" dirty="0"/>
              <a:t>-dropdown-</a:t>
            </a:r>
          </a:p>
          <a:p>
            <a:pPr marL="109728" indent="0">
              <a:buFont typeface="Wingdings 3"/>
              <a:buNone/>
            </a:pPr>
            <a:r>
              <a:rPr lang="ko-KR" altLang="en-US" smtClean="0"/>
              <a:t>분자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42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66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  Control(script)</a:t>
            </a:r>
            <a:endParaRPr lang="ko-KR" altLang="en-US" dirty="0"/>
          </a:p>
        </p:txBody>
      </p:sp>
      <p:pic>
        <p:nvPicPr>
          <p:cNvPr id="7170" name="Picture 2" descr="C:\Users\ecde4\OneDrive\바탕 화면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34845"/>
            <a:ext cx="246267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ecde4\OneDrive\바탕 화면\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" t="37421" r="-1" b="26301"/>
          <a:stretch/>
        </p:blipFill>
        <p:spPr bwMode="auto">
          <a:xfrm>
            <a:off x="6026562" y="332656"/>
            <a:ext cx="2556594" cy="156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ecde4\OneDrive\바탕 화면\캡처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78897"/>
            <a:ext cx="711982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932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354</Words>
  <Application>Microsoft Office PowerPoint</Application>
  <PresentationFormat>화면 슬라이드 쇼(4:3)</PresentationFormat>
  <Paragraphs>139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광장</vt:lpstr>
      <vt:lpstr>원소 및 원자 교육 컨텐츠</vt:lpstr>
      <vt:lpstr>목차</vt:lpstr>
      <vt:lpstr>본인의 기술적 관심사</vt:lpstr>
      <vt:lpstr>주제 &amp; 사용 기술</vt:lpstr>
      <vt:lpstr>주제 선정 이유</vt:lpstr>
      <vt:lpstr>프로젝트 개요</vt:lpstr>
      <vt:lpstr>프로젝트 개요</vt:lpstr>
      <vt:lpstr>프로젝트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시연</vt:lpstr>
      <vt:lpstr>보완할 점, 응용 할 수 있는 것</vt:lpstr>
      <vt:lpstr>소감 발표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원소 및 원자 교육 컨텐츠</dc:title>
  <dc:creator>정영훈</dc:creator>
  <cp:lastModifiedBy>정영훈</cp:lastModifiedBy>
  <cp:revision>51</cp:revision>
  <dcterms:created xsi:type="dcterms:W3CDTF">2019-10-08T07:38:39Z</dcterms:created>
  <dcterms:modified xsi:type="dcterms:W3CDTF">2019-10-10T00:57:30Z</dcterms:modified>
</cp:coreProperties>
</file>