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4" r:id="rId10"/>
    <p:sldId id="269" r:id="rId11"/>
    <p:sldId id="270" r:id="rId12"/>
    <p:sldId id="271" r:id="rId13"/>
    <p:sldId id="272" r:id="rId14"/>
    <p:sldId id="268" r:id="rId15"/>
    <p:sldId id="263" r:id="rId16"/>
    <p:sldId id="26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3798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344A9EF-A4C7-4770-A98F-81D6DA79088A}" type="datetimeFigureOut">
              <a:rPr lang="ko-KR" altLang="en-US" smtClean="0"/>
              <a:t>2019-07-23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1BC629-FF7A-4A7C-9B50-CEFCC63749C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vN 즐거운이야기 Bold" panose="02020603020101020101" pitchFamily="18" charset="-127"/>
          <a:ea typeface="tvN 즐거운이야기 Bold" panose="02020603020101020101" pitchFamily="18" charset="-127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tvN 즐거운이야기 Bold" panose="02020603020101020101" pitchFamily="18" charset="-127"/>
          <a:ea typeface="tvN 즐거운이야기 Bold" panose="02020603020101020101" pitchFamily="18" charset="-127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tvN 즐거운이야기 Bold" panose="02020603020101020101" pitchFamily="18" charset="-127"/>
          <a:ea typeface="tvN 즐거운이야기 Bold" panose="02020603020101020101" pitchFamily="18" charset="-127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tvN 즐거운이야기 Bold" panose="02020603020101020101" pitchFamily="18" charset="-127"/>
          <a:ea typeface="tvN 즐거운이야기 Bold" panose="02020603020101020101" pitchFamily="18" charset="-127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tvN 즐거운이야기 Bold" panose="02020603020101020101" pitchFamily="18" charset="-127"/>
          <a:ea typeface="tvN 즐거운이야기 Bold" panose="02020603020101020101" pitchFamily="18" charset="-127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tvN 즐거운이야기 Bold" panose="02020603020101020101" pitchFamily="18" charset="-127"/>
          <a:ea typeface="tvN 즐거운이야기 Bold" panose="02020603020101020101" pitchFamily="18" charset="-127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gt51_preview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6747" y="0"/>
            <a:ext cx="16411306" cy="695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52601"/>
            <a:ext cx="8458200" cy="1829761"/>
          </a:xfrm>
        </p:spPr>
        <p:txBody>
          <a:bodyPr>
            <a:noAutofit/>
          </a:bodyPr>
          <a:lstStyle/>
          <a:p>
            <a:r>
              <a:rPr lang="en-US" altLang="ko-KR" sz="8000" dirty="0" smtClean="0">
                <a:solidFill>
                  <a:schemeClr val="bg1"/>
                </a:solidFill>
                <a:latin typeface="Rage Italic" panose="03070502040507070304" pitchFamily="66" charset="0"/>
                <a:ea typeface="tvN 즐거운이야기 Bold" panose="02020603020101020101" pitchFamily="18" charset="-127"/>
              </a:rPr>
              <a:t>Long May He Reign</a:t>
            </a:r>
            <a:endParaRPr lang="ko-KR" altLang="en-US" sz="8000" dirty="0">
              <a:solidFill>
                <a:schemeClr val="bg1"/>
              </a:solidFill>
              <a:latin typeface="Rage Italic" panose="03070502040507070304" pitchFamily="66" charset="0"/>
              <a:ea typeface="tvN 즐거운이야기 Bold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789040"/>
            <a:ext cx="7918648" cy="1329561"/>
          </a:xfrm>
        </p:spPr>
        <p:txBody>
          <a:bodyPr>
            <a:noAutofit/>
          </a:bodyPr>
          <a:lstStyle/>
          <a:p>
            <a:r>
              <a:rPr lang="ko-KR" altLang="en-US" sz="4800" dirty="0" smtClean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팀</a:t>
            </a:r>
            <a:r>
              <a:rPr lang="en-US" altLang="ko-KR" sz="4800" dirty="0" smtClean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: </a:t>
            </a:r>
            <a:r>
              <a:rPr lang="ko-KR" altLang="en-US" sz="4800" dirty="0" err="1" smtClean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무보까</a:t>
            </a:r>
            <a:endParaRPr lang="en-US" altLang="ko-KR" sz="4800" dirty="0" smtClean="0">
              <a:solidFill>
                <a:schemeClr val="bg1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박웅배</a:t>
            </a:r>
            <a:endParaRPr lang="en-US" altLang="ko-KR" sz="4800" dirty="0" smtClean="0">
              <a:solidFill>
                <a:schemeClr val="bg1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  <a:p>
            <a:r>
              <a:rPr lang="ko-KR" altLang="en-US" sz="4800" dirty="0" smtClean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정영</a:t>
            </a:r>
            <a:r>
              <a:rPr lang="ko-KR" altLang="en-US" sz="4800" dirty="0">
                <a:solidFill>
                  <a:schemeClr val="bg1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훈</a:t>
            </a:r>
          </a:p>
        </p:txBody>
      </p:sp>
    </p:spTree>
    <p:extLst>
      <p:ext uri="{BB962C8B-B14F-4D97-AF65-F5344CB8AC3E}">
        <p14:creationId xmlns:p14="http://schemas.microsoft.com/office/powerpoint/2010/main" val="41490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352928" cy="6120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60589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27584" y="692696"/>
            <a:ext cx="165618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 기록 총괄 </a:t>
            </a:r>
            <a:r>
              <a:rPr lang="en-US" altLang="ko-KR" dirty="0" smtClean="0"/>
              <a:t>save.txt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2627784" y="1052736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91880" y="836712"/>
            <a:ext cx="1584176" cy="88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</a:t>
            </a:r>
            <a:r>
              <a:rPr lang="ko-KR" altLang="en-US" dirty="0" smtClean="0"/>
              <a:t>파일 개수</a:t>
            </a:r>
            <a:endParaRPr lang="en-US" altLang="ko-KR" dirty="0" smtClean="0"/>
          </a:p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88124" y="801822"/>
            <a:ext cx="2808312" cy="1835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Save</a:t>
            </a:r>
            <a:r>
              <a:rPr lang="ko-KR" altLang="en-US" dirty="0" smtClean="0"/>
              <a:t>파일 이름들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1.txt</a:t>
            </a:r>
          </a:p>
          <a:p>
            <a:pPr algn="ctr"/>
            <a:r>
              <a:rPr lang="en-US" altLang="ko-KR" dirty="0" smtClean="0"/>
              <a:t>2.txt</a:t>
            </a:r>
          </a:p>
          <a:p>
            <a:pPr algn="ctr"/>
            <a:r>
              <a:rPr lang="en-US" altLang="ko-KR" dirty="0" smtClean="0"/>
              <a:t>3.txt</a:t>
            </a:r>
          </a:p>
          <a:p>
            <a:pPr algn="ctr"/>
            <a:r>
              <a:rPr lang="en-US" altLang="ko-KR" dirty="0" smtClean="0"/>
              <a:t>4.txt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71600" y="364502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1.txt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2843808" y="3969060"/>
            <a:ext cx="43204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491880" y="364502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버틴턴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88124" y="3645024"/>
            <a:ext cx="2592288" cy="702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각각의 턴에 따른 기록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71600" y="4509540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2.txt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2843808" y="4833576"/>
            <a:ext cx="432048" cy="180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491880" y="4509540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버틴턴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688124" y="4509540"/>
            <a:ext cx="2592288" cy="702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각각의 턴에 따른 기록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6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352928" cy="645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While{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888" y="4766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01742" y="1700808"/>
            <a:ext cx="71695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string name[10</a:t>
            </a:r>
            <a:r>
              <a:rPr lang="en-US" altLang="ko-KR" dirty="0" smtClean="0"/>
              <a:t>];</a:t>
            </a:r>
          </a:p>
          <a:p>
            <a:endParaRPr lang="en-US" altLang="ko-KR" dirty="0"/>
          </a:p>
          <a:p>
            <a:r>
              <a:rPr lang="en-US" altLang="ko-KR" dirty="0" smtClean="0"/>
              <a:t>save.txt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r>
              <a:rPr lang="en-US" altLang="ko-KR" dirty="0" smtClean="0"/>
              <a:t>save</a:t>
            </a:r>
            <a:r>
              <a:rPr lang="ko-KR" altLang="en-US" dirty="0" smtClean="0"/>
              <a:t>한 것이 아무것도 없으면 </a:t>
            </a:r>
            <a:r>
              <a:rPr lang="ko-KR" altLang="en-US" dirty="0" smtClean="0"/>
              <a:t>넘어감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ifstream</a:t>
            </a:r>
            <a:r>
              <a:rPr lang="en-US" altLang="ko-KR" dirty="0"/>
              <a:t> fin3("save.txt");</a:t>
            </a:r>
          </a:p>
          <a:p>
            <a:r>
              <a:rPr lang="en-US" altLang="ko-KR" dirty="0"/>
              <a:t>fin3 &gt;&gt; num1;</a:t>
            </a:r>
          </a:p>
          <a:p>
            <a:r>
              <a:rPr lang="en-US" altLang="ko-KR" dirty="0"/>
              <a:t>if (num1 !=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savecount</a:t>
            </a:r>
            <a:r>
              <a:rPr lang="en-US" altLang="ko-KR" dirty="0"/>
              <a:t> = num1;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</a:t>
            </a:r>
            <a:r>
              <a:rPr lang="en-US" altLang="ko-KR" dirty="0" err="1"/>
              <a:t>savecount</a:t>
            </a:r>
            <a:r>
              <a:rPr lang="en-US" altLang="ko-KR" dirty="0"/>
              <a:t>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fin3 &gt;&gt; name[i];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fin3.close();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9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0"/>
            <a:ext cx="8352928" cy="645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8301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ko-KR" altLang="en-US" dirty="0" smtClean="0"/>
              <a:t>입출력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0527" y="1100858"/>
            <a:ext cx="7945756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ko-KR" dirty="0"/>
              <a:t>while (true)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isfile</a:t>
            </a:r>
            <a:r>
              <a:rPr lang="en-US" altLang="ko-KR" dirty="0"/>
              <a:t> = 0;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저장할 이름 입력 </a:t>
            </a:r>
            <a:r>
              <a:rPr lang="en-US" altLang="ko-KR" dirty="0"/>
              <a:t>: ";</a:t>
            </a:r>
          </a:p>
          <a:p>
            <a:r>
              <a:rPr lang="en-US" altLang="ko-KR" dirty="0" err="1"/>
              <a:t>cin</a:t>
            </a:r>
            <a:r>
              <a:rPr lang="en-US" altLang="ko-KR" dirty="0"/>
              <a:t> &gt;&gt; name[</a:t>
            </a:r>
            <a:r>
              <a:rPr lang="en-US" altLang="ko-KR" dirty="0" err="1"/>
              <a:t>savecount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</a:t>
            </a:r>
            <a:r>
              <a:rPr lang="en-US" altLang="ko-KR" dirty="0" err="1"/>
              <a:t>savecount</a:t>
            </a:r>
            <a:r>
              <a:rPr lang="en-US" altLang="ko-KR" dirty="0"/>
              <a:t> + 1;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</a:t>
            </a:r>
            <a:r>
              <a:rPr lang="en-US" altLang="ko-KR" dirty="0" err="1"/>
              <a:t>savecount</a:t>
            </a:r>
            <a:r>
              <a:rPr lang="en-US" altLang="ko-KR" dirty="0"/>
              <a:t> != i)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(name[i] == name[</a:t>
            </a:r>
            <a:r>
              <a:rPr lang="en-US" altLang="ko-KR" dirty="0" err="1"/>
              <a:t>savecount</a:t>
            </a:r>
            <a:r>
              <a:rPr lang="en-US" altLang="ko-KR" dirty="0"/>
              <a:t>])</a:t>
            </a:r>
          </a:p>
          <a:p>
            <a:r>
              <a:rPr lang="en-US" altLang="ko-KR" dirty="0" err="1"/>
              <a:t>isfile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isfile</a:t>
            </a:r>
            <a:r>
              <a:rPr lang="en-US" altLang="ko-KR" dirty="0"/>
              <a:t> == 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ofstream</a:t>
            </a:r>
            <a:r>
              <a:rPr lang="en-US" altLang="ko-KR" dirty="0"/>
              <a:t> </a:t>
            </a:r>
            <a:r>
              <a:rPr lang="en-US" altLang="ko-KR" dirty="0" err="1"/>
              <a:t>fout</a:t>
            </a:r>
            <a:r>
              <a:rPr lang="en-US" altLang="ko-KR" dirty="0"/>
              <a:t>(name[</a:t>
            </a:r>
            <a:r>
              <a:rPr lang="en-US" altLang="ko-KR" dirty="0" err="1"/>
              <a:t>savecount</a:t>
            </a:r>
            <a:r>
              <a:rPr lang="en-US" altLang="ko-KR" dirty="0"/>
              <a:t>]);</a:t>
            </a:r>
          </a:p>
          <a:p>
            <a:r>
              <a:rPr lang="en-US" altLang="ko-KR" dirty="0" err="1"/>
              <a:t>fout</a:t>
            </a:r>
            <a:r>
              <a:rPr lang="en-US" altLang="ko-KR" dirty="0"/>
              <a:t> &lt;&lt; turn &lt;&lt; log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fout.close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savecount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system("</a:t>
            </a:r>
            <a:r>
              <a:rPr lang="en-US" altLang="ko-KR" dirty="0" err="1"/>
              <a:t>cls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break;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else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이름 중복 입력</a:t>
            </a:r>
            <a:r>
              <a:rPr lang="en-US" altLang="ko-KR" dirty="0"/>
              <a:t>!! </a:t>
            </a:r>
            <a:r>
              <a:rPr lang="ko-KR" altLang="en-US" dirty="0"/>
              <a:t>다른 이름을 적으세요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system("pause");</a:t>
            </a:r>
          </a:p>
          <a:p>
            <a:r>
              <a:rPr lang="en-US" altLang="ko-KR" dirty="0"/>
              <a:t>system("</a:t>
            </a:r>
            <a:r>
              <a:rPr lang="en-US" altLang="ko-KR" dirty="0" err="1"/>
              <a:t>cls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0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116632"/>
            <a:ext cx="8352928" cy="645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6405" y="836712"/>
            <a:ext cx="4042792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numCol="1" rtlCol="0">
            <a:spAutoFit/>
          </a:bodyPr>
          <a:lstStyle/>
          <a:p>
            <a:r>
              <a:rPr lang="en-US" altLang="ko-KR" dirty="0"/>
              <a:t>while (true)</a:t>
            </a:r>
          </a:p>
          <a:p>
            <a:r>
              <a:rPr lang="en-US" altLang="ko-KR" dirty="0" smtClean="0"/>
              <a:t>{</a:t>
            </a:r>
            <a:endParaRPr lang="ko-KR" altLang="en-US" dirty="0"/>
          </a:p>
          <a:p>
            <a:r>
              <a:rPr lang="en-US" altLang="ko-KR" dirty="0"/>
              <a:t>string </a:t>
            </a:r>
            <a:r>
              <a:rPr lang="en-US" altLang="ko-KR" dirty="0" err="1"/>
              <a:t>inname</a:t>
            </a:r>
            <a:r>
              <a:rPr lang="en-US" altLang="ko-KR" dirty="0"/>
              <a:t> = </a:t>
            </a:r>
            <a:r>
              <a:rPr lang="en-US" altLang="ko-KR" dirty="0" smtClean="0"/>
              <a:t>"";</a:t>
            </a:r>
          </a:p>
          <a:p>
            <a:r>
              <a:rPr lang="en-US" altLang="ko-KR" dirty="0" smtClean="0"/>
              <a:t>0</a:t>
            </a:r>
            <a:r>
              <a:rPr lang="ko-KR" altLang="en-US" dirty="0" smtClean="0"/>
              <a:t>을 누르면 나가는 코드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countfile</a:t>
            </a:r>
            <a:r>
              <a:rPr lang="en-US" altLang="ko-KR" dirty="0"/>
              <a:t> = 0;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int</a:t>
            </a:r>
            <a:r>
              <a:rPr lang="en-US" altLang="ko-KR" dirty="0"/>
              <a:t> i = 0; i &lt; </a:t>
            </a:r>
            <a:r>
              <a:rPr lang="en-US" altLang="ko-KR" dirty="0" err="1"/>
              <a:t>savecount</a:t>
            </a:r>
            <a:r>
              <a:rPr lang="en-US" altLang="ko-KR" dirty="0"/>
              <a:t> + 1;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if (name[i] == </a:t>
            </a:r>
            <a:r>
              <a:rPr lang="en-US" altLang="ko-KR" dirty="0" err="1"/>
              <a:t>inname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countfile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4551575" y="250145"/>
            <a:ext cx="4022104" cy="59093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if (</a:t>
            </a:r>
            <a:r>
              <a:rPr lang="en-US" altLang="ko-KR" dirty="0" err="1"/>
              <a:t>countfile</a:t>
            </a:r>
            <a:r>
              <a:rPr lang="en-US" altLang="ko-KR" dirty="0"/>
              <a:t> != 0) {</a:t>
            </a:r>
          </a:p>
          <a:p>
            <a:r>
              <a:rPr lang="en-US" altLang="ko-KR" dirty="0" err="1"/>
              <a:t>ifstream</a:t>
            </a:r>
            <a:r>
              <a:rPr lang="en-US" altLang="ko-KR" dirty="0"/>
              <a:t> fin(</a:t>
            </a:r>
            <a:r>
              <a:rPr lang="en-US" altLang="ko-KR" dirty="0" err="1"/>
              <a:t>inname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string </a:t>
            </a:r>
            <a:r>
              <a:rPr lang="en-US" altLang="ko-KR" dirty="0" err="1"/>
              <a:t>savelog</a:t>
            </a:r>
            <a:r>
              <a:rPr lang="en-US" altLang="ko-KR" dirty="0"/>
              <a:t>[11];</a:t>
            </a:r>
          </a:p>
          <a:p>
            <a:endParaRPr lang="ko-KR" altLang="en-US" dirty="0"/>
          </a:p>
          <a:p>
            <a:r>
              <a:rPr lang="en-US" altLang="ko-KR" dirty="0"/>
              <a:t>fin &gt;&gt; num1; </a:t>
            </a:r>
          </a:p>
          <a:p>
            <a:r>
              <a:rPr lang="nn-NO" altLang="ko-KR" dirty="0"/>
              <a:t>for (int i = 0; i &lt; num1;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fin &gt;&gt; </a:t>
            </a:r>
            <a:r>
              <a:rPr lang="en-US" altLang="ko-KR" dirty="0" err="1"/>
              <a:t>savelog</a:t>
            </a:r>
            <a:r>
              <a:rPr lang="en-US" altLang="ko-KR" dirty="0"/>
              <a:t>[i];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num1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 err="1"/>
              <a:t>년동안</a:t>
            </a:r>
            <a:r>
              <a:rPr lang="ko-KR" altLang="en-US" dirty="0"/>
              <a:t> </a:t>
            </a:r>
            <a:r>
              <a:rPr lang="ko-KR" altLang="en-US" dirty="0" err="1"/>
              <a:t>제위한</a:t>
            </a:r>
            <a:r>
              <a:rPr lang="ko-KR" altLang="en-US" dirty="0"/>
              <a:t> 이 왕은 </a:t>
            </a:r>
            <a:r>
              <a:rPr lang="en-US" altLang="ko-KR" dirty="0"/>
              <a:t>\n";</a:t>
            </a:r>
          </a:p>
          <a:p>
            <a:r>
              <a:rPr lang="nn-NO" altLang="ko-KR" dirty="0"/>
              <a:t>for (int i = 0; i &lt; num1; i++)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savelog</a:t>
            </a:r>
            <a:r>
              <a:rPr lang="en-US" altLang="ko-KR" dirty="0"/>
              <a:t>[i] &lt;&lt; " ";</a:t>
            </a:r>
          </a:p>
          <a:p>
            <a:r>
              <a:rPr lang="en-US" altLang="ko-KR" dirty="0"/>
              <a:t>if (i % 2 == 0)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cout</a:t>
            </a:r>
            <a:r>
              <a:rPr lang="en-US" altLang="ko-KR" dirty="0"/>
              <a:t> &lt;&lt;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왕이었습니다</a:t>
            </a:r>
            <a:r>
              <a:rPr lang="en-US" altLang="ko-KR" dirty="0"/>
              <a:t>."</a:t>
            </a:r>
            <a:r>
              <a:rPr lang="ko-KR" altLang="en-US" dirty="0"/>
              <a:t> </a:t>
            </a:r>
            <a:r>
              <a:rPr lang="en-US" altLang="ko-KR" dirty="0"/>
              <a:t>&lt;&lt;</a:t>
            </a:r>
            <a:r>
              <a:rPr lang="ko-KR" altLang="en-US" dirty="0"/>
              <a:t> </a:t>
            </a:r>
            <a:r>
              <a:rPr lang="en-US" altLang="ko-KR" dirty="0" err="1"/>
              <a:t>endl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 err="1"/>
              <a:t>fin.close</a:t>
            </a:r>
            <a:r>
              <a:rPr lang="en-US" altLang="ko-KR" dirty="0"/>
              <a:t>();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플레이 시 </a:t>
            </a:r>
            <a:r>
              <a:rPr lang="en-US" altLang="ko-KR" dirty="0" smtClean="0"/>
              <a:t>1~3 </a:t>
            </a:r>
            <a:r>
              <a:rPr lang="ko-KR" altLang="en-US" dirty="0" smtClean="0"/>
              <a:t>번 이외의 번호를 입력하게 되면 디폴트 값으로 들어감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게임 플레이 기록을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개까지 저장할 수 있는데 만약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개를 초과하게 된다면</a:t>
            </a:r>
            <a:endParaRPr lang="en-US" altLang="ko-KR" dirty="0" smtClean="0"/>
          </a:p>
          <a:p>
            <a:pPr marL="109728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에러가 뜬다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 부분은 추후에 동적 할당으로 늘려가면 됨</a:t>
            </a:r>
            <a:r>
              <a:rPr lang="en-US" altLang="ko-KR" dirty="0" smtClean="0"/>
              <a:t>)</a:t>
            </a:r>
          </a:p>
          <a:p>
            <a:pPr marL="109728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추가로 플레이 기록 삭제는 구현 하지 않았다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endParaRPr lang="en-US" altLang="ko-KR" dirty="0"/>
          </a:p>
          <a:p>
            <a:r>
              <a:rPr lang="ko-KR" altLang="en-US" dirty="0" smtClean="0"/>
              <a:t>이벤트발생을 함수로 관리해도 되지만 클래스를 사용해 코드가 길어짐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r>
              <a:rPr lang="ko-KR" altLang="en-US" dirty="0" smtClean="0"/>
              <a:t>게임을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하기 전에는 종료 할 수가 없다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6600" dirty="0" smtClean="0"/>
              <a:t>문제점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773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ownloads\hr-q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953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87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user\Downloads\f27049aa8d52525fda59ec2bd93485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" t="10659" r="8362" b="29233"/>
          <a:stretch/>
        </p:blipFill>
        <p:spPr bwMode="auto">
          <a:xfrm>
            <a:off x="-760448" y="-111967"/>
            <a:ext cx="10291665" cy="704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5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warrior-3767330_960_7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4682" y="0"/>
            <a:ext cx="11001462" cy="687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24078" indent="-514350">
              <a:buFont typeface="+mj-ea"/>
              <a:buAutoNum type="circleNumDbPlain"/>
            </a:pPr>
            <a:endParaRPr lang="en-US" altLang="ko-KR" sz="3200" dirty="0" smtClean="0">
              <a:solidFill>
                <a:schemeClr val="bg1"/>
              </a:solidFill>
            </a:endParaRPr>
          </a:p>
          <a:p>
            <a:pPr marL="852678" indent="-742950">
              <a:buFont typeface="+mj-ea"/>
              <a:buAutoNum type="circleNumDbPlain"/>
            </a:pPr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452628" indent="-342900">
              <a:buFont typeface="+mj-ea"/>
              <a:buAutoNum type="circleNumDbPlain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852678" indent="-742950">
              <a:buFont typeface="+mj-ea"/>
              <a:buAutoNum type="circleNumDbPlain"/>
            </a:pPr>
            <a:r>
              <a:rPr lang="ko-KR" altLang="en-US" sz="4000" dirty="0" smtClean="0">
                <a:solidFill>
                  <a:schemeClr val="bg1"/>
                </a:solidFill>
              </a:rPr>
              <a:t>게임 기능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452628" indent="-342900">
              <a:buFont typeface="+mj-ea"/>
              <a:buAutoNum type="circleNumDbPlain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852678" indent="-742950">
              <a:buFont typeface="+mj-ea"/>
              <a:buAutoNum type="circleNumDbPlain"/>
            </a:pPr>
            <a:r>
              <a:rPr lang="ko-KR" altLang="en-US" sz="4000" dirty="0" smtClean="0">
                <a:solidFill>
                  <a:schemeClr val="bg1"/>
                </a:solidFill>
              </a:rPr>
              <a:t>게임 문제점</a:t>
            </a:r>
            <a:endParaRPr lang="en-US" altLang="ko-KR" sz="4000" dirty="0" smtClean="0">
              <a:solidFill>
                <a:schemeClr val="bg1"/>
              </a:solidFill>
            </a:endParaRPr>
          </a:p>
          <a:p>
            <a:pPr marL="452628" indent="-342900">
              <a:buFont typeface="+mj-ea"/>
              <a:buAutoNum type="circleNumDbPlain"/>
            </a:pPr>
            <a:endParaRPr lang="en-US" altLang="ko-KR" sz="1500" dirty="0">
              <a:solidFill>
                <a:schemeClr val="bg1"/>
              </a:solidFill>
            </a:endParaRPr>
          </a:p>
          <a:p>
            <a:pPr marL="852678" indent="-742950">
              <a:buFont typeface="+mj-ea"/>
              <a:buAutoNum type="circleNumDbPlain"/>
            </a:pPr>
            <a:r>
              <a:rPr lang="en-US" altLang="ko-KR" sz="4000" dirty="0" smtClean="0">
                <a:solidFill>
                  <a:schemeClr val="bg1"/>
                </a:solidFill>
              </a:rPr>
              <a:t>Q&amp;A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</a:rPr>
              <a:t>목</a:t>
            </a:r>
            <a:r>
              <a:rPr lang="ko-KR" altLang="en-US" sz="7200" dirty="0">
                <a:solidFill>
                  <a:schemeClr val="bg1"/>
                </a:solidFill>
              </a:rPr>
              <a:t>차</a:t>
            </a:r>
          </a:p>
        </p:txBody>
      </p:sp>
    </p:spTree>
    <p:extLst>
      <p:ext uri="{BB962C8B-B14F-4D97-AF65-F5344CB8AC3E}">
        <p14:creationId xmlns:p14="http://schemas.microsoft.com/office/powerpoint/2010/main" val="181911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481328"/>
            <a:ext cx="3898776" cy="4525963"/>
          </a:xfrm>
        </p:spPr>
        <p:txBody>
          <a:bodyPr/>
          <a:lstStyle/>
          <a:p>
            <a:pPr marL="109728" indent="0">
              <a:buNone/>
            </a:pPr>
            <a:r>
              <a:rPr lang="ko-KR" altLang="en-US" dirty="0" smtClean="0"/>
              <a:t>당신은 왕이 되어 왕국을 통치합니다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r>
              <a:rPr lang="ko-KR" altLang="en-US" dirty="0" smtClean="0"/>
              <a:t>그리고 수많은 사건을 마주하며 이를 해결하기 위하여 결단을 내려야 할 것입니다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r>
              <a:rPr lang="ko-KR" altLang="en-US" dirty="0" smtClean="0"/>
              <a:t>당신이 내린 선택은 당신의 예상대로 일 수도 있지만 그렇지 않은 경우도 </a:t>
            </a:r>
            <a:r>
              <a:rPr lang="ko-KR" altLang="en-US" dirty="0" smtClean="0"/>
              <a:t>자주 마주하게 될 것입니다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r>
              <a:rPr lang="ko-KR" altLang="en-US" dirty="0" smtClean="0"/>
              <a:t>하지만 기억하십시오</a:t>
            </a:r>
            <a:r>
              <a:rPr lang="en-US" altLang="ko-KR" dirty="0" smtClean="0"/>
              <a:t>.</a:t>
            </a:r>
          </a:p>
          <a:p>
            <a:pPr marL="109728" indent="0">
              <a:buNone/>
            </a:pPr>
            <a:r>
              <a:rPr lang="ko-KR" altLang="en-US" dirty="0" smtClean="0"/>
              <a:t>당신은 왕이고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선택을 내리며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결과를 마주하게 될 것입니다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게임소</a:t>
            </a:r>
            <a:r>
              <a:rPr lang="ko-KR" altLang="en-US" dirty="0"/>
              <a:t>개</a:t>
            </a:r>
          </a:p>
        </p:txBody>
      </p:sp>
      <p:pic>
        <p:nvPicPr>
          <p:cNvPr id="2050" name="Picture 2" descr="C:\Users\user\Downloads\c6-charlemagne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413" y="1412776"/>
            <a:ext cx="4623664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 발생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 함수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이벤트 클래스</a:t>
            </a:r>
            <a:r>
              <a:rPr lang="en-US" altLang="ko-KR" dirty="0" smtClean="0"/>
              <a:t>(15</a:t>
            </a:r>
            <a:r>
              <a:rPr lang="ko-KR" altLang="en-US" dirty="0" smtClean="0"/>
              <a:t>개의 이벤트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파일입출력</a:t>
            </a:r>
            <a:r>
              <a:rPr lang="en-US" altLang="ko-KR" dirty="0" smtClean="0"/>
              <a:t>(save </a:t>
            </a:r>
            <a:r>
              <a:rPr lang="ko-KR" altLang="en-US" dirty="0" smtClean="0"/>
              <a:t>총괄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save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게임 종료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계급의 만족도가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이하이거나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턴을 </a:t>
            </a:r>
            <a:r>
              <a:rPr lang="ko-KR" altLang="en-US" dirty="0" err="1" smtClean="0"/>
              <a:t>버틸때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5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352928" cy="6120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508030"/>
            <a:ext cx="78488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While(){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64702" y="2178741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랜덤 발생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6610" y="1364575"/>
            <a:ext cx="5976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While(</a:t>
            </a:r>
            <a:r>
              <a:rPr lang="ko-KR" altLang="en-US" dirty="0" smtClean="0"/>
              <a:t>게임시작</a:t>
            </a:r>
            <a:r>
              <a:rPr lang="en-US" altLang="ko-KR" dirty="0" smtClean="0"/>
              <a:t>){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4702" y="256490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</a:t>
            </a:r>
            <a:r>
              <a:rPr lang="en-US" altLang="ko-KR" dirty="0" smtClean="0"/>
              <a:t>1~15</a:t>
            </a:r>
            <a:r>
              <a:rPr lang="ko-KR" altLang="en-US" dirty="0" smtClean="0"/>
              <a:t>중 호출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9632" y="90044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게임시작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게임기록확인 선택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4702" y="1809409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 </a:t>
            </a:r>
            <a:r>
              <a:rPr lang="ko-KR" altLang="en-US" dirty="0" smtClean="0"/>
              <a:t>종료 구문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239" y="29342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턴 </a:t>
            </a:r>
            <a:r>
              <a:rPr lang="en-US" altLang="ko-KR" dirty="0" smtClean="0"/>
              <a:t>++;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36610" y="4293096"/>
            <a:ext cx="5748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While(</a:t>
            </a:r>
            <a:r>
              <a:rPr lang="ko-KR" altLang="en-US" dirty="0"/>
              <a:t>게임기록확인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	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80" y="3789040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게임플레이 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64398" y="472514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저장 파일 호출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64398" y="5102672"/>
            <a:ext cx="364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열고 싶은 파일 이름 입력 후 출력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488123" y="5949280"/>
            <a:ext cx="123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3540359" y="1238131"/>
            <a:ext cx="5653540" cy="2550909"/>
            <a:chOff x="3540359" y="1238131"/>
            <a:chExt cx="5653540" cy="2550909"/>
          </a:xfrm>
        </p:grpSpPr>
        <p:grpSp>
          <p:nvGrpSpPr>
            <p:cNvPr id="20" name="그룹 19"/>
            <p:cNvGrpSpPr/>
            <p:nvPr/>
          </p:nvGrpSpPr>
          <p:grpSpPr>
            <a:xfrm>
              <a:off x="4492893" y="1238131"/>
              <a:ext cx="3751515" cy="1863490"/>
              <a:chOff x="4524942" y="1599195"/>
              <a:chExt cx="3751515" cy="186349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5364088" y="1599195"/>
                <a:ext cx="2880320" cy="18634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28185" y="1994075"/>
                <a:ext cx="24482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/>
                  <a:t>int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 = 100;</a:t>
                </a:r>
              </a:p>
              <a:p>
                <a:r>
                  <a:rPr lang="en-US" altLang="ko-KR" dirty="0" err="1"/>
                  <a:t>int</a:t>
                </a:r>
                <a:r>
                  <a:rPr lang="en-US" altLang="ko-KR" dirty="0"/>
                  <a:t> As = 100;</a:t>
                </a:r>
              </a:p>
              <a:p>
                <a:r>
                  <a:rPr lang="en-US" altLang="ko-KR" dirty="0" err="1"/>
                  <a:t>int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Bs</a:t>
                </a:r>
                <a:r>
                  <a:rPr lang="en-US" altLang="ko-KR" dirty="0"/>
                  <a:t> = 100;</a:t>
                </a:r>
              </a:p>
              <a:p>
                <a:r>
                  <a:rPr lang="en-US" altLang="ko-KR" dirty="0" err="1"/>
                  <a:t>int</a:t>
                </a:r>
                <a:r>
                  <a:rPr lang="en-US" altLang="ko-KR" dirty="0"/>
                  <a:t> Ps = 100;</a:t>
                </a:r>
                <a:endParaRPr lang="ko-KR" altLang="en-US" dirty="0"/>
              </a:p>
            </p:txBody>
          </p:sp>
          <p:sp>
            <p:nvSpPr>
              <p:cNvPr id="19" name="오른쪽 화살표 18"/>
              <p:cNvSpPr/>
              <p:nvPr/>
            </p:nvSpPr>
            <p:spPr>
              <a:xfrm>
                <a:off x="4524942" y="2184952"/>
                <a:ext cx="623122" cy="2308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3540359" y="3002179"/>
              <a:ext cx="5653540" cy="786861"/>
              <a:chOff x="3670988" y="3186845"/>
              <a:chExt cx="5653540" cy="786861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670988" y="3186845"/>
                <a:ext cx="5365508" cy="786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707904" y="3327375"/>
                <a:ext cx="5616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if (As &lt;= 0 || </a:t>
                </a:r>
                <a:r>
                  <a:rPr lang="en-US" altLang="ko-KR" dirty="0" err="1"/>
                  <a:t>Ms</a:t>
                </a:r>
                <a:r>
                  <a:rPr lang="en-US" altLang="ko-KR" dirty="0"/>
                  <a:t> &lt;= 0 || Ps &lt;= 0 || </a:t>
                </a:r>
                <a:r>
                  <a:rPr lang="en-US" altLang="ko-KR" dirty="0" err="1"/>
                  <a:t>Bs</a:t>
                </a:r>
                <a:r>
                  <a:rPr lang="en-US" altLang="ko-KR" dirty="0"/>
                  <a:t> &lt;= 0)</a:t>
                </a:r>
              </a:p>
              <a:p>
                <a:r>
                  <a:rPr lang="en-US" altLang="ko-KR" dirty="0"/>
                  <a:t>break;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994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352928" cy="6120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altLang="ko-KR" sz="2000" dirty="0">
                <a:solidFill>
                  <a:schemeClr val="tx1"/>
                </a:solidFill>
              </a:rPr>
              <a:t>#pragma once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#include &lt;</a:t>
            </a:r>
            <a:r>
              <a:rPr lang="en-US" altLang="ko-KR" sz="2000" dirty="0" err="1">
                <a:solidFill>
                  <a:schemeClr val="tx1"/>
                </a:solidFill>
              </a:rPr>
              <a:t>iostream</a:t>
            </a:r>
            <a:r>
              <a:rPr lang="en-US" altLang="ko-KR" sz="2000" dirty="0">
                <a:solidFill>
                  <a:schemeClr val="tx1"/>
                </a:solidFill>
              </a:rPr>
              <a:t>&gt;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using </a:t>
            </a:r>
            <a:r>
              <a:rPr lang="en-US" altLang="ko-KR" sz="2000" dirty="0" err="1">
                <a:solidFill>
                  <a:schemeClr val="tx1"/>
                </a:solidFill>
              </a:rPr>
              <a:t>std</a:t>
            </a:r>
            <a:r>
              <a:rPr lang="en-US" altLang="ko-KR" sz="2000" dirty="0">
                <a:solidFill>
                  <a:schemeClr val="tx1"/>
                </a:solidFill>
              </a:rPr>
              <a:t>::string;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class Event006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public</a:t>
            </a:r>
            <a:r>
              <a:rPr lang="en-US" altLang="ko-KR" sz="2000" dirty="0" smtClean="0">
                <a:solidFill>
                  <a:schemeClr val="tx1"/>
                </a:solidFill>
              </a:rPr>
              <a:t>: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Event006();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void </a:t>
            </a:r>
            <a:r>
              <a:rPr lang="en-US" altLang="ko-KR" sz="2000" dirty="0">
                <a:solidFill>
                  <a:schemeClr val="tx1"/>
                </a:solidFill>
              </a:rPr>
              <a:t>StoryEv006();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GetArmySati</a:t>
            </a:r>
            <a:r>
              <a:rPr lang="en-US" altLang="ko-KR" sz="2000" dirty="0">
                <a:solidFill>
                  <a:schemeClr val="tx1"/>
                </a:solidFill>
              </a:rPr>
              <a:t>() { return </a:t>
            </a:r>
            <a:r>
              <a:rPr lang="en-US" altLang="ko-KR" sz="2000" dirty="0" err="1">
                <a:solidFill>
                  <a:schemeClr val="tx1"/>
                </a:solidFill>
              </a:rPr>
              <a:t>ArmySati</a:t>
            </a:r>
            <a:r>
              <a:rPr lang="en-US" altLang="ko-KR" sz="2000" dirty="0">
                <a:solidFill>
                  <a:schemeClr val="tx1"/>
                </a:solidFill>
              </a:rPr>
              <a:t>; }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GetBabaSati</a:t>
            </a:r>
            <a:r>
              <a:rPr lang="en-US" altLang="ko-KR" sz="2000" dirty="0">
                <a:solidFill>
                  <a:schemeClr val="tx1"/>
                </a:solidFill>
              </a:rPr>
              <a:t>() { return </a:t>
            </a:r>
            <a:r>
              <a:rPr lang="en-US" altLang="ko-KR" sz="2000" dirty="0" err="1">
                <a:solidFill>
                  <a:schemeClr val="tx1"/>
                </a:solidFill>
              </a:rPr>
              <a:t>BabaSati</a:t>
            </a:r>
            <a:r>
              <a:rPr lang="en-US" altLang="ko-KR" sz="2000" dirty="0">
                <a:solidFill>
                  <a:schemeClr val="tx1"/>
                </a:solidFill>
              </a:rPr>
              <a:t>; }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GetPeasSati</a:t>
            </a:r>
            <a:r>
              <a:rPr lang="en-US" altLang="ko-KR" sz="2000" dirty="0">
                <a:solidFill>
                  <a:schemeClr val="tx1"/>
                </a:solidFill>
              </a:rPr>
              <a:t>() { return </a:t>
            </a:r>
            <a:r>
              <a:rPr lang="en-US" altLang="ko-KR" sz="2000" dirty="0" err="1">
                <a:solidFill>
                  <a:schemeClr val="tx1"/>
                </a:solidFill>
              </a:rPr>
              <a:t>PeasSati</a:t>
            </a:r>
            <a:r>
              <a:rPr lang="en-US" altLang="ko-KR" sz="2000" dirty="0">
                <a:solidFill>
                  <a:schemeClr val="tx1"/>
                </a:solidFill>
              </a:rPr>
              <a:t>; }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GetMercSati</a:t>
            </a:r>
            <a:r>
              <a:rPr lang="en-US" altLang="ko-KR" sz="2000" dirty="0">
                <a:solidFill>
                  <a:schemeClr val="tx1"/>
                </a:solidFill>
              </a:rPr>
              <a:t>() { return </a:t>
            </a:r>
            <a:r>
              <a:rPr lang="en-US" altLang="ko-KR" sz="2000" dirty="0" err="1">
                <a:solidFill>
                  <a:schemeClr val="tx1"/>
                </a:solidFill>
              </a:rPr>
              <a:t>MercSati</a:t>
            </a:r>
            <a:r>
              <a:rPr lang="en-US" altLang="ko-KR" sz="2000" dirty="0">
                <a:solidFill>
                  <a:schemeClr val="tx1"/>
                </a:solidFill>
              </a:rPr>
              <a:t>; }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string </a:t>
            </a:r>
            <a:r>
              <a:rPr lang="en-US" altLang="ko-KR" sz="2000" dirty="0" err="1">
                <a:solidFill>
                  <a:schemeClr val="tx1"/>
                </a:solidFill>
              </a:rPr>
              <a:t>Getm_Log</a:t>
            </a:r>
            <a:r>
              <a:rPr lang="en-US" altLang="ko-KR" sz="2000" dirty="0">
                <a:solidFill>
                  <a:schemeClr val="tx1"/>
                </a:solidFill>
              </a:rPr>
              <a:t>() { return </a:t>
            </a:r>
            <a:r>
              <a:rPr lang="en-US" altLang="ko-KR" sz="2000" dirty="0" err="1">
                <a:solidFill>
                  <a:schemeClr val="tx1"/>
                </a:solidFill>
              </a:rPr>
              <a:t>m_Log</a:t>
            </a:r>
            <a:r>
              <a:rPr lang="en-US" altLang="ko-KR" sz="2000" dirty="0">
                <a:solidFill>
                  <a:schemeClr val="tx1"/>
                </a:solidFill>
              </a:rPr>
              <a:t>; }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private</a:t>
            </a:r>
            <a:r>
              <a:rPr lang="en-US" altLang="ko-KR" sz="2000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ArmySati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BabaSati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PeasSati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MercSati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string </a:t>
            </a:r>
            <a:r>
              <a:rPr lang="en-US" altLang="ko-KR" sz="2000" dirty="0" err="1">
                <a:solidFill>
                  <a:schemeClr val="tx1"/>
                </a:solidFill>
              </a:rPr>
              <a:t>m_Log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60589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0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352928" cy="6120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</a:rPr>
              <a:t>num</a:t>
            </a:r>
            <a:r>
              <a:rPr lang="en-US" altLang="ko-KR" sz="2000" dirty="0">
                <a:solidFill>
                  <a:schemeClr val="tx1"/>
                </a:solidFill>
              </a:rPr>
              <a:t> = 0;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cout</a:t>
            </a:r>
            <a:r>
              <a:rPr lang="en-US" altLang="ko-KR" sz="2000" dirty="0" smtClean="0">
                <a:solidFill>
                  <a:schemeClr val="tx1"/>
                </a:solidFill>
              </a:rPr>
              <a:t> &lt;&lt; </a:t>
            </a:r>
            <a:r>
              <a:rPr lang="ko-KR" altLang="en-US" sz="2000" dirty="0" smtClean="0">
                <a:solidFill>
                  <a:schemeClr val="tx1"/>
                </a:solidFill>
              </a:rPr>
              <a:t>선택지 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cout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&lt;&lt; </a:t>
            </a:r>
            <a:r>
              <a:rPr lang="ko-KR" altLang="en-US" sz="2000" dirty="0">
                <a:solidFill>
                  <a:schemeClr val="tx1"/>
                </a:solidFill>
              </a:rPr>
              <a:t>선택지 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cout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&lt;&lt; </a:t>
            </a:r>
            <a:r>
              <a:rPr lang="ko-KR" altLang="en-US" sz="2000" dirty="0" smtClean="0">
                <a:solidFill>
                  <a:schemeClr val="tx1"/>
                </a:solidFill>
              </a:rPr>
              <a:t>선택지</a:t>
            </a:r>
            <a:endParaRPr lang="en-US" altLang="ko-KR" sz="20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cin</a:t>
            </a:r>
            <a:r>
              <a:rPr lang="en-US" altLang="ko-KR" sz="2000" dirty="0">
                <a:solidFill>
                  <a:schemeClr val="tx1"/>
                </a:solidFill>
              </a:rPr>
              <a:t> &gt;&gt; </a:t>
            </a:r>
            <a:r>
              <a:rPr lang="en-US" altLang="ko-KR" sz="2000" dirty="0" err="1">
                <a:solidFill>
                  <a:schemeClr val="tx1"/>
                </a:solidFill>
              </a:rPr>
              <a:t>num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if (</a:t>
            </a:r>
            <a:r>
              <a:rPr lang="en-US" altLang="ko-KR" sz="2000" dirty="0" err="1">
                <a:solidFill>
                  <a:schemeClr val="tx1"/>
                </a:solidFill>
              </a:rPr>
              <a:t>num</a:t>
            </a:r>
            <a:r>
              <a:rPr lang="en-US" altLang="ko-KR" sz="2000" dirty="0">
                <a:solidFill>
                  <a:schemeClr val="tx1"/>
                </a:solidFill>
              </a:rPr>
              <a:t> == 1)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 err="1" smtClean="0">
                <a:solidFill>
                  <a:schemeClr val="tx1"/>
                </a:solidFill>
              </a:rPr>
              <a:t>cout</a:t>
            </a:r>
            <a:r>
              <a:rPr lang="en-US" altLang="ko-KR" sz="2000" dirty="0" smtClean="0">
                <a:solidFill>
                  <a:schemeClr val="tx1"/>
                </a:solidFill>
              </a:rPr>
              <a:t> &lt;&lt; </a:t>
            </a:r>
            <a:r>
              <a:rPr lang="ko-KR" altLang="en-US" sz="2000" dirty="0" smtClean="0">
                <a:solidFill>
                  <a:schemeClr val="tx1"/>
                </a:solidFill>
              </a:rPr>
              <a:t>선택지에 따른 스토리</a:t>
            </a:r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 err="1">
                <a:solidFill>
                  <a:schemeClr val="tx1"/>
                </a:solidFill>
              </a:rPr>
              <a:t>ArmySati</a:t>
            </a:r>
            <a:r>
              <a:rPr lang="en-US" altLang="ko-KR" sz="2000" dirty="0">
                <a:solidFill>
                  <a:schemeClr val="tx1"/>
                </a:solidFill>
              </a:rPr>
              <a:t> = -10;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BabaSati</a:t>
            </a:r>
            <a:r>
              <a:rPr lang="en-US" altLang="ko-KR" sz="2000" dirty="0">
                <a:solidFill>
                  <a:schemeClr val="tx1"/>
                </a:solidFill>
              </a:rPr>
              <a:t> = 0;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PeasSati</a:t>
            </a:r>
            <a:r>
              <a:rPr lang="en-US" altLang="ko-KR" sz="2000" dirty="0">
                <a:solidFill>
                  <a:schemeClr val="tx1"/>
                </a:solidFill>
              </a:rPr>
              <a:t> = -10;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MercSati</a:t>
            </a:r>
            <a:r>
              <a:rPr lang="en-US" altLang="ko-KR" sz="2000" dirty="0">
                <a:solidFill>
                  <a:schemeClr val="tx1"/>
                </a:solidFill>
              </a:rPr>
              <a:t> = -20;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m_Log</a:t>
            </a:r>
            <a:r>
              <a:rPr lang="en-US" altLang="ko-KR" sz="2000" dirty="0">
                <a:solidFill>
                  <a:schemeClr val="tx1"/>
                </a:solidFill>
              </a:rPr>
              <a:t> = </a:t>
            </a:r>
            <a:r>
              <a:rPr lang="en-US" altLang="ko-KR" sz="2000" dirty="0" smtClean="0">
                <a:solidFill>
                  <a:schemeClr val="tx1"/>
                </a:solidFill>
              </a:rPr>
              <a:t>“ ???</a:t>
            </a:r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else if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 == </a:t>
            </a:r>
            <a:r>
              <a:rPr lang="en-US" altLang="ko-KR" dirty="0" smtClean="0">
                <a:solidFill>
                  <a:schemeClr val="tx1"/>
                </a:solidFill>
              </a:rPr>
              <a:t>2)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</a:t>
            </a:r>
            <a:r>
              <a:rPr lang="ko-KR" altLang="en-US" dirty="0">
                <a:solidFill>
                  <a:schemeClr val="tx1"/>
                </a:solidFill>
              </a:rPr>
              <a:t>선택지에 따른 스토리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ArmySati</a:t>
            </a:r>
            <a:r>
              <a:rPr lang="en-US" altLang="ko-KR" dirty="0">
                <a:solidFill>
                  <a:schemeClr val="tx1"/>
                </a:solidFill>
              </a:rPr>
              <a:t> = -10;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BabaSati</a:t>
            </a:r>
            <a:r>
              <a:rPr lang="en-US" altLang="ko-KR" dirty="0">
                <a:solidFill>
                  <a:schemeClr val="tx1"/>
                </a:solidFill>
              </a:rPr>
              <a:t> = 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PeasSati</a:t>
            </a:r>
            <a:r>
              <a:rPr lang="en-US" altLang="ko-KR" dirty="0">
                <a:solidFill>
                  <a:schemeClr val="tx1"/>
                </a:solidFill>
              </a:rPr>
              <a:t> = -10;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MercSati</a:t>
            </a:r>
            <a:r>
              <a:rPr lang="en-US" altLang="ko-KR" dirty="0">
                <a:solidFill>
                  <a:schemeClr val="tx1"/>
                </a:solidFill>
              </a:rPr>
              <a:t> = -20;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m_Log</a:t>
            </a:r>
            <a:r>
              <a:rPr lang="en-US" altLang="ko-KR" dirty="0">
                <a:solidFill>
                  <a:schemeClr val="tx1"/>
                </a:solidFill>
              </a:rPr>
              <a:t> = “ ???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</a:t>
            </a:r>
            <a:r>
              <a:rPr lang="en-US" altLang="ko-KR" dirty="0" smtClean="0">
                <a:solidFill>
                  <a:schemeClr val="tx1"/>
                </a:solidFill>
              </a:rPr>
              <a:t>lse if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num</a:t>
            </a:r>
            <a:r>
              <a:rPr lang="en-US" altLang="ko-KR" dirty="0">
                <a:solidFill>
                  <a:schemeClr val="tx1"/>
                </a:solidFill>
              </a:rPr>
              <a:t> == </a:t>
            </a:r>
            <a:r>
              <a:rPr lang="en-US" altLang="ko-KR" dirty="0" smtClean="0">
                <a:solidFill>
                  <a:schemeClr val="tx1"/>
                </a:solidFill>
              </a:rPr>
              <a:t>3)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cout</a:t>
            </a:r>
            <a:r>
              <a:rPr lang="en-US" altLang="ko-KR" dirty="0">
                <a:solidFill>
                  <a:schemeClr val="tx1"/>
                </a:solidFill>
              </a:rPr>
              <a:t> &lt;&lt; </a:t>
            </a:r>
            <a:r>
              <a:rPr lang="ko-KR" altLang="en-US" dirty="0">
                <a:solidFill>
                  <a:schemeClr val="tx1"/>
                </a:solidFill>
              </a:rPr>
              <a:t>선택지에 따른 스토리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ArmySati</a:t>
            </a:r>
            <a:r>
              <a:rPr lang="en-US" altLang="ko-KR" dirty="0">
                <a:solidFill>
                  <a:schemeClr val="tx1"/>
                </a:solidFill>
              </a:rPr>
              <a:t> = -10;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BabaSati</a:t>
            </a:r>
            <a:r>
              <a:rPr lang="en-US" altLang="ko-KR" dirty="0">
                <a:solidFill>
                  <a:schemeClr val="tx1"/>
                </a:solidFill>
              </a:rPr>
              <a:t> = 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PeasSati</a:t>
            </a:r>
            <a:r>
              <a:rPr lang="en-US" altLang="ko-KR" dirty="0">
                <a:solidFill>
                  <a:schemeClr val="tx1"/>
                </a:solidFill>
              </a:rPr>
              <a:t> = -10;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MercSati</a:t>
            </a:r>
            <a:r>
              <a:rPr lang="en-US" altLang="ko-KR" dirty="0">
                <a:solidFill>
                  <a:schemeClr val="tx1"/>
                </a:solidFill>
              </a:rPr>
              <a:t> = -20;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m_Log</a:t>
            </a:r>
            <a:r>
              <a:rPr lang="en-US" altLang="ko-KR" dirty="0">
                <a:solidFill>
                  <a:schemeClr val="tx1"/>
                </a:solidFill>
              </a:rPr>
              <a:t> = “ ???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2280" y="605897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131840" y="1700808"/>
            <a:ext cx="5771391" cy="3139321"/>
            <a:chOff x="3131840" y="1700808"/>
            <a:chExt cx="5771391" cy="3139321"/>
          </a:xfrm>
        </p:grpSpPr>
        <p:sp>
          <p:nvSpPr>
            <p:cNvPr id="2" name="TextBox 1"/>
            <p:cNvSpPr txBox="1"/>
            <p:nvPr/>
          </p:nvSpPr>
          <p:spPr>
            <a:xfrm>
              <a:off x="4510743" y="1700808"/>
              <a:ext cx="4392488" cy="313932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if (select == 1)</a:t>
              </a:r>
            </a:p>
            <a:p>
              <a:r>
                <a:rPr lang="en-US" altLang="ko-KR" dirty="0"/>
                <a:t>{</a:t>
              </a:r>
            </a:p>
            <a:p>
              <a:r>
                <a:rPr lang="en-US" altLang="ko-KR" dirty="0"/>
                <a:t>Event001 e001;</a:t>
              </a:r>
            </a:p>
            <a:p>
              <a:r>
                <a:rPr lang="en-US" altLang="ko-KR" dirty="0"/>
                <a:t>e001.StoryEv001();</a:t>
              </a:r>
            </a:p>
            <a:p>
              <a:r>
                <a:rPr lang="en-US" altLang="ko-KR" dirty="0"/>
                <a:t>As += e001.GetArmySati();</a:t>
              </a:r>
            </a:p>
            <a:p>
              <a:r>
                <a:rPr lang="en-US" altLang="ko-KR" dirty="0" err="1"/>
                <a:t>Ms</a:t>
              </a:r>
              <a:r>
                <a:rPr lang="en-US" altLang="ko-KR" dirty="0"/>
                <a:t> += e001.GetMercSati();</a:t>
              </a:r>
            </a:p>
            <a:p>
              <a:r>
                <a:rPr lang="en-US" altLang="ko-KR" dirty="0" err="1"/>
                <a:t>Bs</a:t>
              </a:r>
              <a:r>
                <a:rPr lang="en-US" altLang="ko-KR" dirty="0"/>
                <a:t> += e001.GetBabaSati();</a:t>
              </a:r>
            </a:p>
            <a:p>
              <a:r>
                <a:rPr lang="en-US" altLang="ko-KR" dirty="0"/>
                <a:t>Ps += e001.GetPeasSati();</a:t>
              </a:r>
            </a:p>
            <a:p>
              <a:r>
                <a:rPr lang="en-US" altLang="ko-KR" dirty="0" err="1"/>
                <a:t>log.append</a:t>
              </a:r>
              <a:r>
                <a:rPr lang="en-US" altLang="ko-KR" dirty="0"/>
                <a:t>(e001.Getm_Log());</a:t>
              </a:r>
            </a:p>
            <a:p>
              <a:r>
                <a:rPr lang="en-US" altLang="ko-KR" dirty="0"/>
                <a:t>}</a:t>
              </a:r>
            </a:p>
            <a:p>
              <a:endParaRPr lang="ko-KR" altLang="en-US" dirty="0"/>
            </a:p>
          </p:txBody>
        </p:sp>
        <p:sp>
          <p:nvSpPr>
            <p:cNvPr id="3" name="오른쪽 화살표 2"/>
            <p:cNvSpPr/>
            <p:nvPr/>
          </p:nvSpPr>
          <p:spPr>
            <a:xfrm>
              <a:off x="3131840" y="4221088"/>
              <a:ext cx="1152128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40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352928" cy="6120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#pragma once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class Reign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	Reign</a:t>
            </a:r>
            <a:r>
              <a:rPr lang="en-US" altLang="ko-KR" sz="20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	~</a:t>
            </a:r>
            <a:r>
              <a:rPr lang="en-US" altLang="ko-KR" sz="2000" b="1" dirty="0">
                <a:solidFill>
                  <a:schemeClr val="tx1"/>
                </a:solidFill>
              </a:rPr>
              <a:t>Reign();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public: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EventSelector</a:t>
            </a:r>
            <a:r>
              <a:rPr lang="en-US" altLang="ko-KR" sz="2000" b="1" dirty="0">
                <a:solidFill>
                  <a:schemeClr val="tx1"/>
                </a:solidFill>
              </a:rPr>
              <a:t>();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protected:</a:t>
            </a:r>
          </a:p>
          <a:p>
            <a:endParaRPr lang="ko-KR" altLang="en-US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* number;</a:t>
            </a:r>
          </a:p>
          <a:p>
            <a:r>
              <a:rPr lang="en-US" altLang="ko-KR" sz="2000" b="1" dirty="0" smtClean="0">
                <a:solidFill>
                  <a:schemeClr val="tx1"/>
                </a:solidFill>
              </a:rPr>
              <a:t>	</a:t>
            </a:r>
            <a:r>
              <a:rPr lang="en-US" altLang="ko-KR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</a:rPr>
              <a:t>m_num</a:t>
            </a:r>
            <a:r>
              <a:rPr lang="en-US" altLang="ko-KR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};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1987676"/>
            <a:ext cx="396044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Reign::Reign()</a:t>
            </a:r>
          </a:p>
          <a:p>
            <a:r>
              <a:rPr lang="en-US" altLang="ko-KR" dirty="0"/>
              <a:t>: </a:t>
            </a:r>
            <a:r>
              <a:rPr lang="en-US" altLang="ko-KR" dirty="0" err="1"/>
              <a:t>m_num</a:t>
            </a:r>
            <a:r>
              <a:rPr lang="en-US" altLang="ko-KR" dirty="0"/>
              <a:t>(0)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number = new </a:t>
            </a:r>
            <a:r>
              <a:rPr lang="en-US" altLang="ko-KR" dirty="0" err="1"/>
              <a:t>int</a:t>
            </a:r>
            <a:r>
              <a:rPr lang="en-US" altLang="ko-KR" dirty="0"/>
              <a:t>[11];</a:t>
            </a:r>
          </a:p>
          <a:p>
            <a:r>
              <a:rPr lang="en-US" altLang="ko-KR" dirty="0" err="1"/>
              <a:t>memset</a:t>
            </a:r>
            <a:r>
              <a:rPr lang="en-US" altLang="ko-KR" dirty="0"/>
              <a:t>(number, '\0', 11);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2260" y="6021288"/>
            <a:ext cx="176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랜덤</a:t>
            </a:r>
            <a:r>
              <a:rPr lang="en-US" altLang="ko-KR" dirty="0" smtClean="0"/>
              <a:t>.h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04248" y="1987676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랜덤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352928" cy="61206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m_num</a:t>
            </a:r>
            <a:r>
              <a:rPr lang="en-US" altLang="ko-KR" sz="2000" dirty="0">
                <a:solidFill>
                  <a:schemeClr val="tx1"/>
                </a:solidFill>
              </a:rPr>
              <a:t>++;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srand</a:t>
            </a:r>
            <a:r>
              <a:rPr lang="en-US" altLang="ko-KR" sz="2000" dirty="0">
                <a:solidFill>
                  <a:schemeClr val="tx1"/>
                </a:solidFill>
              </a:rPr>
              <a:t>(time(NULL));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a = 0;</a:t>
            </a:r>
          </a:p>
          <a:p>
            <a:r>
              <a:rPr lang="en-US" altLang="ko-KR" sz="2000" dirty="0" err="1">
                <a:solidFill>
                  <a:schemeClr val="tx1"/>
                </a:solidFill>
              </a:rPr>
              <a:t>int</a:t>
            </a:r>
            <a:r>
              <a:rPr lang="en-US" altLang="ko-KR" sz="2000" dirty="0">
                <a:solidFill>
                  <a:schemeClr val="tx1"/>
                </a:solidFill>
              </a:rPr>
              <a:t> count = 0;</a:t>
            </a: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//</a:t>
            </a:r>
            <a:r>
              <a:rPr lang="ko-KR" altLang="en-US" sz="2000" dirty="0" smtClean="0">
                <a:solidFill>
                  <a:schemeClr val="tx1"/>
                </a:solidFill>
              </a:rPr>
              <a:t>처음 실행되면 첫 번째 동적 할당 칸에 넣음</a:t>
            </a:r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if (number[0] == '\0')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number[0] = rand() % 11 + 1;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a = number[0];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//</a:t>
            </a:r>
            <a:r>
              <a:rPr lang="ko-KR" altLang="en-US" sz="2000" dirty="0" smtClean="0">
                <a:solidFill>
                  <a:schemeClr val="tx1"/>
                </a:solidFill>
              </a:rPr>
              <a:t>그 다음 실행되는 것들은 중복되지 않게 각 칸에 저장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else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while (true) 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a = rand() % 11 + 1;</a:t>
            </a:r>
          </a:p>
          <a:p>
            <a:r>
              <a:rPr lang="nn-NO" altLang="ko-KR" sz="2000" dirty="0">
                <a:solidFill>
                  <a:schemeClr val="tx1"/>
                </a:solidFill>
              </a:rPr>
              <a:t>for (int i = 0; i &lt; m_num; i++)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if (number[</a:t>
            </a:r>
            <a:r>
              <a:rPr lang="en-US" altLang="ko-KR" sz="2000" dirty="0" err="1">
                <a:solidFill>
                  <a:schemeClr val="tx1"/>
                </a:solidFill>
              </a:rPr>
              <a:t>i</a:t>
            </a:r>
            <a:r>
              <a:rPr lang="en-US" altLang="ko-KR" sz="2000" dirty="0">
                <a:solidFill>
                  <a:schemeClr val="tx1"/>
                </a:solidFill>
              </a:rPr>
              <a:t>] != a)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count++;</a:t>
            </a: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</a:p>
          <a:p>
            <a:endParaRPr lang="ko-KR" altLang="en-US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if (count == </a:t>
            </a:r>
            <a:r>
              <a:rPr lang="en-US" altLang="ko-KR" sz="2000" dirty="0" err="1">
                <a:solidFill>
                  <a:schemeClr val="tx1"/>
                </a:solidFill>
              </a:rPr>
              <a:t>m_num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{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number[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m_num</a:t>
            </a:r>
            <a:r>
              <a:rPr lang="en-US" altLang="ko-KR" sz="2000" dirty="0">
                <a:solidFill>
                  <a:schemeClr val="tx1"/>
                </a:solidFill>
              </a:rPr>
              <a:t>] = a;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break</a:t>
            </a:r>
            <a:r>
              <a:rPr lang="en-US" altLang="ko-KR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}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count </a:t>
            </a:r>
            <a:r>
              <a:rPr lang="en-US" altLang="ko-KR" sz="2000" dirty="0">
                <a:solidFill>
                  <a:schemeClr val="tx1"/>
                </a:solidFill>
              </a:rPr>
              <a:t>= 0;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	}</a:t>
            </a:r>
            <a:endParaRPr lang="en-US" altLang="ko-KR" sz="2000" dirty="0">
              <a:solidFill>
                <a:schemeClr val="tx1"/>
              </a:solidFill>
            </a:endParaRPr>
          </a:p>
          <a:p>
            <a:r>
              <a:rPr lang="en-US" altLang="ko-KR" sz="2000" dirty="0">
                <a:solidFill>
                  <a:schemeClr val="tx1"/>
                </a:solidFill>
              </a:rPr>
              <a:t>}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97657" y="5877272"/>
            <a:ext cx="198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이벤트 랜덤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cpp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6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299</TotalTime>
  <Words>946</Words>
  <Application>Microsoft Office PowerPoint</Application>
  <PresentationFormat>화면 슬라이드 쇼(4:3)</PresentationFormat>
  <Paragraphs>316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광장</vt:lpstr>
      <vt:lpstr>Long May He Reign</vt:lpstr>
      <vt:lpstr>목차</vt:lpstr>
      <vt:lpstr>게임소개</vt:lpstr>
      <vt:lpstr>게임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문제점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May He Reign</dc:title>
  <dc:creator>user</dc:creator>
  <cp:lastModifiedBy>정영훈</cp:lastModifiedBy>
  <cp:revision>27</cp:revision>
  <dcterms:created xsi:type="dcterms:W3CDTF">2019-07-22T03:34:45Z</dcterms:created>
  <dcterms:modified xsi:type="dcterms:W3CDTF">2019-07-23T02:30:18Z</dcterms:modified>
</cp:coreProperties>
</file>