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4" r:id="rId5"/>
    <p:sldId id="261" r:id="rId6"/>
    <p:sldId id="258" r:id="rId7"/>
    <p:sldId id="262" r:id="rId8"/>
    <p:sldId id="265" r:id="rId9"/>
    <p:sldId id="266" r:id="rId10"/>
    <p:sldId id="267" r:id="rId11"/>
    <p:sldId id="268" r:id="rId12"/>
    <p:sldId id="272" r:id="rId13"/>
    <p:sldId id="269" r:id="rId14"/>
    <p:sldId id="270" r:id="rId15"/>
    <p:sldId id="271" r:id="rId16"/>
    <p:sldId id="274" r:id="rId17"/>
    <p:sldId id="273" r:id="rId18"/>
    <p:sldId id="275" r:id="rId19"/>
    <p:sldId id="279" r:id="rId20"/>
    <p:sldId id="276" r:id="rId21"/>
    <p:sldId id="280" r:id="rId22"/>
    <p:sldId id="277" r:id="rId23"/>
    <p:sldId id="281" r:id="rId24"/>
    <p:sldId id="278"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42536A-7206-4640-9ED8-FC8921841999}" v="17" dt="2023-09-16T14:48:56.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242" autoAdjust="0"/>
  </p:normalViewPr>
  <p:slideViewPr>
    <p:cSldViewPr snapToGrid="0">
      <p:cViewPr varScale="1">
        <p:scale>
          <a:sx n="58" d="100"/>
          <a:sy n="58" d="100"/>
        </p:scale>
        <p:origin x="16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nalyn De Dios" userId="88435278c928d21f" providerId="LiveId" clId="{DE42536A-7206-4640-9ED8-FC8921841999}"/>
    <pc:docChg chg="undo custSel addSld delSld modSld sldOrd">
      <pc:chgData name="Ednalyn De Dios" userId="88435278c928d21f" providerId="LiveId" clId="{DE42536A-7206-4640-9ED8-FC8921841999}" dt="2023-09-16T15:24:56.331" v="5919" actId="20577"/>
      <pc:docMkLst>
        <pc:docMk/>
      </pc:docMkLst>
      <pc:sldChg chg="modNotesTx">
        <pc:chgData name="Ednalyn De Dios" userId="88435278c928d21f" providerId="LiveId" clId="{DE42536A-7206-4640-9ED8-FC8921841999}" dt="2023-09-16T14:35:24.687" v="1714" actId="20577"/>
        <pc:sldMkLst>
          <pc:docMk/>
          <pc:sldMk cId="4097075623" sldId="256"/>
        </pc:sldMkLst>
      </pc:sldChg>
      <pc:sldChg chg="modNotesTx">
        <pc:chgData name="Ednalyn De Dios" userId="88435278c928d21f" providerId="LiveId" clId="{DE42536A-7206-4640-9ED8-FC8921841999}" dt="2023-09-16T14:37:01.555" v="1868" actId="20577"/>
        <pc:sldMkLst>
          <pc:docMk/>
          <pc:sldMk cId="3073313037" sldId="257"/>
        </pc:sldMkLst>
      </pc:sldChg>
      <pc:sldChg chg="modNotesTx">
        <pc:chgData name="Ednalyn De Dios" userId="88435278c928d21f" providerId="LiveId" clId="{DE42536A-7206-4640-9ED8-FC8921841999}" dt="2023-09-16T14:46:53.609" v="2860" actId="33524"/>
        <pc:sldMkLst>
          <pc:docMk/>
          <pc:sldMk cId="26479173" sldId="258"/>
        </pc:sldMkLst>
      </pc:sldChg>
      <pc:sldChg chg="modNotesTx">
        <pc:chgData name="Ednalyn De Dios" userId="88435278c928d21f" providerId="LiveId" clId="{DE42536A-7206-4640-9ED8-FC8921841999}" dt="2023-09-16T14:40:20.799" v="2166" actId="313"/>
        <pc:sldMkLst>
          <pc:docMk/>
          <pc:sldMk cId="3499363535" sldId="259"/>
        </pc:sldMkLst>
      </pc:sldChg>
      <pc:sldChg chg="modNotesTx">
        <pc:chgData name="Ednalyn De Dios" userId="88435278c928d21f" providerId="LiveId" clId="{DE42536A-7206-4640-9ED8-FC8921841999}" dt="2023-09-16T14:44:38.026" v="2602" actId="20577"/>
        <pc:sldMkLst>
          <pc:docMk/>
          <pc:sldMk cId="3166312304" sldId="261"/>
        </pc:sldMkLst>
      </pc:sldChg>
      <pc:sldChg chg="modNotesTx">
        <pc:chgData name="Ednalyn De Dios" userId="88435278c928d21f" providerId="LiveId" clId="{DE42536A-7206-4640-9ED8-FC8921841999}" dt="2023-09-16T14:47:06.459" v="2892" actId="20577"/>
        <pc:sldMkLst>
          <pc:docMk/>
          <pc:sldMk cId="2689818458" sldId="262"/>
        </pc:sldMkLst>
      </pc:sldChg>
      <pc:sldChg chg="modNotesTx">
        <pc:chgData name="Ednalyn De Dios" userId="88435278c928d21f" providerId="LiveId" clId="{DE42536A-7206-4640-9ED8-FC8921841999}" dt="2023-09-16T14:41:15.756" v="2300" actId="20577"/>
        <pc:sldMkLst>
          <pc:docMk/>
          <pc:sldMk cId="477584957" sldId="264"/>
        </pc:sldMkLst>
      </pc:sldChg>
      <pc:sldChg chg="addSp delSp modSp mod ord modNotesTx">
        <pc:chgData name="Ednalyn De Dios" userId="88435278c928d21f" providerId="LiveId" clId="{DE42536A-7206-4640-9ED8-FC8921841999}" dt="2023-09-16T14:49:36.971" v="3223" actId="20577"/>
        <pc:sldMkLst>
          <pc:docMk/>
          <pc:sldMk cId="3391302976" sldId="265"/>
        </pc:sldMkLst>
        <pc:spChg chg="mod topLvl">
          <ac:chgData name="Ednalyn De Dios" userId="88435278c928d21f" providerId="LiveId" clId="{DE42536A-7206-4640-9ED8-FC8921841999}" dt="2023-09-16T14:48:56.221" v="3109" actId="164"/>
          <ac:spMkLst>
            <pc:docMk/>
            <pc:sldMk cId="3391302976" sldId="265"/>
            <ac:spMk id="5" creationId="{515D8965-A6A5-3FC9-B2FE-24D1CC6A7B77}"/>
          </ac:spMkLst>
        </pc:spChg>
        <pc:grpChg chg="add mod">
          <ac:chgData name="Ednalyn De Dios" userId="88435278c928d21f" providerId="LiveId" clId="{DE42536A-7206-4640-9ED8-FC8921841999}" dt="2023-09-16T14:49:04.593" v="3111" actId="12789"/>
          <ac:grpSpMkLst>
            <pc:docMk/>
            <pc:sldMk cId="3391302976" sldId="265"/>
            <ac:grpSpMk id="2" creationId="{76D43DB7-BFD3-642D-AB2F-8077DB72B32C}"/>
          </ac:grpSpMkLst>
        </pc:grpChg>
        <pc:grpChg chg="del">
          <ac:chgData name="Ednalyn De Dios" userId="88435278c928d21f" providerId="LiveId" clId="{DE42536A-7206-4640-9ED8-FC8921841999}" dt="2023-09-16T14:48:22.806" v="3083" actId="165"/>
          <ac:grpSpMkLst>
            <pc:docMk/>
            <pc:sldMk cId="3391302976" sldId="265"/>
            <ac:grpSpMk id="6" creationId="{BE46FC53-EB8F-BF58-F948-F6CBB16C3C12}"/>
          </ac:grpSpMkLst>
        </pc:grpChg>
        <pc:picChg chg="mod topLvl">
          <ac:chgData name="Ednalyn De Dios" userId="88435278c928d21f" providerId="LiveId" clId="{DE42536A-7206-4640-9ED8-FC8921841999}" dt="2023-09-16T14:48:56.221" v="3109" actId="164"/>
          <ac:picMkLst>
            <pc:docMk/>
            <pc:sldMk cId="3391302976" sldId="265"/>
            <ac:picMk id="3" creationId="{05DD70D0-38A7-B3A2-B5E9-337B5DC3942D}"/>
          </ac:picMkLst>
        </pc:picChg>
      </pc:sldChg>
      <pc:sldChg chg="modSp add mod modNotesTx">
        <pc:chgData name="Ednalyn De Dios" userId="88435278c928d21f" providerId="LiveId" clId="{DE42536A-7206-4640-9ED8-FC8921841999}" dt="2023-09-16T14:50:14.659" v="3344" actId="20577"/>
        <pc:sldMkLst>
          <pc:docMk/>
          <pc:sldMk cId="369465142" sldId="266"/>
        </pc:sldMkLst>
        <pc:spChg chg="mod">
          <ac:chgData name="Ednalyn De Dios" userId="88435278c928d21f" providerId="LiveId" clId="{DE42536A-7206-4640-9ED8-FC8921841999}" dt="2023-09-16T04:58:02.424" v="8" actId="20577"/>
          <ac:spMkLst>
            <pc:docMk/>
            <pc:sldMk cId="369465142" sldId="266"/>
            <ac:spMk id="2" creationId="{29A085C3-1FAC-A291-BBBA-6FE4C6BB6265}"/>
          </ac:spMkLst>
        </pc:spChg>
      </pc:sldChg>
      <pc:sldChg chg="addSp delSp modSp new mod ord setBg setClrOvrMap modNotesTx">
        <pc:chgData name="Ednalyn De Dios" userId="88435278c928d21f" providerId="LiveId" clId="{DE42536A-7206-4640-9ED8-FC8921841999}" dt="2023-09-16T15:07:29.166" v="3657" actId="20577"/>
        <pc:sldMkLst>
          <pc:docMk/>
          <pc:sldMk cId="1650628325" sldId="267"/>
        </pc:sldMkLst>
        <pc:spChg chg="del">
          <ac:chgData name="Ednalyn De Dios" userId="88435278c928d21f" providerId="LiveId" clId="{DE42536A-7206-4640-9ED8-FC8921841999}" dt="2023-09-16T04:59:59.850" v="131" actId="478"/>
          <ac:spMkLst>
            <pc:docMk/>
            <pc:sldMk cId="1650628325" sldId="267"/>
            <ac:spMk id="2" creationId="{72989429-0A22-0653-DFD7-53104D3AD982}"/>
          </ac:spMkLst>
        </pc:spChg>
        <pc:spChg chg="mod">
          <ac:chgData name="Ednalyn De Dios" userId="88435278c928d21f" providerId="LiveId" clId="{DE42536A-7206-4640-9ED8-FC8921841999}" dt="2023-09-16T05:01:58.226" v="173" actId="20577"/>
          <ac:spMkLst>
            <pc:docMk/>
            <pc:sldMk cId="1650628325" sldId="267"/>
            <ac:spMk id="3" creationId="{4109EEFB-B2E6-2547-5D93-C45B74982C7C}"/>
          </ac:spMkLst>
        </pc:spChg>
        <pc:spChg chg="add del">
          <ac:chgData name="Ednalyn De Dios" userId="88435278c928d21f" providerId="LiveId" clId="{DE42536A-7206-4640-9ED8-FC8921841999}" dt="2023-09-16T05:01:09.660" v="151" actId="26606"/>
          <ac:spMkLst>
            <pc:docMk/>
            <pc:sldMk cId="1650628325" sldId="267"/>
            <ac:spMk id="9" creationId="{C5E6CFF1-2F42-4E10-9A97-F116F46F53FE}"/>
          </ac:spMkLst>
        </pc:spChg>
        <pc:spChg chg="add del">
          <ac:chgData name="Ednalyn De Dios" userId="88435278c928d21f" providerId="LiveId" clId="{DE42536A-7206-4640-9ED8-FC8921841999}" dt="2023-09-16T05:01:17.282" v="153" actId="26606"/>
          <ac:spMkLst>
            <pc:docMk/>
            <pc:sldMk cId="1650628325" sldId="267"/>
            <ac:spMk id="13" creationId="{55D4142C-5077-457F-A6AD-3FECFDB39685}"/>
          </ac:spMkLst>
        </pc:spChg>
        <pc:spChg chg="add del">
          <ac:chgData name="Ednalyn De Dios" userId="88435278c928d21f" providerId="LiveId" clId="{DE42536A-7206-4640-9ED8-FC8921841999}" dt="2023-09-16T05:01:17.282" v="153" actId="26606"/>
          <ac:spMkLst>
            <pc:docMk/>
            <pc:sldMk cId="1650628325" sldId="267"/>
            <ac:spMk id="14" creationId="{21A75659-5A6F-4F77-9679-678A00B9D8DC}"/>
          </ac:spMkLst>
        </pc:spChg>
        <pc:spChg chg="add del">
          <ac:chgData name="Ednalyn De Dios" userId="88435278c928d21f" providerId="LiveId" clId="{DE42536A-7206-4640-9ED8-FC8921841999}" dt="2023-09-16T05:01:17.282" v="153" actId="26606"/>
          <ac:spMkLst>
            <pc:docMk/>
            <pc:sldMk cId="1650628325" sldId="267"/>
            <ac:spMk id="15" creationId="{7A5F0580-5EE9-419F-96EE-B6529EF6E7D0}"/>
          </ac:spMkLst>
        </pc:spChg>
        <pc:spChg chg="add del">
          <ac:chgData name="Ednalyn De Dios" userId="88435278c928d21f" providerId="LiveId" clId="{DE42536A-7206-4640-9ED8-FC8921841999}" dt="2023-09-16T05:01:17.282" v="153" actId="26606"/>
          <ac:spMkLst>
            <pc:docMk/>
            <pc:sldMk cId="1650628325" sldId="267"/>
            <ac:spMk id="17" creationId="{E30A3A45-140E-431E-AED0-07EF836310B3}"/>
          </ac:spMkLst>
        </pc:spChg>
        <pc:spChg chg="add del">
          <ac:chgData name="Ednalyn De Dios" userId="88435278c928d21f" providerId="LiveId" clId="{DE42536A-7206-4640-9ED8-FC8921841999}" dt="2023-09-16T05:01:28.348" v="156" actId="26606"/>
          <ac:spMkLst>
            <pc:docMk/>
            <pc:sldMk cId="1650628325" sldId="267"/>
            <ac:spMk id="19" creationId="{C5E6CFF1-2F42-4E10-9A97-F116F46F53FE}"/>
          </ac:spMkLst>
        </pc:spChg>
        <pc:spChg chg="add">
          <ac:chgData name="Ednalyn De Dios" userId="88435278c928d21f" providerId="LiveId" clId="{DE42536A-7206-4640-9ED8-FC8921841999}" dt="2023-09-16T05:01:28.348" v="156" actId="26606"/>
          <ac:spMkLst>
            <pc:docMk/>
            <pc:sldMk cId="1650628325" sldId="267"/>
            <ac:spMk id="26" creationId="{9AA72BD9-2C5A-4EDC-931F-5AA08EACA0F3}"/>
          </ac:spMkLst>
        </pc:spChg>
        <pc:spChg chg="add">
          <ac:chgData name="Ednalyn De Dios" userId="88435278c928d21f" providerId="LiveId" clId="{DE42536A-7206-4640-9ED8-FC8921841999}" dt="2023-09-16T05:01:28.348" v="156" actId="26606"/>
          <ac:spMkLst>
            <pc:docMk/>
            <pc:sldMk cId="1650628325" sldId="267"/>
            <ac:spMk id="28" creationId="{DD3981AC-7B61-4947-BCF3-F7AA7FA385B9}"/>
          </ac:spMkLst>
        </pc:spChg>
        <pc:spChg chg="add">
          <ac:chgData name="Ednalyn De Dios" userId="88435278c928d21f" providerId="LiveId" clId="{DE42536A-7206-4640-9ED8-FC8921841999}" dt="2023-09-16T05:01:28.348" v="156" actId="26606"/>
          <ac:spMkLst>
            <pc:docMk/>
            <pc:sldMk cId="1650628325" sldId="267"/>
            <ac:spMk id="30" creationId="{55D4142C-5077-457F-A6AD-3FECFDB39685}"/>
          </ac:spMkLst>
        </pc:spChg>
        <pc:spChg chg="add">
          <ac:chgData name="Ednalyn De Dios" userId="88435278c928d21f" providerId="LiveId" clId="{DE42536A-7206-4640-9ED8-FC8921841999}" dt="2023-09-16T05:01:28.348" v="156" actId="26606"/>
          <ac:spMkLst>
            <pc:docMk/>
            <pc:sldMk cId="1650628325" sldId="267"/>
            <ac:spMk id="32" creationId="{7A5F0580-5EE9-419F-96EE-B6529EF6E7D0}"/>
          </ac:spMkLst>
        </pc:spChg>
        <pc:picChg chg="add del">
          <ac:chgData name="Ednalyn De Dios" userId="88435278c928d21f" providerId="LiveId" clId="{DE42536A-7206-4640-9ED8-FC8921841999}" dt="2023-09-16T05:01:09.660" v="151" actId="26606"/>
          <ac:picMkLst>
            <pc:docMk/>
            <pc:sldMk cId="1650628325" sldId="267"/>
            <ac:picMk id="5" creationId="{133D8682-AABB-AE93-95F2-BB874056FE57}"/>
          </ac:picMkLst>
        </pc:picChg>
        <pc:picChg chg="add del">
          <ac:chgData name="Ednalyn De Dios" userId="88435278c928d21f" providerId="LiveId" clId="{DE42536A-7206-4640-9ED8-FC8921841999}" dt="2023-09-16T05:01:17.282" v="153" actId="26606"/>
          <ac:picMkLst>
            <pc:docMk/>
            <pc:sldMk cId="1650628325" sldId="267"/>
            <ac:picMk id="16" creationId="{565BA45A-4C48-92B6-DFBA-F1B78DED76F4}"/>
          </ac:picMkLst>
        </pc:picChg>
        <pc:picChg chg="add mod">
          <ac:chgData name="Ednalyn De Dios" userId="88435278c928d21f" providerId="LiveId" clId="{DE42536A-7206-4640-9ED8-FC8921841999}" dt="2023-09-16T05:01:28.348" v="156" actId="26606"/>
          <ac:picMkLst>
            <pc:docMk/>
            <pc:sldMk cId="1650628325" sldId="267"/>
            <ac:picMk id="20" creationId="{133D8682-AABB-AE93-95F2-BB874056FE57}"/>
          </ac:picMkLst>
        </pc:picChg>
        <pc:cxnChg chg="add del">
          <ac:chgData name="Ednalyn De Dios" userId="88435278c928d21f" providerId="LiveId" clId="{DE42536A-7206-4640-9ED8-FC8921841999}" dt="2023-09-16T05:01:09.660" v="151" actId="26606"/>
          <ac:cxnSpMkLst>
            <pc:docMk/>
            <pc:sldMk cId="1650628325" sldId="267"/>
            <ac:cxnSpMk id="11" creationId="{96A8629B-8289-498B-939B-1CA0C106182C}"/>
          </ac:cxnSpMkLst>
        </pc:cxnChg>
        <pc:cxnChg chg="add del">
          <ac:chgData name="Ednalyn De Dios" userId="88435278c928d21f" providerId="LiveId" clId="{DE42536A-7206-4640-9ED8-FC8921841999}" dt="2023-09-16T05:01:28.348" v="156" actId="26606"/>
          <ac:cxnSpMkLst>
            <pc:docMk/>
            <pc:sldMk cId="1650628325" sldId="267"/>
            <ac:cxnSpMk id="21" creationId="{96A8629B-8289-498B-939B-1CA0C106182C}"/>
          </ac:cxnSpMkLst>
        </pc:cxnChg>
      </pc:sldChg>
      <pc:sldChg chg="modSp add mod modNotesTx">
        <pc:chgData name="Ednalyn De Dios" userId="88435278c928d21f" providerId="LiveId" clId="{DE42536A-7206-4640-9ED8-FC8921841999}" dt="2023-09-16T15:20:24.613" v="5415" actId="20577"/>
        <pc:sldMkLst>
          <pc:docMk/>
          <pc:sldMk cId="2132515221" sldId="268"/>
        </pc:sldMkLst>
        <pc:spChg chg="mod">
          <ac:chgData name="Ednalyn De Dios" userId="88435278c928d21f" providerId="LiveId" clId="{DE42536A-7206-4640-9ED8-FC8921841999}" dt="2023-09-16T05:02:19.716" v="201" actId="20577"/>
          <ac:spMkLst>
            <pc:docMk/>
            <pc:sldMk cId="2132515221" sldId="268"/>
            <ac:spMk id="2" creationId="{29A085C3-1FAC-A291-BBBA-6FE4C6BB6265}"/>
          </ac:spMkLst>
        </pc:spChg>
      </pc:sldChg>
      <pc:sldChg chg="addSp delSp modSp new mod modAnim modNotesTx">
        <pc:chgData name="Ednalyn De Dios" userId="88435278c928d21f" providerId="LiveId" clId="{DE42536A-7206-4640-9ED8-FC8921841999}" dt="2023-09-16T15:14:48.225" v="4759" actId="20577"/>
        <pc:sldMkLst>
          <pc:docMk/>
          <pc:sldMk cId="3081960820" sldId="269"/>
        </pc:sldMkLst>
        <pc:spChg chg="add del">
          <ac:chgData name="Ednalyn De Dios" userId="88435278c928d21f" providerId="LiveId" clId="{DE42536A-7206-4640-9ED8-FC8921841999}" dt="2023-09-16T05:05:19.078" v="208" actId="11529"/>
          <ac:spMkLst>
            <pc:docMk/>
            <pc:sldMk cId="3081960820" sldId="269"/>
            <ac:spMk id="4" creationId="{0636B205-C658-36E3-A7B7-879EA4D1542A}"/>
          </ac:spMkLst>
        </pc:spChg>
        <pc:spChg chg="add mod">
          <ac:chgData name="Ednalyn De Dios" userId="88435278c928d21f" providerId="LiveId" clId="{DE42536A-7206-4640-9ED8-FC8921841999}" dt="2023-09-16T05:06:13.590" v="212" actId="1582"/>
          <ac:spMkLst>
            <pc:docMk/>
            <pc:sldMk cId="3081960820" sldId="269"/>
            <ac:spMk id="5" creationId="{2B51F79A-76B8-CC1E-069F-7E5D933C3C55}"/>
          </ac:spMkLst>
        </pc:spChg>
        <pc:picChg chg="add mod">
          <ac:chgData name="Ednalyn De Dios" userId="88435278c928d21f" providerId="LiveId" clId="{DE42536A-7206-4640-9ED8-FC8921841999}" dt="2023-09-16T05:05:51.081" v="210" actId="1076"/>
          <ac:picMkLst>
            <pc:docMk/>
            <pc:sldMk cId="3081960820" sldId="269"/>
            <ac:picMk id="3" creationId="{1BD8D613-C82D-0BA5-BA73-82BCC5B60781}"/>
          </ac:picMkLst>
        </pc:picChg>
      </pc:sldChg>
      <pc:sldChg chg="addSp delSp modSp new mod modAnim modNotesTx">
        <pc:chgData name="Ednalyn De Dios" userId="88435278c928d21f" providerId="LiveId" clId="{DE42536A-7206-4640-9ED8-FC8921841999}" dt="2023-09-16T15:17:59.303" v="5106" actId="20577"/>
        <pc:sldMkLst>
          <pc:docMk/>
          <pc:sldMk cId="3529545314" sldId="270"/>
        </pc:sldMkLst>
        <pc:spChg chg="add mod">
          <ac:chgData name="Ednalyn De Dios" userId="88435278c928d21f" providerId="LiveId" clId="{DE42536A-7206-4640-9ED8-FC8921841999}" dt="2023-09-16T15:16:07.427" v="4833" actId="20577"/>
          <ac:spMkLst>
            <pc:docMk/>
            <pc:sldMk cId="3529545314" sldId="270"/>
            <ac:spMk id="4" creationId="{881B49BA-9609-51B4-AF68-E94B41479C45}"/>
          </ac:spMkLst>
        </pc:spChg>
        <pc:spChg chg="add del">
          <ac:chgData name="Ednalyn De Dios" userId="88435278c928d21f" providerId="LiveId" clId="{DE42536A-7206-4640-9ED8-FC8921841999}" dt="2023-09-16T05:09:19.946" v="223" actId="478"/>
          <ac:spMkLst>
            <pc:docMk/>
            <pc:sldMk cId="3529545314" sldId="270"/>
            <ac:spMk id="5" creationId="{81B56259-D991-D764-C8A4-43C0A9191A8C}"/>
          </ac:spMkLst>
        </pc:spChg>
        <pc:spChg chg="add del">
          <ac:chgData name="Ednalyn De Dios" userId="88435278c928d21f" providerId="LiveId" clId="{DE42536A-7206-4640-9ED8-FC8921841999}" dt="2023-09-16T05:09:31.227" v="225" actId="478"/>
          <ac:spMkLst>
            <pc:docMk/>
            <pc:sldMk cId="3529545314" sldId="270"/>
            <ac:spMk id="6" creationId="{547B26FB-749D-82C8-C9DD-4A2A04F38F40}"/>
          </ac:spMkLst>
        </pc:spChg>
        <pc:spChg chg="add mod">
          <ac:chgData name="Ednalyn De Dios" userId="88435278c928d21f" providerId="LiveId" clId="{DE42536A-7206-4640-9ED8-FC8921841999}" dt="2023-09-16T05:09:54.154" v="243" actId="1582"/>
          <ac:spMkLst>
            <pc:docMk/>
            <pc:sldMk cId="3529545314" sldId="270"/>
            <ac:spMk id="7" creationId="{15DFB5C7-04D0-15BE-93AB-3F778AC1B893}"/>
          </ac:spMkLst>
        </pc:spChg>
        <pc:picChg chg="add del mod">
          <ac:chgData name="Ednalyn De Dios" userId="88435278c928d21f" providerId="LiveId" clId="{DE42536A-7206-4640-9ED8-FC8921841999}" dt="2023-09-16T05:07:36.530" v="218" actId="478"/>
          <ac:picMkLst>
            <pc:docMk/>
            <pc:sldMk cId="3529545314" sldId="270"/>
            <ac:picMk id="3" creationId="{BC97AD80-1277-EF43-20E5-5219DA750B47}"/>
          </ac:picMkLst>
        </pc:picChg>
      </pc:sldChg>
      <pc:sldChg chg="addSp modSp new mod modAnim modNotesTx">
        <pc:chgData name="Ednalyn De Dios" userId="88435278c928d21f" providerId="LiveId" clId="{DE42536A-7206-4640-9ED8-FC8921841999}" dt="2023-09-16T15:19:37.381" v="5293" actId="20577"/>
        <pc:sldMkLst>
          <pc:docMk/>
          <pc:sldMk cId="425970257" sldId="271"/>
        </pc:sldMkLst>
        <pc:spChg chg="add mod">
          <ac:chgData name="Ednalyn De Dios" userId="88435278c928d21f" providerId="LiveId" clId="{DE42536A-7206-4640-9ED8-FC8921841999}" dt="2023-09-16T05:11:45.035" v="250" actId="1582"/>
          <ac:spMkLst>
            <pc:docMk/>
            <pc:sldMk cId="425970257" sldId="271"/>
            <ac:spMk id="4" creationId="{829CF896-2B2B-ED06-7C83-2DC21E2410B7}"/>
          </ac:spMkLst>
        </pc:spChg>
        <pc:picChg chg="add">
          <ac:chgData name="Ednalyn De Dios" userId="88435278c928d21f" providerId="LiveId" clId="{DE42536A-7206-4640-9ED8-FC8921841999}" dt="2023-09-16T05:11:18.476" v="248" actId="22"/>
          <ac:picMkLst>
            <pc:docMk/>
            <pc:sldMk cId="425970257" sldId="271"/>
            <ac:picMk id="3" creationId="{82ED3B98-E099-56C2-332E-9B59BADD320A}"/>
          </ac:picMkLst>
        </pc:picChg>
      </pc:sldChg>
      <pc:sldChg chg="addSp new mod ord modNotesTx">
        <pc:chgData name="Ednalyn De Dios" userId="88435278c928d21f" providerId="LiveId" clId="{DE42536A-7206-4640-9ED8-FC8921841999}" dt="2023-09-16T15:10:28.545" v="4233" actId="20577"/>
        <pc:sldMkLst>
          <pc:docMk/>
          <pc:sldMk cId="4246093208" sldId="272"/>
        </pc:sldMkLst>
        <pc:picChg chg="add">
          <ac:chgData name="Ednalyn De Dios" userId="88435278c928d21f" providerId="LiveId" clId="{DE42536A-7206-4640-9ED8-FC8921841999}" dt="2023-09-16T05:13:36.583" v="255" actId="22"/>
          <ac:picMkLst>
            <pc:docMk/>
            <pc:sldMk cId="4246093208" sldId="272"/>
            <ac:picMk id="3" creationId="{75B417D0-792A-9A14-FE5F-5209E135BCB3}"/>
          </ac:picMkLst>
        </pc:picChg>
      </pc:sldChg>
      <pc:sldChg chg="addSp new mod modNotesTx">
        <pc:chgData name="Ednalyn De Dios" userId="88435278c928d21f" providerId="LiveId" clId="{DE42536A-7206-4640-9ED8-FC8921841999}" dt="2023-09-16T15:24:56.331" v="5919" actId="20577"/>
        <pc:sldMkLst>
          <pc:docMk/>
          <pc:sldMk cId="1484669980" sldId="273"/>
        </pc:sldMkLst>
        <pc:picChg chg="add">
          <ac:chgData name="Ednalyn De Dios" userId="88435278c928d21f" providerId="LiveId" clId="{DE42536A-7206-4640-9ED8-FC8921841999}" dt="2023-09-16T05:17:56.146" v="274" actId="22"/>
          <ac:picMkLst>
            <pc:docMk/>
            <pc:sldMk cId="1484669980" sldId="273"/>
            <ac:picMk id="3" creationId="{E55C7D1A-E718-61B3-66D2-CBDCE3C403B1}"/>
          </ac:picMkLst>
        </pc:picChg>
      </pc:sldChg>
      <pc:sldChg chg="modSp add mod ord modNotesTx">
        <pc:chgData name="Ednalyn De Dios" userId="88435278c928d21f" providerId="LiveId" clId="{DE42536A-7206-4640-9ED8-FC8921841999}" dt="2023-09-16T15:19:59.461" v="5370" actId="20577"/>
        <pc:sldMkLst>
          <pc:docMk/>
          <pc:sldMk cId="1961999158" sldId="274"/>
        </pc:sldMkLst>
        <pc:spChg chg="mod">
          <ac:chgData name="Ednalyn De Dios" userId="88435278c928d21f" providerId="LiveId" clId="{DE42536A-7206-4640-9ED8-FC8921841999}" dt="2023-09-16T05:14:45.303" v="269" actId="20577"/>
          <ac:spMkLst>
            <pc:docMk/>
            <pc:sldMk cId="1961999158" sldId="274"/>
            <ac:spMk id="2" creationId="{29A085C3-1FAC-A291-BBBA-6FE4C6BB6265}"/>
          </ac:spMkLst>
        </pc:spChg>
      </pc:sldChg>
      <pc:sldChg chg="addSp new mod">
        <pc:chgData name="Ednalyn De Dios" userId="88435278c928d21f" providerId="LiveId" clId="{DE42536A-7206-4640-9ED8-FC8921841999}" dt="2023-09-16T05:21:22.848" v="275" actId="22"/>
        <pc:sldMkLst>
          <pc:docMk/>
          <pc:sldMk cId="3756251702" sldId="275"/>
        </pc:sldMkLst>
        <pc:picChg chg="add">
          <ac:chgData name="Ednalyn De Dios" userId="88435278c928d21f" providerId="LiveId" clId="{DE42536A-7206-4640-9ED8-FC8921841999}" dt="2023-09-16T05:21:22.848" v="275" actId="22"/>
          <ac:picMkLst>
            <pc:docMk/>
            <pc:sldMk cId="3756251702" sldId="275"/>
            <ac:picMk id="3" creationId="{5E93E7B4-A663-976C-7FE7-FD1B34367312}"/>
          </ac:picMkLst>
        </pc:picChg>
      </pc:sldChg>
      <pc:sldChg chg="addSp delSp modSp add mod ord setBg setClrOvrMap">
        <pc:chgData name="Ednalyn De Dios" userId="88435278c928d21f" providerId="LiveId" clId="{DE42536A-7206-4640-9ED8-FC8921841999}" dt="2023-09-16T05:27:25.640" v="399" actId="20577"/>
        <pc:sldMkLst>
          <pc:docMk/>
          <pc:sldMk cId="2705927362" sldId="276"/>
        </pc:sldMkLst>
        <pc:spChg chg="add mod">
          <ac:chgData name="Ednalyn De Dios" userId="88435278c928d21f" providerId="LiveId" clId="{DE42536A-7206-4640-9ED8-FC8921841999}" dt="2023-09-16T05:27:25.640" v="399" actId="20577"/>
          <ac:spMkLst>
            <pc:docMk/>
            <pc:sldMk cId="2705927362" sldId="276"/>
            <ac:spMk id="2" creationId="{59E1A419-D57D-7077-E406-65DAC0B76722}"/>
          </ac:spMkLst>
        </pc:spChg>
        <pc:spChg chg="add del">
          <ac:chgData name="Ednalyn De Dios" userId="88435278c928d21f" providerId="LiveId" clId="{DE42536A-7206-4640-9ED8-FC8921841999}" dt="2023-09-16T05:26:47.897" v="387" actId="26606"/>
          <ac:spMkLst>
            <pc:docMk/>
            <pc:sldMk cId="2705927362" sldId="276"/>
            <ac:spMk id="8" creationId="{C5E6CFF1-2F42-4E10-9A97-F116F46F53FE}"/>
          </ac:spMkLst>
        </pc:spChg>
        <pc:spChg chg="add del">
          <ac:chgData name="Ednalyn De Dios" userId="88435278c928d21f" providerId="LiveId" clId="{DE42536A-7206-4640-9ED8-FC8921841999}" dt="2023-09-16T05:26:49.408" v="389" actId="26606"/>
          <ac:spMkLst>
            <pc:docMk/>
            <pc:sldMk cId="2705927362" sldId="276"/>
            <ac:spMk id="12" creationId="{55D4142C-5077-457F-A6AD-3FECFDB39685}"/>
          </ac:spMkLst>
        </pc:spChg>
        <pc:spChg chg="add del">
          <ac:chgData name="Ednalyn De Dios" userId="88435278c928d21f" providerId="LiveId" clId="{DE42536A-7206-4640-9ED8-FC8921841999}" dt="2023-09-16T05:26:49.408" v="389" actId="26606"/>
          <ac:spMkLst>
            <pc:docMk/>
            <pc:sldMk cId="2705927362" sldId="276"/>
            <ac:spMk id="13" creationId="{21A75659-5A6F-4F77-9679-678A00B9D8DC}"/>
          </ac:spMkLst>
        </pc:spChg>
        <pc:spChg chg="add del">
          <ac:chgData name="Ednalyn De Dios" userId="88435278c928d21f" providerId="LiveId" clId="{DE42536A-7206-4640-9ED8-FC8921841999}" dt="2023-09-16T05:26:49.408" v="389" actId="26606"/>
          <ac:spMkLst>
            <pc:docMk/>
            <pc:sldMk cId="2705927362" sldId="276"/>
            <ac:spMk id="14" creationId="{7A5F0580-5EE9-419F-96EE-B6529EF6E7D0}"/>
          </ac:spMkLst>
        </pc:spChg>
        <pc:spChg chg="add del">
          <ac:chgData name="Ednalyn De Dios" userId="88435278c928d21f" providerId="LiveId" clId="{DE42536A-7206-4640-9ED8-FC8921841999}" dt="2023-09-16T05:26:49.408" v="389" actId="26606"/>
          <ac:spMkLst>
            <pc:docMk/>
            <pc:sldMk cId="2705927362" sldId="276"/>
            <ac:spMk id="16" creationId="{E30A3A45-140E-431E-AED0-07EF836310B3}"/>
          </ac:spMkLst>
        </pc:spChg>
        <pc:spChg chg="add">
          <ac:chgData name="Ednalyn De Dios" userId="88435278c928d21f" providerId="LiveId" clId="{DE42536A-7206-4640-9ED8-FC8921841999}" dt="2023-09-16T05:26:49.419" v="390" actId="26606"/>
          <ac:spMkLst>
            <pc:docMk/>
            <pc:sldMk cId="2705927362" sldId="276"/>
            <ac:spMk id="18" creationId="{C5E6CFF1-2F42-4E10-9A97-F116F46F53FE}"/>
          </ac:spMkLst>
        </pc:spChg>
        <pc:picChg chg="add del">
          <ac:chgData name="Ednalyn De Dios" userId="88435278c928d21f" providerId="LiveId" clId="{DE42536A-7206-4640-9ED8-FC8921841999}" dt="2023-09-16T05:26:47.897" v="387" actId="26606"/>
          <ac:picMkLst>
            <pc:docMk/>
            <pc:sldMk cId="2705927362" sldId="276"/>
            <ac:picMk id="4" creationId="{6861582F-325C-19FD-2199-A51DD0DE1E87}"/>
          </ac:picMkLst>
        </pc:picChg>
        <pc:picChg chg="add del">
          <ac:chgData name="Ednalyn De Dios" userId="88435278c928d21f" providerId="LiveId" clId="{DE42536A-7206-4640-9ED8-FC8921841999}" dt="2023-09-16T05:26:49.408" v="389" actId="26606"/>
          <ac:picMkLst>
            <pc:docMk/>
            <pc:sldMk cId="2705927362" sldId="276"/>
            <ac:picMk id="15" creationId="{A1AFD94C-A4AA-BA4D-3A23-88D8B54AEF18}"/>
          </ac:picMkLst>
        </pc:picChg>
        <pc:picChg chg="add del mod">
          <ac:chgData name="Ednalyn De Dios" userId="88435278c928d21f" providerId="LiveId" clId="{DE42536A-7206-4640-9ED8-FC8921841999}" dt="2023-09-16T05:27:20.665" v="398" actId="478"/>
          <ac:picMkLst>
            <pc:docMk/>
            <pc:sldMk cId="2705927362" sldId="276"/>
            <ac:picMk id="19" creationId="{6861582F-325C-19FD-2199-A51DD0DE1E87}"/>
          </ac:picMkLst>
        </pc:picChg>
        <pc:cxnChg chg="add del">
          <ac:chgData name="Ednalyn De Dios" userId="88435278c928d21f" providerId="LiveId" clId="{DE42536A-7206-4640-9ED8-FC8921841999}" dt="2023-09-16T05:26:47.897" v="387" actId="26606"/>
          <ac:cxnSpMkLst>
            <pc:docMk/>
            <pc:sldMk cId="2705927362" sldId="276"/>
            <ac:cxnSpMk id="10" creationId="{96A8629B-8289-498B-939B-1CA0C106182C}"/>
          </ac:cxnSpMkLst>
        </pc:cxnChg>
        <pc:cxnChg chg="add">
          <ac:chgData name="Ednalyn De Dios" userId="88435278c928d21f" providerId="LiveId" clId="{DE42536A-7206-4640-9ED8-FC8921841999}" dt="2023-09-16T05:26:49.419" v="390" actId="26606"/>
          <ac:cxnSpMkLst>
            <pc:docMk/>
            <pc:sldMk cId="2705927362" sldId="276"/>
            <ac:cxnSpMk id="20" creationId="{96A8629B-8289-498B-939B-1CA0C106182C}"/>
          </ac:cxnSpMkLst>
        </pc:cxnChg>
      </pc:sldChg>
      <pc:sldChg chg="addSp delSp modSp add mod ord setBg">
        <pc:chgData name="Ednalyn De Dios" userId="88435278c928d21f" providerId="LiveId" clId="{DE42536A-7206-4640-9ED8-FC8921841999}" dt="2023-09-16T05:29:45.602" v="616" actId="26606"/>
        <pc:sldMkLst>
          <pc:docMk/>
          <pc:sldMk cId="4157680673" sldId="277"/>
        </pc:sldMkLst>
        <pc:spChg chg="add del mod">
          <ac:chgData name="Ednalyn De Dios" userId="88435278c928d21f" providerId="LiveId" clId="{DE42536A-7206-4640-9ED8-FC8921841999}" dt="2023-09-16T05:29:45.602" v="616" actId="26606"/>
          <ac:spMkLst>
            <pc:docMk/>
            <pc:sldMk cId="4157680673" sldId="277"/>
            <ac:spMk id="2" creationId="{DCF3AD27-5BA8-3BB8-F040-94956AF05B9E}"/>
          </ac:spMkLst>
        </pc:spChg>
        <pc:spChg chg="add">
          <ac:chgData name="Ednalyn De Dios" userId="88435278c928d21f" providerId="LiveId" clId="{DE42536A-7206-4640-9ED8-FC8921841999}" dt="2023-09-16T05:29:45.602" v="616" actId="26606"/>
          <ac:spMkLst>
            <pc:docMk/>
            <pc:sldMk cId="4157680673" sldId="277"/>
            <ac:spMk id="9" creationId="{B50AB553-2A96-4A92-96F2-93548E096954}"/>
          </ac:spMkLst>
        </pc:spChg>
        <pc:graphicFrameChg chg="add">
          <ac:chgData name="Ednalyn De Dios" userId="88435278c928d21f" providerId="LiveId" clId="{DE42536A-7206-4640-9ED8-FC8921841999}" dt="2023-09-16T05:29:45.602" v="616" actId="26606"/>
          <ac:graphicFrameMkLst>
            <pc:docMk/>
            <pc:sldMk cId="4157680673" sldId="277"/>
            <ac:graphicFrameMk id="4" creationId="{CD3CD39F-1AEC-F55D-E28A-AE18389E7B99}"/>
          </ac:graphicFrameMkLst>
        </pc:graphicFrameChg>
        <pc:picChg chg="add">
          <ac:chgData name="Ednalyn De Dios" userId="88435278c928d21f" providerId="LiveId" clId="{DE42536A-7206-4640-9ED8-FC8921841999}" dt="2023-09-16T05:29:45.602" v="616" actId="26606"/>
          <ac:picMkLst>
            <pc:docMk/>
            <pc:sldMk cId="4157680673" sldId="277"/>
            <ac:picMk id="5" creationId="{0964A3B2-C39F-EDE7-80D4-B9575FD9F555}"/>
          </ac:picMkLst>
        </pc:picChg>
      </pc:sldChg>
      <pc:sldChg chg="addSp delSp modSp add mod setBg setClrOvrMap">
        <pc:chgData name="Ednalyn De Dios" userId="88435278c928d21f" providerId="LiveId" clId="{DE42536A-7206-4640-9ED8-FC8921841999}" dt="2023-09-16T05:33:31.872" v="832" actId="5793"/>
        <pc:sldMkLst>
          <pc:docMk/>
          <pc:sldMk cId="132013370" sldId="278"/>
        </pc:sldMkLst>
        <pc:spChg chg="add mod ord">
          <ac:chgData name="Ednalyn De Dios" userId="88435278c928d21f" providerId="LiveId" clId="{DE42536A-7206-4640-9ED8-FC8921841999}" dt="2023-09-16T05:33:31.872" v="832" actId="5793"/>
          <ac:spMkLst>
            <pc:docMk/>
            <pc:sldMk cId="132013370" sldId="278"/>
            <ac:spMk id="2" creationId="{813FB978-CF69-3F85-CDC2-C3FCD7048156}"/>
          </ac:spMkLst>
        </pc:spChg>
        <pc:spChg chg="add del">
          <ac:chgData name="Ednalyn De Dios" userId="88435278c928d21f" providerId="LiveId" clId="{DE42536A-7206-4640-9ED8-FC8921841999}" dt="2023-09-16T05:33:12.565" v="831" actId="26606"/>
          <ac:spMkLst>
            <pc:docMk/>
            <pc:sldMk cId="132013370" sldId="278"/>
            <ac:spMk id="8" creationId="{C5E6CFF1-2F42-4E10-9A97-F116F46F53FE}"/>
          </ac:spMkLst>
        </pc:spChg>
        <pc:spChg chg="add del">
          <ac:chgData name="Ednalyn De Dios" userId="88435278c928d21f" providerId="LiveId" clId="{DE42536A-7206-4640-9ED8-FC8921841999}" dt="2023-09-16T05:32:59.912" v="824" actId="26606"/>
          <ac:spMkLst>
            <pc:docMk/>
            <pc:sldMk cId="132013370" sldId="278"/>
            <ac:spMk id="5127" creationId="{8FC9BE17-9A7B-462D-AE50-3D8777387304}"/>
          </ac:spMkLst>
        </pc:spChg>
        <pc:spChg chg="add del">
          <ac:chgData name="Ednalyn De Dios" userId="88435278c928d21f" providerId="LiveId" clId="{DE42536A-7206-4640-9ED8-FC8921841999}" dt="2023-09-16T05:32:59.912" v="824" actId="26606"/>
          <ac:spMkLst>
            <pc:docMk/>
            <pc:sldMk cId="132013370" sldId="278"/>
            <ac:spMk id="5129" creationId="{3EBE8569-6AEC-4B8C-8D53-2DE337CDBA65}"/>
          </ac:spMkLst>
        </pc:spChg>
        <pc:spChg chg="add del">
          <ac:chgData name="Ednalyn De Dios" userId="88435278c928d21f" providerId="LiveId" clId="{DE42536A-7206-4640-9ED8-FC8921841999}" dt="2023-09-16T05:32:59.912" v="824" actId="26606"/>
          <ac:spMkLst>
            <pc:docMk/>
            <pc:sldMk cId="132013370" sldId="278"/>
            <ac:spMk id="5131" creationId="{55D4142C-5077-457F-A6AD-3FECFDB39685}"/>
          </ac:spMkLst>
        </pc:spChg>
        <pc:spChg chg="add del">
          <ac:chgData name="Ednalyn De Dios" userId="88435278c928d21f" providerId="LiveId" clId="{DE42536A-7206-4640-9ED8-FC8921841999}" dt="2023-09-16T05:32:59.912" v="824" actId="26606"/>
          <ac:spMkLst>
            <pc:docMk/>
            <pc:sldMk cId="132013370" sldId="278"/>
            <ac:spMk id="5133" creationId="{7A5F0580-5EE9-419F-96EE-B6529EF6E7D0}"/>
          </ac:spMkLst>
        </pc:spChg>
        <pc:spChg chg="add del">
          <ac:chgData name="Ednalyn De Dios" userId="88435278c928d21f" providerId="LiveId" clId="{DE42536A-7206-4640-9ED8-FC8921841999}" dt="2023-09-16T05:33:01.749" v="826" actId="26606"/>
          <ac:spMkLst>
            <pc:docMk/>
            <pc:sldMk cId="132013370" sldId="278"/>
            <ac:spMk id="5135" creationId="{9AA72BD9-2C5A-4EDC-931F-5AA08EACA0F3}"/>
          </ac:spMkLst>
        </pc:spChg>
        <pc:spChg chg="add del">
          <ac:chgData name="Ednalyn De Dios" userId="88435278c928d21f" providerId="LiveId" clId="{DE42536A-7206-4640-9ED8-FC8921841999}" dt="2023-09-16T05:33:01.749" v="826" actId="26606"/>
          <ac:spMkLst>
            <pc:docMk/>
            <pc:sldMk cId="132013370" sldId="278"/>
            <ac:spMk id="5136" creationId="{DD3981AC-7B61-4947-BCF3-F7AA7FA385B9}"/>
          </ac:spMkLst>
        </pc:spChg>
        <pc:spChg chg="add del">
          <ac:chgData name="Ednalyn De Dios" userId="88435278c928d21f" providerId="LiveId" clId="{DE42536A-7206-4640-9ED8-FC8921841999}" dt="2023-09-16T05:33:01.749" v="826" actId="26606"/>
          <ac:spMkLst>
            <pc:docMk/>
            <pc:sldMk cId="132013370" sldId="278"/>
            <ac:spMk id="5137" creationId="{55D4142C-5077-457F-A6AD-3FECFDB39685}"/>
          </ac:spMkLst>
        </pc:spChg>
        <pc:spChg chg="add del">
          <ac:chgData name="Ednalyn De Dios" userId="88435278c928d21f" providerId="LiveId" clId="{DE42536A-7206-4640-9ED8-FC8921841999}" dt="2023-09-16T05:33:01.749" v="826" actId="26606"/>
          <ac:spMkLst>
            <pc:docMk/>
            <pc:sldMk cId="132013370" sldId="278"/>
            <ac:spMk id="5138" creationId="{7A5F0580-5EE9-419F-96EE-B6529EF6E7D0}"/>
          </ac:spMkLst>
        </pc:spChg>
        <pc:spChg chg="add del">
          <ac:chgData name="Ednalyn De Dios" userId="88435278c928d21f" providerId="LiveId" clId="{DE42536A-7206-4640-9ED8-FC8921841999}" dt="2023-09-16T05:33:09.037" v="828" actId="26606"/>
          <ac:spMkLst>
            <pc:docMk/>
            <pc:sldMk cId="132013370" sldId="278"/>
            <ac:spMk id="5140" creationId="{C5E6CFF1-2F42-4E10-9A97-F116F46F53FE}"/>
          </ac:spMkLst>
        </pc:spChg>
        <pc:spChg chg="add del">
          <ac:chgData name="Ednalyn De Dios" userId="88435278c928d21f" providerId="LiveId" clId="{DE42536A-7206-4640-9ED8-FC8921841999}" dt="2023-09-16T05:33:12.557" v="830" actId="26606"/>
          <ac:spMkLst>
            <pc:docMk/>
            <pc:sldMk cId="132013370" sldId="278"/>
            <ac:spMk id="5143" creationId="{9AA72BD9-2C5A-4EDC-931F-5AA08EACA0F3}"/>
          </ac:spMkLst>
        </pc:spChg>
        <pc:spChg chg="add del">
          <ac:chgData name="Ednalyn De Dios" userId="88435278c928d21f" providerId="LiveId" clId="{DE42536A-7206-4640-9ED8-FC8921841999}" dt="2023-09-16T05:33:12.557" v="830" actId="26606"/>
          <ac:spMkLst>
            <pc:docMk/>
            <pc:sldMk cId="132013370" sldId="278"/>
            <ac:spMk id="5144" creationId="{DD3981AC-7B61-4947-BCF3-F7AA7FA385B9}"/>
          </ac:spMkLst>
        </pc:spChg>
        <pc:spChg chg="add del">
          <ac:chgData name="Ednalyn De Dios" userId="88435278c928d21f" providerId="LiveId" clId="{DE42536A-7206-4640-9ED8-FC8921841999}" dt="2023-09-16T05:33:12.557" v="830" actId="26606"/>
          <ac:spMkLst>
            <pc:docMk/>
            <pc:sldMk cId="132013370" sldId="278"/>
            <ac:spMk id="5145" creationId="{55D4142C-5077-457F-A6AD-3FECFDB39685}"/>
          </ac:spMkLst>
        </pc:spChg>
        <pc:spChg chg="add del">
          <ac:chgData name="Ednalyn De Dios" userId="88435278c928d21f" providerId="LiveId" clId="{DE42536A-7206-4640-9ED8-FC8921841999}" dt="2023-09-16T05:33:12.557" v="830" actId="26606"/>
          <ac:spMkLst>
            <pc:docMk/>
            <pc:sldMk cId="132013370" sldId="278"/>
            <ac:spMk id="5146" creationId="{7A5F0580-5EE9-419F-96EE-B6529EF6E7D0}"/>
          </ac:spMkLst>
        </pc:spChg>
        <pc:spChg chg="add">
          <ac:chgData name="Ednalyn De Dios" userId="88435278c928d21f" providerId="LiveId" clId="{DE42536A-7206-4640-9ED8-FC8921841999}" dt="2023-09-16T05:33:12.565" v="831" actId="26606"/>
          <ac:spMkLst>
            <pc:docMk/>
            <pc:sldMk cId="132013370" sldId="278"/>
            <ac:spMk id="5148" creationId="{8FC9BE17-9A7B-462D-AE50-3D8777387304}"/>
          </ac:spMkLst>
        </pc:spChg>
        <pc:spChg chg="add">
          <ac:chgData name="Ednalyn De Dios" userId="88435278c928d21f" providerId="LiveId" clId="{DE42536A-7206-4640-9ED8-FC8921841999}" dt="2023-09-16T05:33:12.565" v="831" actId="26606"/>
          <ac:spMkLst>
            <pc:docMk/>
            <pc:sldMk cId="132013370" sldId="278"/>
            <ac:spMk id="5149" creationId="{3EBE8569-6AEC-4B8C-8D53-2DE337CDBA65}"/>
          </ac:spMkLst>
        </pc:spChg>
        <pc:spChg chg="add">
          <ac:chgData name="Ednalyn De Dios" userId="88435278c928d21f" providerId="LiveId" clId="{DE42536A-7206-4640-9ED8-FC8921841999}" dt="2023-09-16T05:33:12.565" v="831" actId="26606"/>
          <ac:spMkLst>
            <pc:docMk/>
            <pc:sldMk cId="132013370" sldId="278"/>
            <ac:spMk id="5150" creationId="{55D4142C-5077-457F-A6AD-3FECFDB39685}"/>
          </ac:spMkLst>
        </pc:spChg>
        <pc:spChg chg="add">
          <ac:chgData name="Ednalyn De Dios" userId="88435278c928d21f" providerId="LiveId" clId="{DE42536A-7206-4640-9ED8-FC8921841999}" dt="2023-09-16T05:33:12.565" v="831" actId="26606"/>
          <ac:spMkLst>
            <pc:docMk/>
            <pc:sldMk cId="132013370" sldId="278"/>
            <ac:spMk id="5151" creationId="{7A5F0580-5EE9-419F-96EE-B6529EF6E7D0}"/>
          </ac:spMkLst>
        </pc:spChg>
        <pc:picChg chg="add del mod">
          <ac:chgData name="Ednalyn De Dios" userId="88435278c928d21f" providerId="LiveId" clId="{DE42536A-7206-4640-9ED8-FC8921841999}" dt="2023-09-16T05:32:33.223" v="820" actId="478"/>
          <ac:picMkLst>
            <pc:docMk/>
            <pc:sldMk cId="132013370" sldId="278"/>
            <ac:picMk id="4" creationId="{28655081-D635-7B95-B5F9-3DD85CFECD72}"/>
          </ac:picMkLst>
        </pc:picChg>
        <pc:picChg chg="add mod">
          <ac:chgData name="Ednalyn De Dios" userId="88435278c928d21f" providerId="LiveId" clId="{DE42536A-7206-4640-9ED8-FC8921841999}" dt="2023-09-16T05:33:12.565" v="831" actId="26606"/>
          <ac:picMkLst>
            <pc:docMk/>
            <pc:sldMk cId="132013370" sldId="278"/>
            <ac:picMk id="5122" creationId="{9C30EED4-6A29-B415-1B85-6D015DC1895A}"/>
          </ac:picMkLst>
        </pc:picChg>
        <pc:cxnChg chg="add del">
          <ac:chgData name="Ednalyn De Dios" userId="88435278c928d21f" providerId="LiveId" clId="{DE42536A-7206-4640-9ED8-FC8921841999}" dt="2023-09-16T05:33:12.565" v="831" actId="26606"/>
          <ac:cxnSpMkLst>
            <pc:docMk/>
            <pc:sldMk cId="132013370" sldId="278"/>
            <ac:cxnSpMk id="10" creationId="{96A8629B-8289-498B-939B-1CA0C106182C}"/>
          </ac:cxnSpMkLst>
        </pc:cxnChg>
        <pc:cxnChg chg="add del">
          <ac:chgData name="Ednalyn De Dios" userId="88435278c928d21f" providerId="LiveId" clId="{DE42536A-7206-4640-9ED8-FC8921841999}" dt="2023-09-16T05:33:09.037" v="828" actId="26606"/>
          <ac:cxnSpMkLst>
            <pc:docMk/>
            <pc:sldMk cId="132013370" sldId="278"/>
            <ac:cxnSpMk id="5141" creationId="{96A8629B-8289-498B-939B-1CA0C106182C}"/>
          </ac:cxnSpMkLst>
        </pc:cxnChg>
      </pc:sldChg>
      <pc:sldChg chg="addSp delSp modSp new mod setBg">
        <pc:chgData name="Ednalyn De Dios" userId="88435278c928d21f" providerId="LiveId" clId="{DE42536A-7206-4640-9ED8-FC8921841999}" dt="2023-09-16T05:23:30.504" v="290" actId="1076"/>
        <pc:sldMkLst>
          <pc:docMk/>
          <pc:sldMk cId="661792966" sldId="279"/>
        </pc:sldMkLst>
        <pc:spChg chg="mod">
          <ac:chgData name="Ednalyn De Dios" userId="88435278c928d21f" providerId="LiveId" clId="{DE42536A-7206-4640-9ED8-FC8921841999}" dt="2023-09-16T05:23:30.504" v="290" actId="1076"/>
          <ac:spMkLst>
            <pc:docMk/>
            <pc:sldMk cId="661792966" sldId="279"/>
            <ac:spMk id="2" creationId="{393E4F80-63C0-410C-6F75-4DC346DF334F}"/>
          </ac:spMkLst>
        </pc:spChg>
        <pc:spChg chg="del mod">
          <ac:chgData name="Ednalyn De Dios" userId="88435278c928d21f" providerId="LiveId" clId="{DE42536A-7206-4640-9ED8-FC8921841999}" dt="2023-09-16T05:23:25.481" v="289" actId="478"/>
          <ac:spMkLst>
            <pc:docMk/>
            <pc:sldMk cId="661792966" sldId="279"/>
            <ac:spMk id="3" creationId="{F0AEAA65-4E10-85EF-40AC-4E2EE07CD50A}"/>
          </ac:spMkLst>
        </pc:spChg>
        <pc:spChg chg="add">
          <ac:chgData name="Ednalyn De Dios" userId="88435278c928d21f" providerId="LiveId" clId="{DE42536A-7206-4640-9ED8-FC8921841999}" dt="2023-09-16T05:23:07.173" v="288" actId="26606"/>
          <ac:spMkLst>
            <pc:docMk/>
            <pc:sldMk cId="661792966" sldId="279"/>
            <ac:spMk id="8" creationId="{787F4F1C-8D3D-4EC1-B72D-A0470A5A08B8}"/>
          </ac:spMkLst>
        </pc:spChg>
        <pc:grpChg chg="add">
          <ac:chgData name="Ednalyn De Dios" userId="88435278c928d21f" providerId="LiveId" clId="{DE42536A-7206-4640-9ED8-FC8921841999}" dt="2023-09-16T05:23:07.173" v="288" actId="26606"/>
          <ac:grpSpMkLst>
            <pc:docMk/>
            <pc:sldMk cId="661792966" sldId="279"/>
            <ac:grpSpMk id="10" creationId="{D1E3DD61-64DB-46AD-B249-E273CD86B051}"/>
          </ac:grpSpMkLst>
        </pc:grpChg>
      </pc:sldChg>
      <pc:sldChg chg="addSp delSp modSp add mod">
        <pc:chgData name="Ednalyn De Dios" userId="88435278c928d21f" providerId="LiveId" clId="{DE42536A-7206-4640-9ED8-FC8921841999}" dt="2023-09-16T05:24:17.643" v="309" actId="26606"/>
        <pc:sldMkLst>
          <pc:docMk/>
          <pc:sldMk cId="4123707811" sldId="280"/>
        </pc:sldMkLst>
        <pc:spChg chg="mod">
          <ac:chgData name="Ednalyn De Dios" userId="88435278c928d21f" providerId="LiveId" clId="{DE42536A-7206-4640-9ED8-FC8921841999}" dt="2023-09-16T05:24:17.643" v="309" actId="26606"/>
          <ac:spMkLst>
            <pc:docMk/>
            <pc:sldMk cId="4123707811" sldId="280"/>
            <ac:spMk id="2" creationId="{393E4F80-63C0-410C-6F75-4DC346DF334F}"/>
          </ac:spMkLst>
        </pc:spChg>
        <pc:spChg chg="del">
          <ac:chgData name="Ednalyn De Dios" userId="88435278c928d21f" providerId="LiveId" clId="{DE42536A-7206-4640-9ED8-FC8921841999}" dt="2023-09-16T05:24:17.643" v="309" actId="26606"/>
          <ac:spMkLst>
            <pc:docMk/>
            <pc:sldMk cId="4123707811" sldId="280"/>
            <ac:spMk id="8" creationId="{787F4F1C-8D3D-4EC1-B72D-A0470A5A08B8}"/>
          </ac:spMkLst>
        </pc:spChg>
        <pc:spChg chg="add">
          <ac:chgData name="Ednalyn De Dios" userId="88435278c928d21f" providerId="LiveId" clId="{DE42536A-7206-4640-9ED8-FC8921841999}" dt="2023-09-16T05:24:17.643" v="309" actId="26606"/>
          <ac:spMkLst>
            <pc:docMk/>
            <pc:sldMk cId="4123707811" sldId="280"/>
            <ac:spMk id="22" creationId="{5A59F003-E00A-43F9-91DC-CC54E3B87466}"/>
          </ac:spMkLst>
        </pc:spChg>
        <pc:spChg chg="add">
          <ac:chgData name="Ednalyn De Dios" userId="88435278c928d21f" providerId="LiveId" clId="{DE42536A-7206-4640-9ED8-FC8921841999}" dt="2023-09-16T05:24:17.643" v="309" actId="26606"/>
          <ac:spMkLst>
            <pc:docMk/>
            <pc:sldMk cId="4123707811" sldId="280"/>
            <ac:spMk id="24" creationId="{D74A4382-E3AD-430A-9A1F-DFA3E0E77A7D}"/>
          </ac:spMkLst>
        </pc:spChg>
        <pc:spChg chg="add">
          <ac:chgData name="Ednalyn De Dios" userId="88435278c928d21f" providerId="LiveId" clId="{DE42536A-7206-4640-9ED8-FC8921841999}" dt="2023-09-16T05:24:17.643" v="309" actId="26606"/>
          <ac:spMkLst>
            <pc:docMk/>
            <pc:sldMk cId="4123707811" sldId="280"/>
            <ac:spMk id="26" creationId="{79F40191-0F44-4FD1-82CC-ACB507C14BE6}"/>
          </ac:spMkLst>
        </pc:spChg>
        <pc:grpChg chg="del">
          <ac:chgData name="Ednalyn De Dios" userId="88435278c928d21f" providerId="LiveId" clId="{DE42536A-7206-4640-9ED8-FC8921841999}" dt="2023-09-16T05:24:17.643" v="309" actId="26606"/>
          <ac:grpSpMkLst>
            <pc:docMk/>
            <pc:sldMk cId="4123707811" sldId="280"/>
            <ac:grpSpMk id="10" creationId="{D1E3DD61-64DB-46AD-B249-E273CD86B051}"/>
          </ac:grpSpMkLst>
        </pc:grpChg>
        <pc:picChg chg="add">
          <ac:chgData name="Ednalyn De Dios" userId="88435278c928d21f" providerId="LiveId" clId="{DE42536A-7206-4640-9ED8-FC8921841999}" dt="2023-09-16T05:24:17.643" v="309" actId="26606"/>
          <ac:picMkLst>
            <pc:docMk/>
            <pc:sldMk cId="4123707811" sldId="280"/>
            <ac:picMk id="18" creationId="{47BEDBB8-2B67-B709-9A67-2D0AE41B1869}"/>
          </ac:picMkLst>
        </pc:picChg>
      </pc:sldChg>
      <pc:sldChg chg="addSp delSp modSp add mod">
        <pc:chgData name="Ednalyn De Dios" userId="88435278c928d21f" providerId="LiveId" clId="{DE42536A-7206-4640-9ED8-FC8921841999}" dt="2023-09-16T05:24:36.311" v="318" actId="26606"/>
        <pc:sldMkLst>
          <pc:docMk/>
          <pc:sldMk cId="507219090" sldId="281"/>
        </pc:sldMkLst>
        <pc:spChg chg="mod">
          <ac:chgData name="Ednalyn De Dios" userId="88435278c928d21f" providerId="LiveId" clId="{DE42536A-7206-4640-9ED8-FC8921841999}" dt="2023-09-16T05:24:36.311" v="318" actId="26606"/>
          <ac:spMkLst>
            <pc:docMk/>
            <pc:sldMk cId="507219090" sldId="281"/>
            <ac:spMk id="2" creationId="{393E4F80-63C0-410C-6F75-4DC346DF334F}"/>
          </ac:spMkLst>
        </pc:spChg>
        <pc:spChg chg="del">
          <ac:chgData name="Ednalyn De Dios" userId="88435278c928d21f" providerId="LiveId" clId="{DE42536A-7206-4640-9ED8-FC8921841999}" dt="2023-09-16T05:24:36.311" v="318" actId="26606"/>
          <ac:spMkLst>
            <pc:docMk/>
            <pc:sldMk cId="507219090" sldId="281"/>
            <ac:spMk id="8" creationId="{787F4F1C-8D3D-4EC1-B72D-A0470A5A08B8}"/>
          </ac:spMkLst>
        </pc:spChg>
        <pc:spChg chg="add">
          <ac:chgData name="Ednalyn De Dios" userId="88435278c928d21f" providerId="LiveId" clId="{DE42536A-7206-4640-9ED8-FC8921841999}" dt="2023-09-16T05:24:36.311" v="318" actId="26606"/>
          <ac:spMkLst>
            <pc:docMk/>
            <pc:sldMk cId="507219090" sldId="281"/>
            <ac:spMk id="22" creationId="{2FB82883-1DC0-4BE1-A607-009095F3355A}"/>
          </ac:spMkLst>
        </pc:spChg>
        <pc:spChg chg="add">
          <ac:chgData name="Ednalyn De Dios" userId="88435278c928d21f" providerId="LiveId" clId="{DE42536A-7206-4640-9ED8-FC8921841999}" dt="2023-09-16T05:24:36.311" v="318" actId="26606"/>
          <ac:spMkLst>
            <pc:docMk/>
            <pc:sldMk cId="507219090" sldId="281"/>
            <ac:spMk id="24" creationId="{A3473CF9-37EB-43E7-89EF-D2D1C53D1DAC}"/>
          </ac:spMkLst>
        </pc:spChg>
        <pc:spChg chg="add">
          <ac:chgData name="Ednalyn De Dios" userId="88435278c928d21f" providerId="LiveId" clId="{DE42536A-7206-4640-9ED8-FC8921841999}" dt="2023-09-16T05:24:36.311" v="318" actId="26606"/>
          <ac:spMkLst>
            <pc:docMk/>
            <pc:sldMk cId="507219090" sldId="281"/>
            <ac:spMk id="26" creationId="{586B4EF9-43BA-4655-A6FF-1D8E21574C95}"/>
          </ac:spMkLst>
        </pc:spChg>
        <pc:grpChg chg="del">
          <ac:chgData name="Ednalyn De Dios" userId="88435278c928d21f" providerId="LiveId" clId="{DE42536A-7206-4640-9ED8-FC8921841999}" dt="2023-09-16T05:24:36.311" v="318" actId="26606"/>
          <ac:grpSpMkLst>
            <pc:docMk/>
            <pc:sldMk cId="507219090" sldId="281"/>
            <ac:grpSpMk id="10" creationId="{D1E3DD61-64DB-46AD-B249-E273CD86B051}"/>
          </ac:grpSpMkLst>
        </pc:grpChg>
        <pc:picChg chg="add">
          <ac:chgData name="Ednalyn De Dios" userId="88435278c928d21f" providerId="LiveId" clId="{DE42536A-7206-4640-9ED8-FC8921841999}" dt="2023-09-16T05:24:36.311" v="318" actId="26606"/>
          <ac:picMkLst>
            <pc:docMk/>
            <pc:sldMk cId="507219090" sldId="281"/>
            <ac:picMk id="18" creationId="{19C111F4-C423-B123-4C4B-B3C5649D8CDA}"/>
          </ac:picMkLst>
        </pc:picChg>
      </pc:sldChg>
      <pc:sldChg chg="addSp modSp new mod">
        <pc:chgData name="Ednalyn De Dios" userId="88435278c928d21f" providerId="LiveId" clId="{DE42536A-7206-4640-9ED8-FC8921841999}" dt="2023-09-16T14:24:44.146" v="850" actId="12789"/>
        <pc:sldMkLst>
          <pc:docMk/>
          <pc:sldMk cId="571367668" sldId="282"/>
        </pc:sldMkLst>
        <pc:spChg chg="add mod">
          <ac:chgData name="Ednalyn De Dios" userId="88435278c928d21f" providerId="LiveId" clId="{DE42536A-7206-4640-9ED8-FC8921841999}" dt="2023-09-16T14:24:44.146" v="850" actId="12789"/>
          <ac:spMkLst>
            <pc:docMk/>
            <pc:sldMk cId="571367668" sldId="282"/>
            <ac:spMk id="2" creationId="{F9FB96FB-111D-F517-A6BF-C161A9C081E8}"/>
          </ac:spMkLst>
        </pc:spChg>
      </pc:sldChg>
      <pc:sldChg chg="new del">
        <pc:chgData name="Ednalyn De Dios" userId="88435278c928d21f" providerId="LiveId" clId="{DE42536A-7206-4640-9ED8-FC8921841999}" dt="2023-09-16T14:24:09.808" v="834" actId="47"/>
        <pc:sldMkLst>
          <pc:docMk/>
          <pc:sldMk cId="3171203964"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E5AAF-3682-4BEA-AB6E-C2CBC5253EBE}"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203A81DD-0D17-420E-8495-31DADC086966}">
      <dgm:prSet/>
      <dgm:spPr/>
      <dgm:t>
        <a:bodyPr/>
        <a:lstStyle/>
        <a:p>
          <a:r>
            <a:rPr lang="en-US"/>
            <a:t>Discern what type of articles to publish on the weekend.</a:t>
          </a:r>
        </a:p>
      </dgm:t>
    </dgm:pt>
    <dgm:pt modelId="{F90E6DDB-97D3-4ECD-8CFB-9815EFD50F29}" type="parTrans" cxnId="{5C424937-6042-4C76-B62D-539BAC726E55}">
      <dgm:prSet/>
      <dgm:spPr/>
      <dgm:t>
        <a:bodyPr/>
        <a:lstStyle/>
        <a:p>
          <a:endParaRPr lang="en-US"/>
        </a:p>
      </dgm:t>
    </dgm:pt>
    <dgm:pt modelId="{377B5506-6263-40D3-B5F8-A13AAB9EEA8B}" type="sibTrans" cxnId="{5C424937-6042-4C76-B62D-539BAC726E55}">
      <dgm:prSet phldrT="01" phldr="0"/>
      <dgm:spPr/>
      <dgm:t>
        <a:bodyPr/>
        <a:lstStyle/>
        <a:p>
          <a:r>
            <a:rPr lang="en-US"/>
            <a:t>01</a:t>
          </a:r>
        </a:p>
      </dgm:t>
    </dgm:pt>
    <dgm:pt modelId="{AAEDFBBE-DBCA-433A-99AF-7992A44F9E96}">
      <dgm:prSet/>
      <dgm:spPr/>
      <dgm:t>
        <a:bodyPr/>
        <a:lstStyle/>
        <a:p>
          <a:r>
            <a:rPr lang="en-US"/>
            <a:t>Use XGBoost regression on the number of shares.</a:t>
          </a:r>
        </a:p>
      </dgm:t>
    </dgm:pt>
    <dgm:pt modelId="{A5171C3D-F823-42AB-B25E-BB50C3DBCF91}" type="parTrans" cxnId="{258E590C-3391-4E6C-B046-0032814F1779}">
      <dgm:prSet/>
      <dgm:spPr/>
      <dgm:t>
        <a:bodyPr/>
        <a:lstStyle/>
        <a:p>
          <a:endParaRPr lang="en-US"/>
        </a:p>
      </dgm:t>
    </dgm:pt>
    <dgm:pt modelId="{909B8084-9C6F-4FB2-95C1-F9ADC71A5B09}" type="sibTrans" cxnId="{258E590C-3391-4E6C-B046-0032814F1779}">
      <dgm:prSet phldrT="02" phldr="0"/>
      <dgm:spPr/>
      <dgm:t>
        <a:bodyPr/>
        <a:lstStyle/>
        <a:p>
          <a:r>
            <a:rPr lang="en-US"/>
            <a:t>02</a:t>
          </a:r>
        </a:p>
      </dgm:t>
    </dgm:pt>
    <dgm:pt modelId="{2565F77D-92E0-4AA0-94A6-0C86EC2AE1BB}">
      <dgm:prSet/>
      <dgm:spPr/>
      <dgm:t>
        <a:bodyPr/>
        <a:lstStyle/>
        <a:p>
          <a:r>
            <a:rPr lang="en-US"/>
            <a:t>Use clustering.</a:t>
          </a:r>
        </a:p>
      </dgm:t>
    </dgm:pt>
    <dgm:pt modelId="{7263EB4A-E711-448E-868E-52393296ECBF}" type="parTrans" cxnId="{082ACD5D-28C5-454B-B0FE-25FE954D4E3A}">
      <dgm:prSet/>
      <dgm:spPr/>
      <dgm:t>
        <a:bodyPr/>
        <a:lstStyle/>
        <a:p>
          <a:endParaRPr lang="en-US"/>
        </a:p>
      </dgm:t>
    </dgm:pt>
    <dgm:pt modelId="{FE5C0F7E-7CA9-496C-9F24-69AD9D530624}" type="sibTrans" cxnId="{082ACD5D-28C5-454B-B0FE-25FE954D4E3A}">
      <dgm:prSet phldrT="03" phldr="0"/>
      <dgm:spPr/>
      <dgm:t>
        <a:bodyPr/>
        <a:lstStyle/>
        <a:p>
          <a:r>
            <a:rPr lang="en-US"/>
            <a:t>03</a:t>
          </a:r>
        </a:p>
      </dgm:t>
    </dgm:pt>
    <dgm:pt modelId="{EE5DC639-828A-4458-B275-85384A378E52}" type="pres">
      <dgm:prSet presAssocID="{7FFE5AAF-3682-4BEA-AB6E-C2CBC5253EBE}" presName="Name0" presStyleCnt="0">
        <dgm:presLayoutVars>
          <dgm:animLvl val="lvl"/>
          <dgm:resizeHandles val="exact"/>
        </dgm:presLayoutVars>
      </dgm:prSet>
      <dgm:spPr/>
    </dgm:pt>
    <dgm:pt modelId="{5A37A0C6-9A05-44D9-BF8A-B48167E52649}" type="pres">
      <dgm:prSet presAssocID="{203A81DD-0D17-420E-8495-31DADC086966}" presName="compositeNode" presStyleCnt="0">
        <dgm:presLayoutVars>
          <dgm:bulletEnabled val="1"/>
        </dgm:presLayoutVars>
      </dgm:prSet>
      <dgm:spPr/>
    </dgm:pt>
    <dgm:pt modelId="{23CDD170-B5C7-45D0-88A0-CA7497E1E369}" type="pres">
      <dgm:prSet presAssocID="{203A81DD-0D17-420E-8495-31DADC086966}" presName="bgRect" presStyleLbl="alignNode1" presStyleIdx="0" presStyleCnt="3"/>
      <dgm:spPr/>
    </dgm:pt>
    <dgm:pt modelId="{6D2C6962-E5C9-47A4-AA58-2B49CE4E5DE4}" type="pres">
      <dgm:prSet presAssocID="{377B5506-6263-40D3-B5F8-A13AAB9EEA8B}" presName="sibTransNodeRect" presStyleLbl="alignNode1" presStyleIdx="0" presStyleCnt="3">
        <dgm:presLayoutVars>
          <dgm:chMax val="0"/>
          <dgm:bulletEnabled val="1"/>
        </dgm:presLayoutVars>
      </dgm:prSet>
      <dgm:spPr/>
    </dgm:pt>
    <dgm:pt modelId="{BE41EDB4-6933-4375-8238-B6A5204DC48B}" type="pres">
      <dgm:prSet presAssocID="{203A81DD-0D17-420E-8495-31DADC086966}" presName="nodeRect" presStyleLbl="alignNode1" presStyleIdx="0" presStyleCnt="3">
        <dgm:presLayoutVars>
          <dgm:bulletEnabled val="1"/>
        </dgm:presLayoutVars>
      </dgm:prSet>
      <dgm:spPr/>
    </dgm:pt>
    <dgm:pt modelId="{4776D399-F921-4139-902A-ED582B5A9776}" type="pres">
      <dgm:prSet presAssocID="{377B5506-6263-40D3-B5F8-A13AAB9EEA8B}" presName="sibTrans" presStyleCnt="0"/>
      <dgm:spPr/>
    </dgm:pt>
    <dgm:pt modelId="{7CF95C65-D4F0-4EE3-9742-FEB41CC45989}" type="pres">
      <dgm:prSet presAssocID="{AAEDFBBE-DBCA-433A-99AF-7992A44F9E96}" presName="compositeNode" presStyleCnt="0">
        <dgm:presLayoutVars>
          <dgm:bulletEnabled val="1"/>
        </dgm:presLayoutVars>
      </dgm:prSet>
      <dgm:spPr/>
    </dgm:pt>
    <dgm:pt modelId="{B49683B3-F0FA-434C-AD07-78C740854685}" type="pres">
      <dgm:prSet presAssocID="{AAEDFBBE-DBCA-433A-99AF-7992A44F9E96}" presName="bgRect" presStyleLbl="alignNode1" presStyleIdx="1" presStyleCnt="3"/>
      <dgm:spPr/>
    </dgm:pt>
    <dgm:pt modelId="{FBEC4F75-62AC-4EFD-B75C-C443F94E6AFF}" type="pres">
      <dgm:prSet presAssocID="{909B8084-9C6F-4FB2-95C1-F9ADC71A5B09}" presName="sibTransNodeRect" presStyleLbl="alignNode1" presStyleIdx="1" presStyleCnt="3">
        <dgm:presLayoutVars>
          <dgm:chMax val="0"/>
          <dgm:bulletEnabled val="1"/>
        </dgm:presLayoutVars>
      </dgm:prSet>
      <dgm:spPr/>
    </dgm:pt>
    <dgm:pt modelId="{9DBC36CE-B22F-49B3-9EE6-38DB6DB3BE04}" type="pres">
      <dgm:prSet presAssocID="{AAEDFBBE-DBCA-433A-99AF-7992A44F9E96}" presName="nodeRect" presStyleLbl="alignNode1" presStyleIdx="1" presStyleCnt="3">
        <dgm:presLayoutVars>
          <dgm:bulletEnabled val="1"/>
        </dgm:presLayoutVars>
      </dgm:prSet>
      <dgm:spPr/>
    </dgm:pt>
    <dgm:pt modelId="{C87CF914-38A6-4A8C-AFFC-5731633DF288}" type="pres">
      <dgm:prSet presAssocID="{909B8084-9C6F-4FB2-95C1-F9ADC71A5B09}" presName="sibTrans" presStyleCnt="0"/>
      <dgm:spPr/>
    </dgm:pt>
    <dgm:pt modelId="{AD215BAF-F24A-4BE7-AC39-91ECD4065BA7}" type="pres">
      <dgm:prSet presAssocID="{2565F77D-92E0-4AA0-94A6-0C86EC2AE1BB}" presName="compositeNode" presStyleCnt="0">
        <dgm:presLayoutVars>
          <dgm:bulletEnabled val="1"/>
        </dgm:presLayoutVars>
      </dgm:prSet>
      <dgm:spPr/>
    </dgm:pt>
    <dgm:pt modelId="{B07E3DB2-166E-48DB-A25C-4C8461EC76AD}" type="pres">
      <dgm:prSet presAssocID="{2565F77D-92E0-4AA0-94A6-0C86EC2AE1BB}" presName="bgRect" presStyleLbl="alignNode1" presStyleIdx="2" presStyleCnt="3"/>
      <dgm:spPr/>
    </dgm:pt>
    <dgm:pt modelId="{F8B283CC-7BEE-408C-8D16-6E34023DE549}" type="pres">
      <dgm:prSet presAssocID="{FE5C0F7E-7CA9-496C-9F24-69AD9D530624}" presName="sibTransNodeRect" presStyleLbl="alignNode1" presStyleIdx="2" presStyleCnt="3">
        <dgm:presLayoutVars>
          <dgm:chMax val="0"/>
          <dgm:bulletEnabled val="1"/>
        </dgm:presLayoutVars>
      </dgm:prSet>
      <dgm:spPr/>
    </dgm:pt>
    <dgm:pt modelId="{41886C6C-5271-4A56-88BE-8698F5F31BFB}" type="pres">
      <dgm:prSet presAssocID="{2565F77D-92E0-4AA0-94A6-0C86EC2AE1BB}" presName="nodeRect" presStyleLbl="alignNode1" presStyleIdx="2" presStyleCnt="3">
        <dgm:presLayoutVars>
          <dgm:bulletEnabled val="1"/>
        </dgm:presLayoutVars>
      </dgm:prSet>
      <dgm:spPr/>
    </dgm:pt>
  </dgm:ptLst>
  <dgm:cxnLst>
    <dgm:cxn modelId="{A2EE0A01-94C1-4D61-90F6-890EDBE6AEBE}" type="presOf" srcId="{2565F77D-92E0-4AA0-94A6-0C86EC2AE1BB}" destId="{B07E3DB2-166E-48DB-A25C-4C8461EC76AD}" srcOrd="0" destOrd="0" presId="urn:microsoft.com/office/officeart/2016/7/layout/LinearBlockProcessNumbered"/>
    <dgm:cxn modelId="{6AB1EC01-B23B-41DF-9D85-8198FB853A0D}" type="presOf" srcId="{203A81DD-0D17-420E-8495-31DADC086966}" destId="{23CDD170-B5C7-45D0-88A0-CA7497E1E369}" srcOrd="0" destOrd="0" presId="urn:microsoft.com/office/officeart/2016/7/layout/LinearBlockProcessNumbered"/>
    <dgm:cxn modelId="{258E590C-3391-4E6C-B046-0032814F1779}" srcId="{7FFE5AAF-3682-4BEA-AB6E-C2CBC5253EBE}" destId="{AAEDFBBE-DBCA-433A-99AF-7992A44F9E96}" srcOrd="1" destOrd="0" parTransId="{A5171C3D-F823-42AB-B25E-BB50C3DBCF91}" sibTransId="{909B8084-9C6F-4FB2-95C1-F9ADC71A5B09}"/>
    <dgm:cxn modelId="{E7D2992B-53D5-4C25-B051-E102A132A5D9}" type="presOf" srcId="{909B8084-9C6F-4FB2-95C1-F9ADC71A5B09}" destId="{FBEC4F75-62AC-4EFD-B75C-C443F94E6AFF}" srcOrd="0" destOrd="0" presId="urn:microsoft.com/office/officeart/2016/7/layout/LinearBlockProcessNumbered"/>
    <dgm:cxn modelId="{5C424937-6042-4C76-B62D-539BAC726E55}" srcId="{7FFE5AAF-3682-4BEA-AB6E-C2CBC5253EBE}" destId="{203A81DD-0D17-420E-8495-31DADC086966}" srcOrd="0" destOrd="0" parTransId="{F90E6DDB-97D3-4ECD-8CFB-9815EFD50F29}" sibTransId="{377B5506-6263-40D3-B5F8-A13AAB9EEA8B}"/>
    <dgm:cxn modelId="{082ACD5D-28C5-454B-B0FE-25FE954D4E3A}" srcId="{7FFE5AAF-3682-4BEA-AB6E-C2CBC5253EBE}" destId="{2565F77D-92E0-4AA0-94A6-0C86EC2AE1BB}" srcOrd="2" destOrd="0" parTransId="{7263EB4A-E711-448E-868E-52393296ECBF}" sibTransId="{FE5C0F7E-7CA9-496C-9F24-69AD9D530624}"/>
    <dgm:cxn modelId="{CF79BC64-E218-4ED3-9C19-66F4E9890D2D}" type="presOf" srcId="{377B5506-6263-40D3-B5F8-A13AAB9EEA8B}" destId="{6D2C6962-E5C9-47A4-AA58-2B49CE4E5DE4}" srcOrd="0" destOrd="0" presId="urn:microsoft.com/office/officeart/2016/7/layout/LinearBlockProcessNumbered"/>
    <dgm:cxn modelId="{7499DF4D-1806-4E66-9110-FF8F5A8B434E}" type="presOf" srcId="{AAEDFBBE-DBCA-433A-99AF-7992A44F9E96}" destId="{9DBC36CE-B22F-49B3-9EE6-38DB6DB3BE04}" srcOrd="1" destOrd="0" presId="urn:microsoft.com/office/officeart/2016/7/layout/LinearBlockProcessNumbered"/>
    <dgm:cxn modelId="{D258FAA5-184D-494D-ABE8-4EF01AD0F719}" type="presOf" srcId="{203A81DD-0D17-420E-8495-31DADC086966}" destId="{BE41EDB4-6933-4375-8238-B6A5204DC48B}" srcOrd="1" destOrd="0" presId="urn:microsoft.com/office/officeart/2016/7/layout/LinearBlockProcessNumbered"/>
    <dgm:cxn modelId="{405C15AB-DE15-44F0-82F5-303AACC96D17}" type="presOf" srcId="{AAEDFBBE-DBCA-433A-99AF-7992A44F9E96}" destId="{B49683B3-F0FA-434C-AD07-78C740854685}" srcOrd="0" destOrd="0" presId="urn:microsoft.com/office/officeart/2016/7/layout/LinearBlockProcessNumbered"/>
    <dgm:cxn modelId="{2A0AF3AC-71A8-4C3D-AC9D-6A8E38AB6766}" type="presOf" srcId="{7FFE5AAF-3682-4BEA-AB6E-C2CBC5253EBE}" destId="{EE5DC639-828A-4458-B275-85384A378E52}" srcOrd="0" destOrd="0" presId="urn:microsoft.com/office/officeart/2016/7/layout/LinearBlockProcessNumbered"/>
    <dgm:cxn modelId="{0C4DAEF9-AB1A-4C60-BA18-BA569EA04A95}" type="presOf" srcId="{FE5C0F7E-7CA9-496C-9F24-69AD9D530624}" destId="{F8B283CC-7BEE-408C-8D16-6E34023DE549}" srcOrd="0" destOrd="0" presId="urn:microsoft.com/office/officeart/2016/7/layout/LinearBlockProcessNumbered"/>
    <dgm:cxn modelId="{B29E59FD-C50B-442D-8E08-CF26F4B2C84D}" type="presOf" srcId="{2565F77D-92E0-4AA0-94A6-0C86EC2AE1BB}" destId="{41886C6C-5271-4A56-88BE-8698F5F31BFB}" srcOrd="1" destOrd="0" presId="urn:microsoft.com/office/officeart/2016/7/layout/LinearBlockProcessNumbered"/>
    <dgm:cxn modelId="{A9F85133-DAA7-4D1B-99EE-2816FBF8999D}" type="presParOf" srcId="{EE5DC639-828A-4458-B275-85384A378E52}" destId="{5A37A0C6-9A05-44D9-BF8A-B48167E52649}" srcOrd="0" destOrd="0" presId="urn:microsoft.com/office/officeart/2016/7/layout/LinearBlockProcessNumbered"/>
    <dgm:cxn modelId="{88A1BF13-07AE-4E84-BCEA-F46364BF424C}" type="presParOf" srcId="{5A37A0C6-9A05-44D9-BF8A-B48167E52649}" destId="{23CDD170-B5C7-45D0-88A0-CA7497E1E369}" srcOrd="0" destOrd="0" presId="urn:microsoft.com/office/officeart/2016/7/layout/LinearBlockProcessNumbered"/>
    <dgm:cxn modelId="{35EF9B65-71D2-48B1-A732-39FFAA5400E8}" type="presParOf" srcId="{5A37A0C6-9A05-44D9-BF8A-B48167E52649}" destId="{6D2C6962-E5C9-47A4-AA58-2B49CE4E5DE4}" srcOrd="1" destOrd="0" presId="urn:microsoft.com/office/officeart/2016/7/layout/LinearBlockProcessNumbered"/>
    <dgm:cxn modelId="{01362FD3-8CFC-468B-A436-8E1173D35536}" type="presParOf" srcId="{5A37A0C6-9A05-44D9-BF8A-B48167E52649}" destId="{BE41EDB4-6933-4375-8238-B6A5204DC48B}" srcOrd="2" destOrd="0" presId="urn:microsoft.com/office/officeart/2016/7/layout/LinearBlockProcessNumbered"/>
    <dgm:cxn modelId="{A28EEBB4-D8FD-48DD-8D2C-9E185D3D2C21}" type="presParOf" srcId="{EE5DC639-828A-4458-B275-85384A378E52}" destId="{4776D399-F921-4139-902A-ED582B5A9776}" srcOrd="1" destOrd="0" presId="urn:microsoft.com/office/officeart/2016/7/layout/LinearBlockProcessNumbered"/>
    <dgm:cxn modelId="{39E4747D-93B6-4F05-AD01-539922897BC1}" type="presParOf" srcId="{EE5DC639-828A-4458-B275-85384A378E52}" destId="{7CF95C65-D4F0-4EE3-9742-FEB41CC45989}" srcOrd="2" destOrd="0" presId="urn:microsoft.com/office/officeart/2016/7/layout/LinearBlockProcessNumbered"/>
    <dgm:cxn modelId="{7037F517-C149-483D-955C-3D7EDC829F50}" type="presParOf" srcId="{7CF95C65-D4F0-4EE3-9742-FEB41CC45989}" destId="{B49683B3-F0FA-434C-AD07-78C740854685}" srcOrd="0" destOrd="0" presId="urn:microsoft.com/office/officeart/2016/7/layout/LinearBlockProcessNumbered"/>
    <dgm:cxn modelId="{8AB3FF67-298D-46C1-ABD5-525D1420B5C9}" type="presParOf" srcId="{7CF95C65-D4F0-4EE3-9742-FEB41CC45989}" destId="{FBEC4F75-62AC-4EFD-B75C-C443F94E6AFF}" srcOrd="1" destOrd="0" presId="urn:microsoft.com/office/officeart/2016/7/layout/LinearBlockProcessNumbered"/>
    <dgm:cxn modelId="{4DE8187E-88D6-442B-8AA9-4100A6067917}" type="presParOf" srcId="{7CF95C65-D4F0-4EE3-9742-FEB41CC45989}" destId="{9DBC36CE-B22F-49B3-9EE6-38DB6DB3BE04}" srcOrd="2" destOrd="0" presId="urn:microsoft.com/office/officeart/2016/7/layout/LinearBlockProcessNumbered"/>
    <dgm:cxn modelId="{2E6FE5BC-F41B-412B-9250-ADDFA6C970E7}" type="presParOf" srcId="{EE5DC639-828A-4458-B275-85384A378E52}" destId="{C87CF914-38A6-4A8C-AFFC-5731633DF288}" srcOrd="3" destOrd="0" presId="urn:microsoft.com/office/officeart/2016/7/layout/LinearBlockProcessNumbered"/>
    <dgm:cxn modelId="{C5E5AA95-440E-481A-B626-66FCED10747F}" type="presParOf" srcId="{EE5DC639-828A-4458-B275-85384A378E52}" destId="{AD215BAF-F24A-4BE7-AC39-91ECD4065BA7}" srcOrd="4" destOrd="0" presId="urn:microsoft.com/office/officeart/2016/7/layout/LinearBlockProcessNumbered"/>
    <dgm:cxn modelId="{4676DB72-6BF2-4FB1-A472-33860A796AC7}" type="presParOf" srcId="{AD215BAF-F24A-4BE7-AC39-91ECD4065BA7}" destId="{B07E3DB2-166E-48DB-A25C-4C8461EC76AD}" srcOrd="0" destOrd="0" presId="urn:microsoft.com/office/officeart/2016/7/layout/LinearBlockProcessNumbered"/>
    <dgm:cxn modelId="{0DAFAA9F-422B-4737-9A84-A2096EFEE299}" type="presParOf" srcId="{AD215BAF-F24A-4BE7-AC39-91ECD4065BA7}" destId="{F8B283CC-7BEE-408C-8D16-6E34023DE549}" srcOrd="1" destOrd="0" presId="urn:microsoft.com/office/officeart/2016/7/layout/LinearBlockProcessNumbered"/>
    <dgm:cxn modelId="{31D7A660-8AFC-414C-B231-3FB6B2EADD71}" type="presParOf" srcId="{AD215BAF-F24A-4BE7-AC39-91ECD4065BA7}" destId="{41886C6C-5271-4A56-88BE-8698F5F31BFB}"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DD170-B5C7-45D0-88A0-CA7497E1E369}">
      <dsp:nvSpPr>
        <dsp:cNvPr id="0" name=""/>
        <dsp:cNvSpPr/>
      </dsp:nvSpPr>
      <dsp:spPr>
        <a:xfrm>
          <a:off x="821" y="179348"/>
          <a:ext cx="3327201" cy="399264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Discern what type of articles to publish on the weekend.</a:t>
          </a:r>
        </a:p>
      </dsp:txBody>
      <dsp:txXfrm>
        <a:off x="821" y="1776404"/>
        <a:ext cx="3327201" cy="2395585"/>
      </dsp:txXfrm>
    </dsp:sp>
    <dsp:sp modelId="{6D2C6962-E5C9-47A4-AA58-2B49CE4E5DE4}">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B49683B3-F0FA-434C-AD07-78C740854685}">
      <dsp:nvSpPr>
        <dsp:cNvPr id="0" name=""/>
        <dsp:cNvSpPr/>
      </dsp:nvSpPr>
      <dsp:spPr>
        <a:xfrm>
          <a:off x="3594199" y="179348"/>
          <a:ext cx="3327201" cy="3992641"/>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Use XGBoost regression on the number of shares.</a:t>
          </a:r>
        </a:p>
      </dsp:txBody>
      <dsp:txXfrm>
        <a:off x="3594199" y="1776404"/>
        <a:ext cx="3327201" cy="2395585"/>
      </dsp:txXfrm>
    </dsp:sp>
    <dsp:sp modelId="{FBEC4F75-62AC-4EFD-B75C-C443F94E6AFF}">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B07E3DB2-166E-48DB-A25C-4C8461EC76AD}">
      <dsp:nvSpPr>
        <dsp:cNvPr id="0" name=""/>
        <dsp:cNvSpPr/>
      </dsp:nvSpPr>
      <dsp:spPr>
        <a:xfrm>
          <a:off x="7187576" y="179348"/>
          <a:ext cx="3327201" cy="3992641"/>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Use clustering.</a:t>
          </a:r>
        </a:p>
      </dsp:txBody>
      <dsp:txXfrm>
        <a:off x="7187576" y="1776404"/>
        <a:ext cx="3327201" cy="2395585"/>
      </dsp:txXfrm>
    </dsp:sp>
    <dsp:sp modelId="{F8B283CC-7BEE-408C-8D16-6E34023DE549}">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2D0EE-9049-4FBB-9E4B-59F9BF635676}"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118B8-C534-4ADF-A307-3245EFD82A5F}" type="slidenum">
              <a:rPr lang="en-US" smtClean="0"/>
              <a:t>‹#›</a:t>
            </a:fld>
            <a:endParaRPr lang="en-US"/>
          </a:p>
        </p:txBody>
      </p:sp>
    </p:spTree>
    <p:extLst>
      <p:ext uri="{BB962C8B-B14F-4D97-AF65-F5344CB8AC3E}">
        <p14:creationId xmlns:p14="http://schemas.microsoft.com/office/powerpoint/2010/main" val="13906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online content “go viral?” Is it the number of words, pictures, number of referral links, when an article is published, or the sentiment of words used?</a:t>
            </a:r>
          </a:p>
          <a:p>
            <a:endParaRPr lang="en-US" dirty="0"/>
          </a:p>
          <a:p>
            <a:r>
              <a:rPr lang="en-US" dirty="0"/>
              <a:t>Today, I’m going to take you on a journey. We will examine a thousands of articles and discover what makes them tick.</a:t>
            </a:r>
          </a:p>
        </p:txBody>
      </p:sp>
      <p:sp>
        <p:nvSpPr>
          <p:cNvPr id="4" name="Slide Number Placeholder 3"/>
          <p:cNvSpPr>
            <a:spLocks noGrp="1"/>
          </p:cNvSpPr>
          <p:nvPr>
            <p:ph type="sldNum" sz="quarter" idx="5"/>
          </p:nvPr>
        </p:nvSpPr>
        <p:spPr/>
        <p:txBody>
          <a:bodyPr/>
          <a:lstStyle/>
          <a:p>
            <a:fld id="{AE1118B8-C534-4ADF-A307-3245EFD82A5F}" type="slidenum">
              <a:rPr lang="en-US" smtClean="0"/>
              <a:t>1</a:t>
            </a:fld>
            <a:endParaRPr lang="en-US"/>
          </a:p>
        </p:txBody>
      </p:sp>
    </p:spTree>
    <p:extLst>
      <p:ext uri="{BB962C8B-B14F-4D97-AF65-F5344CB8AC3E}">
        <p14:creationId xmlns:p14="http://schemas.microsoft.com/office/powerpoint/2010/main" val="3116650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a:t>
            </a:r>
          </a:p>
          <a:p>
            <a:endParaRPr lang="en-US" dirty="0"/>
          </a:p>
          <a:p>
            <a:pPr marL="171450" indent="-171450">
              <a:buFont typeface="Arial" panose="020B0604020202020204" pitchFamily="34" charset="0"/>
              <a:buChar char="•"/>
            </a:pPr>
            <a:r>
              <a:rPr lang="en-US" dirty="0"/>
              <a:t>Has no missing values nor duplicates</a:t>
            </a:r>
          </a:p>
          <a:p>
            <a:pPr marL="171450" indent="-171450">
              <a:buFont typeface="Arial" panose="020B0604020202020204" pitchFamily="34" charset="0"/>
              <a:buChar char="•"/>
            </a:pPr>
            <a:r>
              <a:rPr lang="en-US" dirty="0"/>
              <a:t>The column names needed a little bit of cleaning though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prepare the data, I had to</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Create the target variable using the threshold of 1400</a:t>
            </a:r>
          </a:p>
          <a:p>
            <a:pPr marL="171450" indent="-171450">
              <a:buFont typeface="Arial" panose="020B0604020202020204" pitchFamily="34" charset="0"/>
              <a:buChar char="•"/>
            </a:pPr>
            <a:r>
              <a:rPr lang="en-US" dirty="0"/>
              <a:t>Remove outliers</a:t>
            </a:r>
          </a:p>
        </p:txBody>
      </p:sp>
      <p:sp>
        <p:nvSpPr>
          <p:cNvPr id="4" name="Slide Number Placeholder 3"/>
          <p:cNvSpPr>
            <a:spLocks noGrp="1"/>
          </p:cNvSpPr>
          <p:nvPr>
            <p:ph type="sldNum" sz="quarter" idx="5"/>
          </p:nvPr>
        </p:nvSpPr>
        <p:spPr/>
        <p:txBody>
          <a:bodyPr/>
          <a:lstStyle/>
          <a:p>
            <a:fld id="{AE1118B8-C534-4ADF-A307-3245EFD82A5F}" type="slidenum">
              <a:rPr lang="en-US" smtClean="0"/>
              <a:t>10</a:t>
            </a:fld>
            <a:endParaRPr lang="en-US"/>
          </a:p>
        </p:txBody>
      </p:sp>
    </p:spTree>
    <p:extLst>
      <p:ext uri="{BB962C8B-B14F-4D97-AF65-F5344CB8AC3E}">
        <p14:creationId xmlns:p14="http://schemas.microsoft.com/office/powerpoint/2010/main" val="118528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fun begins at </a:t>
            </a:r>
            <a:r>
              <a:rPr lang="en-US" dirty="0" err="1"/>
              <a:t>at</a:t>
            </a:r>
            <a:r>
              <a:rPr lang="en-US" dirty="0"/>
              <a:t> the exploratory data analysis where we uncovered a few interesting facts.</a:t>
            </a:r>
          </a:p>
        </p:txBody>
      </p:sp>
      <p:sp>
        <p:nvSpPr>
          <p:cNvPr id="4" name="Slide Number Placeholder 3"/>
          <p:cNvSpPr>
            <a:spLocks noGrp="1"/>
          </p:cNvSpPr>
          <p:nvPr>
            <p:ph type="sldNum" sz="quarter" idx="5"/>
          </p:nvPr>
        </p:nvSpPr>
        <p:spPr/>
        <p:txBody>
          <a:bodyPr/>
          <a:lstStyle/>
          <a:p>
            <a:fld id="{AE1118B8-C534-4ADF-A307-3245EFD82A5F}" type="slidenum">
              <a:rPr lang="en-US" smtClean="0"/>
              <a:t>11</a:t>
            </a:fld>
            <a:endParaRPr lang="en-US"/>
          </a:p>
        </p:txBody>
      </p:sp>
    </p:spTree>
    <p:extLst>
      <p:ext uri="{BB962C8B-B14F-4D97-AF65-F5344CB8AC3E}">
        <p14:creationId xmlns:p14="http://schemas.microsoft.com/office/powerpoint/2010/main" val="266897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all the variables that we’re numbers did not have a bell curve. This means that we cannot use certain algorithms that requires a normal distribution of the data. Normal distribution is just a fancy way of saying that it has a pretty uniform bell curve.</a:t>
            </a:r>
          </a:p>
        </p:txBody>
      </p:sp>
      <p:sp>
        <p:nvSpPr>
          <p:cNvPr id="4" name="Slide Number Placeholder 3"/>
          <p:cNvSpPr>
            <a:spLocks noGrp="1"/>
          </p:cNvSpPr>
          <p:nvPr>
            <p:ph type="sldNum" sz="quarter" idx="5"/>
          </p:nvPr>
        </p:nvSpPr>
        <p:spPr/>
        <p:txBody>
          <a:bodyPr/>
          <a:lstStyle/>
          <a:p>
            <a:fld id="{AE1118B8-C534-4ADF-A307-3245EFD82A5F}" type="slidenum">
              <a:rPr lang="en-US" smtClean="0"/>
              <a:t>12</a:t>
            </a:fld>
            <a:endParaRPr lang="en-US"/>
          </a:p>
        </p:txBody>
      </p:sp>
    </p:spTree>
    <p:extLst>
      <p:ext uri="{BB962C8B-B14F-4D97-AF65-F5344CB8AC3E}">
        <p14:creationId xmlns:p14="http://schemas.microsoft.com/office/powerpoint/2010/main" val="2356418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count of popular versus unpopular news articles over days of the week.</a:t>
            </a:r>
          </a:p>
          <a:p>
            <a:endParaRPr lang="en-US" dirty="0"/>
          </a:p>
          <a:p>
            <a:r>
              <a:rPr lang="en-US" dirty="0"/>
              <a:t>In this graph, it is evident that weekends are a slow news cycle.</a:t>
            </a:r>
          </a:p>
          <a:p>
            <a:endParaRPr lang="en-US" dirty="0"/>
          </a:p>
          <a:p>
            <a:r>
              <a:rPr lang="en-US" dirty="0"/>
              <a:t>Furthermore, during the week, articles are more likely to be unpopular than popular. However, this flips on the weekend where articles are more like to go viral than not.</a:t>
            </a:r>
          </a:p>
        </p:txBody>
      </p:sp>
      <p:sp>
        <p:nvSpPr>
          <p:cNvPr id="4" name="Slide Number Placeholder 3"/>
          <p:cNvSpPr>
            <a:spLocks noGrp="1"/>
          </p:cNvSpPr>
          <p:nvPr>
            <p:ph type="sldNum" sz="quarter" idx="5"/>
          </p:nvPr>
        </p:nvSpPr>
        <p:spPr/>
        <p:txBody>
          <a:bodyPr/>
          <a:lstStyle/>
          <a:p>
            <a:fld id="{AE1118B8-C534-4ADF-A307-3245EFD82A5F}" type="slidenum">
              <a:rPr lang="en-US" smtClean="0"/>
              <a:t>13</a:t>
            </a:fld>
            <a:endParaRPr lang="en-US"/>
          </a:p>
        </p:txBody>
      </p:sp>
    </p:spTree>
    <p:extLst>
      <p:ext uri="{BB962C8B-B14F-4D97-AF65-F5344CB8AC3E}">
        <p14:creationId xmlns:p14="http://schemas.microsoft.com/office/powerpoint/2010/main" val="2949065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a:t>
            </a:r>
          </a:p>
          <a:p>
            <a:endParaRPr lang="en-US" dirty="0"/>
          </a:p>
          <a:p>
            <a:r>
              <a:rPr lang="en-US" dirty="0"/>
              <a:t>We can see that articles in the Social Media and Tech channels are more likely to be popular than not.</a:t>
            </a:r>
          </a:p>
          <a:p>
            <a:endParaRPr lang="en-US" dirty="0"/>
          </a:p>
          <a:p>
            <a:r>
              <a:rPr lang="en-US" dirty="0"/>
              <a:t>Perhaps, this is because of the niched demographic of Mashable’s customer base.</a:t>
            </a:r>
          </a:p>
        </p:txBody>
      </p:sp>
      <p:sp>
        <p:nvSpPr>
          <p:cNvPr id="4" name="Slide Number Placeholder 3"/>
          <p:cNvSpPr>
            <a:spLocks noGrp="1"/>
          </p:cNvSpPr>
          <p:nvPr>
            <p:ph type="sldNum" sz="quarter" idx="5"/>
          </p:nvPr>
        </p:nvSpPr>
        <p:spPr/>
        <p:txBody>
          <a:bodyPr/>
          <a:lstStyle/>
          <a:p>
            <a:fld id="{AE1118B8-C534-4ADF-A307-3245EFD82A5F}" type="slidenum">
              <a:rPr lang="en-US" smtClean="0"/>
              <a:t>14</a:t>
            </a:fld>
            <a:endParaRPr lang="en-US"/>
          </a:p>
        </p:txBody>
      </p:sp>
    </p:spTree>
    <p:extLst>
      <p:ext uri="{BB962C8B-B14F-4D97-AF65-F5344CB8AC3E}">
        <p14:creationId xmlns:p14="http://schemas.microsoft.com/office/powerpoint/2010/main" val="4150592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a:t>
            </a:r>
          </a:p>
          <a:p>
            <a:endParaRPr lang="en-US" dirty="0"/>
          </a:p>
          <a:p>
            <a:r>
              <a:rPr lang="en-US" dirty="0"/>
              <a:t>As shown in this graph of LDA Topics, LDA #2 have a greater number of unpopular articles than other LDA topics.</a:t>
            </a:r>
          </a:p>
        </p:txBody>
      </p:sp>
      <p:sp>
        <p:nvSpPr>
          <p:cNvPr id="4" name="Slide Number Placeholder 3"/>
          <p:cNvSpPr>
            <a:spLocks noGrp="1"/>
          </p:cNvSpPr>
          <p:nvPr>
            <p:ph type="sldNum" sz="quarter" idx="5"/>
          </p:nvPr>
        </p:nvSpPr>
        <p:spPr/>
        <p:txBody>
          <a:bodyPr/>
          <a:lstStyle/>
          <a:p>
            <a:fld id="{AE1118B8-C534-4ADF-A307-3245EFD82A5F}" type="slidenum">
              <a:rPr lang="en-US" smtClean="0"/>
              <a:t>15</a:t>
            </a:fld>
            <a:endParaRPr lang="en-US"/>
          </a:p>
        </p:txBody>
      </p:sp>
    </p:spTree>
    <p:extLst>
      <p:ext uri="{BB962C8B-B14F-4D97-AF65-F5344CB8AC3E}">
        <p14:creationId xmlns:p14="http://schemas.microsoft.com/office/powerpoint/2010/main" val="928775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fun continues in the modeling phase.</a:t>
            </a:r>
          </a:p>
        </p:txBody>
      </p:sp>
      <p:sp>
        <p:nvSpPr>
          <p:cNvPr id="4" name="Slide Number Placeholder 3"/>
          <p:cNvSpPr>
            <a:spLocks noGrp="1"/>
          </p:cNvSpPr>
          <p:nvPr>
            <p:ph type="sldNum" sz="quarter" idx="5"/>
          </p:nvPr>
        </p:nvSpPr>
        <p:spPr/>
        <p:txBody>
          <a:bodyPr/>
          <a:lstStyle/>
          <a:p>
            <a:fld id="{AE1118B8-C534-4ADF-A307-3245EFD82A5F}" type="slidenum">
              <a:rPr lang="en-US" smtClean="0"/>
              <a:t>16</a:t>
            </a:fld>
            <a:endParaRPr lang="en-US"/>
          </a:p>
        </p:txBody>
      </p:sp>
    </p:spTree>
    <p:extLst>
      <p:ext uri="{BB962C8B-B14F-4D97-AF65-F5344CB8AC3E}">
        <p14:creationId xmlns:p14="http://schemas.microsoft.com/office/powerpoint/2010/main" val="2820570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created several models but only selected the best ones. In this study, the result ROC curve of the logistic regression and XGBoost were so close that you can’t even tell the difference when visually inspecting the graph.</a:t>
            </a:r>
          </a:p>
          <a:p>
            <a:endParaRPr lang="en-US" dirty="0"/>
          </a:p>
          <a:p>
            <a:r>
              <a:rPr lang="en-US" dirty="0"/>
              <a:t>After all is said and done, the accuracy of the final model is 66% with an AUC score of 65%.</a:t>
            </a:r>
          </a:p>
        </p:txBody>
      </p:sp>
      <p:sp>
        <p:nvSpPr>
          <p:cNvPr id="4" name="Slide Number Placeholder 3"/>
          <p:cNvSpPr>
            <a:spLocks noGrp="1"/>
          </p:cNvSpPr>
          <p:nvPr>
            <p:ph type="sldNum" sz="quarter" idx="5"/>
          </p:nvPr>
        </p:nvSpPr>
        <p:spPr/>
        <p:txBody>
          <a:bodyPr/>
          <a:lstStyle/>
          <a:p>
            <a:fld id="{AE1118B8-C534-4ADF-A307-3245EFD82A5F}" type="slidenum">
              <a:rPr lang="en-US" smtClean="0"/>
              <a:t>17</a:t>
            </a:fld>
            <a:endParaRPr lang="en-US"/>
          </a:p>
        </p:txBody>
      </p:sp>
    </p:spTree>
    <p:extLst>
      <p:ext uri="{BB962C8B-B14F-4D97-AF65-F5344CB8AC3E}">
        <p14:creationId xmlns:p14="http://schemas.microsoft.com/office/powerpoint/2010/main" val="231114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My name is Dd, two D’s no vowels.</a:t>
            </a:r>
          </a:p>
          <a:p>
            <a:endParaRPr lang="en-US" dirty="0"/>
          </a:p>
          <a:p>
            <a:r>
              <a:rPr lang="en-US" dirty="0"/>
              <a:t>I’m a US Navy veteran and I work at Microsoft as a Machine Learning Support Engineer.</a:t>
            </a:r>
          </a:p>
        </p:txBody>
      </p:sp>
      <p:sp>
        <p:nvSpPr>
          <p:cNvPr id="4" name="Slide Number Placeholder 3"/>
          <p:cNvSpPr>
            <a:spLocks noGrp="1"/>
          </p:cNvSpPr>
          <p:nvPr>
            <p:ph type="sldNum" sz="quarter" idx="5"/>
          </p:nvPr>
        </p:nvSpPr>
        <p:spPr/>
        <p:txBody>
          <a:bodyPr/>
          <a:lstStyle/>
          <a:p>
            <a:fld id="{AE1118B8-C534-4ADF-A307-3245EFD82A5F}" type="slidenum">
              <a:rPr lang="en-US" smtClean="0"/>
              <a:t>2</a:t>
            </a:fld>
            <a:endParaRPr lang="en-US"/>
          </a:p>
        </p:txBody>
      </p:sp>
    </p:spTree>
    <p:extLst>
      <p:ext uri="{BB962C8B-B14F-4D97-AF65-F5344CB8AC3E}">
        <p14:creationId xmlns:p14="http://schemas.microsoft.com/office/powerpoint/2010/main" val="2544082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successful data science project go through 5 general phases.</a:t>
            </a:r>
          </a:p>
          <a:p>
            <a:endParaRPr lang="en-US" dirty="0"/>
          </a:p>
          <a:p>
            <a:r>
              <a:rPr lang="en-US" dirty="0"/>
              <a:t>Namely,</a:t>
            </a:r>
          </a:p>
          <a:p>
            <a:endParaRPr lang="en-US" dirty="0"/>
          </a:p>
          <a:p>
            <a:pPr marL="228600" indent="-228600">
              <a:buFont typeface="+mj-lt"/>
              <a:buAutoNum type="arabicPeriod"/>
            </a:pPr>
            <a:r>
              <a:rPr lang="en-US" dirty="0"/>
              <a:t>Planning,</a:t>
            </a:r>
          </a:p>
          <a:p>
            <a:pPr marL="228600" indent="-228600">
              <a:buFont typeface="+mj-lt"/>
              <a:buAutoNum type="arabicPeriod"/>
            </a:pPr>
            <a:r>
              <a:rPr lang="en-US" dirty="0"/>
              <a:t>Data Acquisition,</a:t>
            </a:r>
          </a:p>
          <a:p>
            <a:pPr marL="228600" indent="-228600">
              <a:buFont typeface="+mj-lt"/>
              <a:buAutoNum type="arabicPeriod"/>
            </a:pPr>
            <a:r>
              <a:rPr lang="en-US" dirty="0"/>
              <a:t>Data Preparation,</a:t>
            </a:r>
          </a:p>
          <a:p>
            <a:pPr marL="228600" indent="-228600">
              <a:buFont typeface="+mj-lt"/>
              <a:buAutoNum type="arabicPeriod"/>
            </a:pPr>
            <a:r>
              <a:rPr lang="en-US" dirty="0"/>
              <a:t>Exploratory Data Analysis, and</a:t>
            </a:r>
          </a:p>
          <a:p>
            <a:pPr marL="228600" indent="-228600">
              <a:buFont typeface="+mj-lt"/>
              <a:buAutoNum type="arabicPeriod"/>
            </a:pPr>
            <a:r>
              <a:rPr lang="en-US" dirty="0"/>
              <a:t>Modeling</a:t>
            </a:r>
          </a:p>
        </p:txBody>
      </p:sp>
      <p:sp>
        <p:nvSpPr>
          <p:cNvPr id="4" name="Slide Number Placeholder 3"/>
          <p:cNvSpPr>
            <a:spLocks noGrp="1"/>
          </p:cNvSpPr>
          <p:nvPr>
            <p:ph type="sldNum" sz="quarter" idx="5"/>
          </p:nvPr>
        </p:nvSpPr>
        <p:spPr/>
        <p:txBody>
          <a:bodyPr/>
          <a:lstStyle/>
          <a:p>
            <a:fld id="{AE1118B8-C534-4ADF-A307-3245EFD82A5F}" type="slidenum">
              <a:rPr lang="en-US" smtClean="0"/>
              <a:t>3</a:t>
            </a:fld>
            <a:endParaRPr lang="en-US"/>
          </a:p>
        </p:txBody>
      </p:sp>
    </p:spTree>
    <p:extLst>
      <p:ext uri="{BB962C8B-B14F-4D97-AF65-F5344CB8AC3E}">
        <p14:creationId xmlns:p14="http://schemas.microsoft.com/office/powerpoint/2010/main" val="71164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Planning phase,</a:t>
            </a:r>
          </a:p>
          <a:p>
            <a:endParaRPr lang="en-US" dirty="0"/>
          </a:p>
          <a:p>
            <a:r>
              <a:rPr lang="en-US" dirty="0"/>
              <a:t>we review the business needs and come up with a research question and a basic plan to answer that question.</a:t>
            </a:r>
          </a:p>
        </p:txBody>
      </p:sp>
      <p:sp>
        <p:nvSpPr>
          <p:cNvPr id="4" name="Slide Number Placeholder 3"/>
          <p:cNvSpPr>
            <a:spLocks noGrp="1"/>
          </p:cNvSpPr>
          <p:nvPr>
            <p:ph type="sldNum" sz="quarter" idx="5"/>
          </p:nvPr>
        </p:nvSpPr>
        <p:spPr/>
        <p:txBody>
          <a:bodyPr/>
          <a:lstStyle/>
          <a:p>
            <a:fld id="{AE1118B8-C534-4ADF-A307-3245EFD82A5F}" type="slidenum">
              <a:rPr lang="en-US" smtClean="0"/>
              <a:t>4</a:t>
            </a:fld>
            <a:endParaRPr lang="en-US"/>
          </a:p>
        </p:txBody>
      </p:sp>
    </p:spTree>
    <p:extLst>
      <p:ext uri="{BB962C8B-B14F-4D97-AF65-F5344CB8AC3E}">
        <p14:creationId xmlns:p14="http://schemas.microsoft.com/office/powerpoint/2010/main" val="416418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study,</a:t>
            </a:r>
          </a:p>
          <a:p>
            <a:endParaRPr lang="en-US" dirty="0"/>
          </a:p>
          <a:p>
            <a:r>
              <a:rPr lang="en-US" dirty="0"/>
              <a:t>I selected Python and Jupyter Notebook.</a:t>
            </a:r>
          </a:p>
          <a:p>
            <a:endParaRPr lang="en-US" dirty="0"/>
          </a:p>
          <a:p>
            <a:r>
              <a:rPr lang="en-US" dirty="0"/>
              <a:t>I chose Python for it’s easy-to-understand syntax and versatility. While I chose Jupyter for its interactive nature and markdown capability.</a:t>
            </a:r>
          </a:p>
        </p:txBody>
      </p:sp>
      <p:sp>
        <p:nvSpPr>
          <p:cNvPr id="4" name="Slide Number Placeholder 3"/>
          <p:cNvSpPr>
            <a:spLocks noGrp="1"/>
          </p:cNvSpPr>
          <p:nvPr>
            <p:ph type="sldNum" sz="quarter" idx="5"/>
          </p:nvPr>
        </p:nvSpPr>
        <p:spPr/>
        <p:txBody>
          <a:bodyPr/>
          <a:lstStyle/>
          <a:p>
            <a:fld id="{AE1118B8-C534-4ADF-A307-3245EFD82A5F}" type="slidenum">
              <a:rPr lang="en-US" smtClean="0"/>
              <a:t>5</a:t>
            </a:fld>
            <a:endParaRPr lang="en-US"/>
          </a:p>
        </p:txBody>
      </p:sp>
    </p:spTree>
    <p:extLst>
      <p:ext uri="{BB962C8B-B14F-4D97-AF65-F5344CB8AC3E}">
        <p14:creationId xmlns:p14="http://schemas.microsoft.com/office/powerpoint/2010/main" val="1424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question is whether gradient boosting can be constructed based solely on the Online News Popularity Data.</a:t>
            </a:r>
          </a:p>
          <a:p>
            <a:endParaRPr lang="en-US" dirty="0"/>
          </a:p>
          <a:p>
            <a:r>
              <a:rPr lang="en-US" dirty="0"/>
              <a:t>Our null hypothesis is that it cannot, and our alternate hypothesis is that it can be.</a:t>
            </a:r>
          </a:p>
        </p:txBody>
      </p:sp>
      <p:sp>
        <p:nvSpPr>
          <p:cNvPr id="4" name="Slide Number Placeholder 3"/>
          <p:cNvSpPr>
            <a:spLocks noGrp="1"/>
          </p:cNvSpPr>
          <p:nvPr>
            <p:ph type="sldNum" sz="quarter" idx="5"/>
          </p:nvPr>
        </p:nvSpPr>
        <p:spPr/>
        <p:txBody>
          <a:bodyPr/>
          <a:lstStyle/>
          <a:p>
            <a:fld id="{AE1118B8-C534-4ADF-A307-3245EFD82A5F}" type="slidenum">
              <a:rPr lang="en-US" smtClean="0"/>
              <a:t>6</a:t>
            </a:fld>
            <a:endParaRPr lang="en-US"/>
          </a:p>
        </p:txBody>
      </p:sp>
    </p:spTree>
    <p:extLst>
      <p:ext uri="{BB962C8B-B14F-4D97-AF65-F5344CB8AC3E}">
        <p14:creationId xmlns:p14="http://schemas.microsoft.com/office/powerpoint/2010/main" val="235758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our data.</a:t>
            </a:r>
          </a:p>
        </p:txBody>
      </p:sp>
      <p:sp>
        <p:nvSpPr>
          <p:cNvPr id="4" name="Slide Number Placeholder 3"/>
          <p:cNvSpPr>
            <a:spLocks noGrp="1"/>
          </p:cNvSpPr>
          <p:nvPr>
            <p:ph type="sldNum" sz="quarter" idx="5"/>
          </p:nvPr>
        </p:nvSpPr>
        <p:spPr/>
        <p:txBody>
          <a:bodyPr/>
          <a:lstStyle/>
          <a:p>
            <a:fld id="{AE1118B8-C534-4ADF-A307-3245EFD82A5F}" type="slidenum">
              <a:rPr lang="en-US" smtClean="0"/>
              <a:t>7</a:t>
            </a:fld>
            <a:endParaRPr lang="en-US"/>
          </a:p>
        </p:txBody>
      </p:sp>
    </p:spTree>
    <p:extLst>
      <p:ext uri="{BB962C8B-B14F-4D97-AF65-F5344CB8AC3E}">
        <p14:creationId xmlns:p14="http://schemas.microsoft.com/office/powerpoint/2010/main" val="318042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acquired the dataset from the UC Irvine Machine Learning Repository project.</a:t>
            </a:r>
          </a:p>
          <a:p>
            <a:endParaRPr lang="en-US" dirty="0"/>
          </a:p>
          <a:p>
            <a:r>
              <a:rPr lang="en-US" dirty="0"/>
              <a:t>It’s called the Online News Popularity dataset and has 39,797 rows and 61 columns.</a:t>
            </a:r>
          </a:p>
          <a:p>
            <a:endParaRPr lang="en-US" dirty="0"/>
          </a:p>
          <a:p>
            <a:r>
              <a:rPr lang="en-US" dirty="0"/>
              <a:t>It contains articles published at Mashable.com</a:t>
            </a:r>
          </a:p>
        </p:txBody>
      </p:sp>
      <p:sp>
        <p:nvSpPr>
          <p:cNvPr id="4" name="Slide Number Placeholder 3"/>
          <p:cNvSpPr>
            <a:spLocks noGrp="1"/>
          </p:cNvSpPr>
          <p:nvPr>
            <p:ph type="sldNum" sz="quarter" idx="5"/>
          </p:nvPr>
        </p:nvSpPr>
        <p:spPr/>
        <p:txBody>
          <a:bodyPr/>
          <a:lstStyle/>
          <a:p>
            <a:fld id="{AE1118B8-C534-4ADF-A307-3245EFD82A5F}" type="slidenum">
              <a:rPr lang="en-US" smtClean="0"/>
              <a:t>8</a:t>
            </a:fld>
            <a:endParaRPr lang="en-US"/>
          </a:p>
        </p:txBody>
      </p:sp>
    </p:spTree>
    <p:extLst>
      <p:ext uri="{BB962C8B-B14F-4D97-AF65-F5344CB8AC3E}">
        <p14:creationId xmlns:p14="http://schemas.microsoft.com/office/powerpoint/2010/main" val="182310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preparation phase is simple straight-forward because the dataset is relatively clean.</a:t>
            </a:r>
          </a:p>
        </p:txBody>
      </p:sp>
      <p:sp>
        <p:nvSpPr>
          <p:cNvPr id="4" name="Slide Number Placeholder 3"/>
          <p:cNvSpPr>
            <a:spLocks noGrp="1"/>
          </p:cNvSpPr>
          <p:nvPr>
            <p:ph type="sldNum" sz="quarter" idx="5"/>
          </p:nvPr>
        </p:nvSpPr>
        <p:spPr/>
        <p:txBody>
          <a:bodyPr/>
          <a:lstStyle/>
          <a:p>
            <a:fld id="{AE1118B8-C534-4ADF-A307-3245EFD82A5F}" type="slidenum">
              <a:rPr lang="en-US" smtClean="0"/>
              <a:t>9</a:t>
            </a:fld>
            <a:endParaRPr lang="en-US"/>
          </a:p>
        </p:txBody>
      </p:sp>
    </p:spTree>
    <p:extLst>
      <p:ext uri="{BB962C8B-B14F-4D97-AF65-F5344CB8AC3E}">
        <p14:creationId xmlns:p14="http://schemas.microsoft.com/office/powerpoint/2010/main" val="313442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4A85-42D0-79D0-FFDC-E92DA1BE0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FE835-972B-63D5-F1BE-E940DAE2F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6FEB2-96F8-00BA-ADF4-4C58F2B5DBB3}"/>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6AAEE4F0-FB7E-B911-D9D0-B5DD7715C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FDBB4-6252-778F-8D3C-7E1DA7572240}"/>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315363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C015-60AD-9972-203B-BA3010A7C5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24CED5-7815-553C-A305-5FE891DC8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7E6AE-524C-FB0D-ACCA-6C3BC8B990CD}"/>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6FFBCC90-D3F1-4FDC-7B0F-E8B02BBA4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DA18F-9A4D-5A8C-C90F-63DE9C94F118}"/>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301659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664EB-9F2B-D35C-3533-86B61F4BBB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4D7F0-F204-59D9-2ADD-11CCCD5FF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BDD3B-D4DF-A96A-5A06-5CDAEEA70FD5}"/>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F3E3CDFD-40B4-D2CA-CE0D-3A84ED347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15A5F-4CB8-E41A-793C-87A6F3181FF3}"/>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293719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5A5C-EE1A-2223-7E5E-FADDDE36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06DE0-0174-2EAC-1473-DC726B53A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1ADA5-EE56-AB50-72E4-87001E4A1711}"/>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AD49DD61-820B-200C-78F3-6BD10DD91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9B48-FE2B-7A13-9C60-B0F19C758E3B}"/>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882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7CEE-7B6C-A3C8-27AF-CA8CACB48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217C1A-B0CC-1D3F-B5FC-9F84C9974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946C55-F911-5CB0-A3C2-6946FCB8174E}"/>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BCE23266-E61A-AFDC-21B8-FECD3E680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23C4A-C3C0-4300-DD95-9FFDF1F9FFD8}"/>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19411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BA71-1716-575F-ED48-5D69BAB6A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77977-2E34-19F5-B7BC-45F34FE7B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3F88EF-E732-1D43-1117-98DBF5D0A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828FFC-7C14-6620-FA76-FF737E56D520}"/>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6" name="Footer Placeholder 5">
            <a:extLst>
              <a:ext uri="{FF2B5EF4-FFF2-40B4-BE49-F238E27FC236}">
                <a16:creationId xmlns:a16="http://schemas.microsoft.com/office/drawing/2014/main" id="{CBB1B37D-F721-036B-AED8-340C35047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F47C4-AFDD-610E-9ECC-EED64DDEE605}"/>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79885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673E-C1BE-5AC3-648A-B57CF3BECF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97D2C1-2E9F-1BD5-ACBA-F799363C2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708F25-1689-3519-B9D8-6FFE41EDA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A14E93-5222-44CA-408C-49DE1A94F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87761-1674-E637-54AA-9E9281A74E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BAA97-BCD4-45E6-3962-64E7EAF6FE68}"/>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8" name="Footer Placeholder 7">
            <a:extLst>
              <a:ext uri="{FF2B5EF4-FFF2-40B4-BE49-F238E27FC236}">
                <a16:creationId xmlns:a16="http://schemas.microsoft.com/office/drawing/2014/main" id="{42146BBA-3741-B9C8-5799-9AC47D57B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00DE57-01B0-ED58-6F26-445D152E833E}"/>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364886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7EA2-C252-9DD3-49C4-944C6AA5F7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2C2D89-E7A9-101A-0FAD-46D62F5534AD}"/>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4" name="Footer Placeholder 3">
            <a:extLst>
              <a:ext uri="{FF2B5EF4-FFF2-40B4-BE49-F238E27FC236}">
                <a16:creationId xmlns:a16="http://schemas.microsoft.com/office/drawing/2014/main" id="{26D6D6BA-A0EE-C6B1-B9BE-FE2F0974F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492C6-C395-908E-0354-5FD393120911}"/>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410706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AF7B6-E424-F926-CEB5-D95118E11A29}"/>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3" name="Footer Placeholder 2">
            <a:extLst>
              <a:ext uri="{FF2B5EF4-FFF2-40B4-BE49-F238E27FC236}">
                <a16:creationId xmlns:a16="http://schemas.microsoft.com/office/drawing/2014/main" id="{C45995D2-0625-A3D9-5113-3EF306BE60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BE538-74F2-67F0-37F9-6CB637B50954}"/>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148259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8092-E95B-BBC7-E3EE-DA798193F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4BCD40-4033-267E-CDBE-123E0F4FF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CA4C69-FFD9-425D-5499-6FA8DED69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3550F-0C75-85E4-B080-E256900CDA7E}"/>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6" name="Footer Placeholder 5">
            <a:extLst>
              <a:ext uri="{FF2B5EF4-FFF2-40B4-BE49-F238E27FC236}">
                <a16:creationId xmlns:a16="http://schemas.microsoft.com/office/drawing/2014/main" id="{8C5E68F2-B460-09D5-BB18-C45CA90BB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19C8D-1B65-27DF-C299-20DA699AE0C5}"/>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162049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085B-8222-DC40-57D3-D6C3C1C74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04E96A-FD52-8FC5-9B69-A2AB36C4E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154510-A715-524C-A1A9-A11EFE4EB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D5207-74D3-797C-3C7E-B0847B61306B}"/>
              </a:ext>
            </a:extLst>
          </p:cNvPr>
          <p:cNvSpPr>
            <a:spLocks noGrp="1"/>
          </p:cNvSpPr>
          <p:nvPr>
            <p:ph type="dt" sz="half" idx="10"/>
          </p:nvPr>
        </p:nvSpPr>
        <p:spPr/>
        <p:txBody>
          <a:bodyPr/>
          <a:lstStyle/>
          <a:p>
            <a:fld id="{00A58A5C-898C-4B62-A433-78CA8223B089}" type="datetimeFigureOut">
              <a:rPr lang="en-US" smtClean="0"/>
              <a:t>9/16/2023</a:t>
            </a:fld>
            <a:endParaRPr lang="en-US"/>
          </a:p>
        </p:txBody>
      </p:sp>
      <p:sp>
        <p:nvSpPr>
          <p:cNvPr id="6" name="Footer Placeholder 5">
            <a:extLst>
              <a:ext uri="{FF2B5EF4-FFF2-40B4-BE49-F238E27FC236}">
                <a16:creationId xmlns:a16="http://schemas.microsoft.com/office/drawing/2014/main" id="{18DC6E76-EF45-29B5-6B99-C0FC064CA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303AF-C94A-0692-C4CD-F64D01266A67}"/>
              </a:ext>
            </a:extLst>
          </p:cNvPr>
          <p:cNvSpPr>
            <a:spLocks noGrp="1"/>
          </p:cNvSpPr>
          <p:nvPr>
            <p:ph type="sldNum" sz="quarter" idx="12"/>
          </p:nvPr>
        </p:nvSpPr>
        <p:spPr/>
        <p:txBody>
          <a:bodyPr/>
          <a:lstStyle/>
          <a:p>
            <a:fld id="{2A06D45B-E4DC-4FEB-9078-AFE7A0239544}" type="slidenum">
              <a:rPr lang="en-US" smtClean="0"/>
              <a:t>‹#›</a:t>
            </a:fld>
            <a:endParaRPr lang="en-US"/>
          </a:p>
        </p:txBody>
      </p:sp>
    </p:spTree>
    <p:extLst>
      <p:ext uri="{BB962C8B-B14F-4D97-AF65-F5344CB8AC3E}">
        <p14:creationId xmlns:p14="http://schemas.microsoft.com/office/powerpoint/2010/main" val="423467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99D12-80DC-5A77-F1D0-552D85FEE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8E58CF-258E-558C-6523-D5A5C12BD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D1BA9-EC42-58B5-4AD4-E0ECAD861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58A5C-898C-4B62-A433-78CA8223B089}" type="datetimeFigureOut">
              <a:rPr lang="en-US" smtClean="0"/>
              <a:t>9/16/2023</a:t>
            </a:fld>
            <a:endParaRPr lang="en-US"/>
          </a:p>
        </p:txBody>
      </p:sp>
      <p:sp>
        <p:nvSpPr>
          <p:cNvPr id="5" name="Footer Placeholder 4">
            <a:extLst>
              <a:ext uri="{FF2B5EF4-FFF2-40B4-BE49-F238E27FC236}">
                <a16:creationId xmlns:a16="http://schemas.microsoft.com/office/drawing/2014/main" id="{F411B445-108E-B9D7-376C-31313A3A0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E60645-7197-8E9E-82EC-6618CC741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6D45B-E4DC-4FEB-9078-AFE7A0239544}" type="slidenum">
              <a:rPr lang="en-US" smtClean="0"/>
              <a:t>‹#›</a:t>
            </a:fld>
            <a:endParaRPr lang="en-US"/>
          </a:p>
        </p:txBody>
      </p:sp>
    </p:spTree>
    <p:extLst>
      <p:ext uri="{BB962C8B-B14F-4D97-AF65-F5344CB8AC3E}">
        <p14:creationId xmlns:p14="http://schemas.microsoft.com/office/powerpoint/2010/main" val="403850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lack Corona typewriter on brown wood planks">
            <a:extLst>
              <a:ext uri="{FF2B5EF4-FFF2-40B4-BE49-F238E27FC236}">
                <a16:creationId xmlns:a16="http://schemas.microsoft.com/office/drawing/2014/main" id="{AF49C840-7528-ECB5-6F11-5FD02F4ABD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298" t="9091"/>
          <a:stretch/>
        </p:blipFill>
        <p:spPr bwMode="auto">
          <a:xfrm>
            <a:off x="3504438" y="47635"/>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BCE92C-6D80-789B-B7E2-6FDF7C2239DE}"/>
              </a:ext>
            </a:extLst>
          </p:cNvPr>
          <p:cNvSpPr>
            <a:spLocks noGrp="1"/>
          </p:cNvSpPr>
          <p:nvPr>
            <p:ph type="ctrTitle"/>
          </p:nvPr>
        </p:nvSpPr>
        <p:spPr>
          <a:xfrm>
            <a:off x="477981" y="1122363"/>
            <a:ext cx="5932344" cy="3204134"/>
          </a:xfrm>
        </p:spPr>
        <p:txBody>
          <a:bodyPr anchor="b">
            <a:normAutofit/>
          </a:bodyPr>
          <a:lstStyle/>
          <a:p>
            <a:pPr algn="l"/>
            <a:r>
              <a:rPr lang="en-US" sz="4800" dirty="0">
                <a:solidFill>
                  <a:schemeClr val="bg1"/>
                </a:solidFill>
              </a:rPr>
              <a:t>Predicting Virality with eXtreme Gradient Boosting on Online News Popularity Data</a:t>
            </a:r>
          </a:p>
        </p:txBody>
      </p:sp>
      <p:sp>
        <p:nvSpPr>
          <p:cNvPr id="3" name="Subtitle 2">
            <a:extLst>
              <a:ext uri="{FF2B5EF4-FFF2-40B4-BE49-F238E27FC236}">
                <a16:creationId xmlns:a16="http://schemas.microsoft.com/office/drawing/2014/main" id="{48A29145-1BEB-ACE4-B3A5-3D030242598C}"/>
              </a:ext>
            </a:extLst>
          </p:cNvPr>
          <p:cNvSpPr>
            <a:spLocks noGrp="1"/>
          </p:cNvSpPr>
          <p:nvPr>
            <p:ph type="subTitle" idx="1"/>
          </p:nvPr>
        </p:nvSpPr>
        <p:spPr>
          <a:xfrm>
            <a:off x="477980" y="4872922"/>
            <a:ext cx="5932344" cy="1208141"/>
          </a:xfrm>
        </p:spPr>
        <p:txBody>
          <a:bodyPr>
            <a:normAutofit/>
          </a:bodyPr>
          <a:lstStyle/>
          <a:p>
            <a:pPr algn="l"/>
            <a:r>
              <a:rPr lang="en-US" sz="2000" dirty="0">
                <a:solidFill>
                  <a:schemeClr val="bg1"/>
                </a:solidFill>
              </a:rPr>
              <a:t>Ednalyn C. De Dios</a:t>
            </a:r>
          </a:p>
          <a:p>
            <a:pPr algn="l"/>
            <a:r>
              <a:rPr lang="en-US" sz="2000" dirty="0">
                <a:solidFill>
                  <a:schemeClr val="bg1"/>
                </a:solidFill>
              </a:rPr>
              <a:t>Western Governors University</a:t>
            </a:r>
          </a:p>
          <a:p>
            <a:pPr algn="l"/>
            <a:r>
              <a:rPr lang="en-US" sz="2000" dirty="0">
                <a:solidFill>
                  <a:schemeClr val="bg1"/>
                </a:solidFill>
              </a:rPr>
              <a:t>September 17, 2023</a:t>
            </a:r>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07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White puzzle with one red piece">
            <a:extLst>
              <a:ext uri="{FF2B5EF4-FFF2-40B4-BE49-F238E27FC236}">
                <a16:creationId xmlns:a16="http://schemas.microsoft.com/office/drawing/2014/main" id="{133D8682-AABB-AE93-95F2-BB874056FE57}"/>
              </a:ext>
            </a:extLst>
          </p:cNvPr>
          <p:cNvPicPr>
            <a:picLocks noChangeAspect="1"/>
          </p:cNvPicPr>
          <p:nvPr/>
        </p:nvPicPr>
        <p:blipFill rotWithShape="1">
          <a:blip r:embed="rId3"/>
          <a:srcRect l="5392" r="24674" b="1652"/>
          <a:stretch/>
        </p:blipFill>
        <p:spPr>
          <a:xfrm>
            <a:off x="3522468" y="10"/>
            <a:ext cx="8669532" cy="6857990"/>
          </a:xfrm>
          <a:prstGeom prst="rect">
            <a:avLst/>
          </a:prstGeom>
        </p:spPr>
      </p:pic>
      <p:sp>
        <p:nvSpPr>
          <p:cNvPr id="28" name="Rectangle 2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09EEFB-B2E6-2547-5D93-C45B74982C7C}"/>
              </a:ext>
            </a:extLst>
          </p:cNvPr>
          <p:cNvSpPr>
            <a:spLocks noGrp="1"/>
          </p:cNvSpPr>
          <p:nvPr>
            <p:ph idx="1"/>
          </p:nvPr>
        </p:nvSpPr>
        <p:spPr>
          <a:xfrm>
            <a:off x="371094" y="2718054"/>
            <a:ext cx="3438906" cy="3207258"/>
          </a:xfrm>
        </p:spPr>
        <p:txBody>
          <a:bodyPr anchor="t">
            <a:normAutofit/>
          </a:bodyPr>
          <a:lstStyle/>
          <a:p>
            <a:r>
              <a:rPr lang="en-US" sz="1700" dirty="0">
                <a:solidFill>
                  <a:schemeClr val="bg1"/>
                </a:solidFill>
              </a:rPr>
              <a:t>Check for missing values</a:t>
            </a:r>
          </a:p>
          <a:p>
            <a:r>
              <a:rPr lang="en-US" sz="1700" dirty="0">
                <a:solidFill>
                  <a:schemeClr val="bg1"/>
                </a:solidFill>
              </a:rPr>
              <a:t>Correct the column names</a:t>
            </a:r>
          </a:p>
          <a:p>
            <a:r>
              <a:rPr lang="en-US" sz="1700" dirty="0">
                <a:solidFill>
                  <a:schemeClr val="bg1"/>
                </a:solidFill>
              </a:rPr>
              <a:t>Drop duplicate entries</a:t>
            </a:r>
          </a:p>
          <a:p>
            <a:r>
              <a:rPr lang="en-US" sz="1700" dirty="0">
                <a:solidFill>
                  <a:schemeClr val="bg1"/>
                </a:solidFill>
              </a:rPr>
              <a:t>Create the target variable</a:t>
            </a:r>
          </a:p>
          <a:p>
            <a:r>
              <a:rPr lang="en-US" sz="1700" dirty="0">
                <a:solidFill>
                  <a:schemeClr val="bg1"/>
                </a:solidFill>
              </a:rPr>
              <a:t>Remove outliers</a:t>
            </a:r>
          </a:p>
        </p:txBody>
      </p:sp>
    </p:spTree>
    <p:extLst>
      <p:ext uri="{BB962C8B-B14F-4D97-AF65-F5344CB8AC3E}">
        <p14:creationId xmlns:p14="http://schemas.microsoft.com/office/powerpoint/2010/main" val="165062832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Exploratory Data Analysis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213251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B417D0-792A-9A14-FE5F-5209E135BCB3}"/>
              </a:ext>
            </a:extLst>
          </p:cNvPr>
          <p:cNvPicPr>
            <a:picLocks noChangeAspect="1"/>
          </p:cNvPicPr>
          <p:nvPr/>
        </p:nvPicPr>
        <p:blipFill>
          <a:blip r:embed="rId3"/>
          <a:stretch>
            <a:fillRect/>
          </a:stretch>
        </p:blipFill>
        <p:spPr>
          <a:xfrm>
            <a:off x="3120132" y="487425"/>
            <a:ext cx="5951736" cy="5883150"/>
          </a:xfrm>
          <a:prstGeom prst="rect">
            <a:avLst/>
          </a:prstGeom>
        </p:spPr>
      </p:pic>
    </p:spTree>
    <p:extLst>
      <p:ext uri="{BB962C8B-B14F-4D97-AF65-F5344CB8AC3E}">
        <p14:creationId xmlns:p14="http://schemas.microsoft.com/office/powerpoint/2010/main" val="424609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D8D613-C82D-0BA5-BA73-82BCC5B60781}"/>
              </a:ext>
            </a:extLst>
          </p:cNvPr>
          <p:cNvPicPr>
            <a:picLocks noChangeAspect="1"/>
          </p:cNvPicPr>
          <p:nvPr/>
        </p:nvPicPr>
        <p:blipFill>
          <a:blip r:embed="rId3"/>
          <a:stretch>
            <a:fillRect/>
          </a:stretch>
        </p:blipFill>
        <p:spPr>
          <a:xfrm>
            <a:off x="1801758" y="1478111"/>
            <a:ext cx="8588484" cy="3901778"/>
          </a:xfrm>
          <a:prstGeom prst="rect">
            <a:avLst/>
          </a:prstGeom>
        </p:spPr>
      </p:pic>
      <p:sp>
        <p:nvSpPr>
          <p:cNvPr id="5" name="Freeform: Shape 4">
            <a:extLst>
              <a:ext uri="{FF2B5EF4-FFF2-40B4-BE49-F238E27FC236}">
                <a16:creationId xmlns:a16="http://schemas.microsoft.com/office/drawing/2014/main" id="{2B51F79A-76B8-CC1E-069F-7E5D933C3C55}"/>
              </a:ext>
            </a:extLst>
          </p:cNvPr>
          <p:cNvSpPr/>
          <p:nvPr/>
        </p:nvSpPr>
        <p:spPr>
          <a:xfrm>
            <a:off x="7519602" y="3013788"/>
            <a:ext cx="3334640" cy="2668555"/>
          </a:xfrm>
          <a:custGeom>
            <a:avLst/>
            <a:gdLst>
              <a:gd name="connsiteX0" fmla="*/ 3201271 w 3334640"/>
              <a:gd name="connsiteY0" fmla="*/ 298579 h 2668555"/>
              <a:gd name="connsiteX1" fmla="*/ 2874700 w 3334640"/>
              <a:gd name="connsiteY1" fmla="*/ 195943 h 2668555"/>
              <a:gd name="connsiteX2" fmla="*/ 2426831 w 3334640"/>
              <a:gd name="connsiteY2" fmla="*/ 37322 h 2668555"/>
              <a:gd name="connsiteX3" fmla="*/ 2109590 w 3334640"/>
              <a:gd name="connsiteY3" fmla="*/ 0 h 2668555"/>
              <a:gd name="connsiteX4" fmla="*/ 1148537 w 3334640"/>
              <a:gd name="connsiteY4" fmla="*/ 74645 h 2668555"/>
              <a:gd name="connsiteX5" fmla="*/ 784643 w 3334640"/>
              <a:gd name="connsiteY5" fmla="*/ 251926 h 2668555"/>
              <a:gd name="connsiteX6" fmla="*/ 280790 w 3334640"/>
              <a:gd name="connsiteY6" fmla="*/ 765110 h 2668555"/>
              <a:gd name="connsiteX7" fmla="*/ 112839 w 3334640"/>
              <a:gd name="connsiteY7" fmla="*/ 1026367 h 2668555"/>
              <a:gd name="connsiteX8" fmla="*/ 871 w 3334640"/>
              <a:gd name="connsiteY8" fmla="*/ 1352939 h 2668555"/>
              <a:gd name="connsiteX9" fmla="*/ 19533 w 3334640"/>
              <a:gd name="connsiteY9" fmla="*/ 1698171 h 2668555"/>
              <a:gd name="connsiteX10" fmla="*/ 840627 w 3334640"/>
              <a:gd name="connsiteY10" fmla="*/ 2435290 h 2668555"/>
              <a:gd name="connsiteX11" fmla="*/ 2072267 w 3334640"/>
              <a:gd name="connsiteY11" fmla="*/ 2668555 h 2668555"/>
              <a:gd name="connsiteX12" fmla="*/ 2958676 w 3334640"/>
              <a:gd name="connsiteY12" fmla="*/ 2407298 h 2668555"/>
              <a:gd name="connsiteX13" fmla="*/ 3182610 w 3334640"/>
              <a:gd name="connsiteY13" fmla="*/ 2136710 h 2668555"/>
              <a:gd name="connsiteX14" fmla="*/ 3331900 w 3334640"/>
              <a:gd name="connsiteY14" fmla="*/ 1259632 h 2668555"/>
              <a:gd name="connsiteX15" fmla="*/ 3303908 w 3334640"/>
              <a:gd name="connsiteY15" fmla="*/ 1082351 h 2668555"/>
              <a:gd name="connsiteX16" fmla="*/ 3163949 w 3334640"/>
              <a:gd name="connsiteY16" fmla="*/ 849085 h 2668555"/>
              <a:gd name="connsiteX17" fmla="*/ 2893361 w 3334640"/>
              <a:gd name="connsiteY17" fmla="*/ 559836 h 2668555"/>
              <a:gd name="connsiteX18" fmla="*/ 2856039 w 3334640"/>
              <a:gd name="connsiteY18" fmla="*/ 559836 h 266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4640" h="2668555">
                <a:moveTo>
                  <a:pt x="3201271" y="298579"/>
                </a:moveTo>
                <a:cubicBezTo>
                  <a:pt x="3092414" y="264367"/>
                  <a:pt x="2982820" y="232417"/>
                  <a:pt x="2874700" y="195943"/>
                </a:cubicBezTo>
                <a:cubicBezTo>
                  <a:pt x="2724633" y="145318"/>
                  <a:pt x="2580256" y="76614"/>
                  <a:pt x="2426831" y="37322"/>
                </a:cubicBezTo>
                <a:cubicBezTo>
                  <a:pt x="2323684" y="10906"/>
                  <a:pt x="2215337" y="12441"/>
                  <a:pt x="2109590" y="0"/>
                </a:cubicBezTo>
                <a:cubicBezTo>
                  <a:pt x="1658203" y="13474"/>
                  <a:pt x="1533690" y="-10944"/>
                  <a:pt x="1148537" y="74645"/>
                </a:cubicBezTo>
                <a:cubicBezTo>
                  <a:pt x="1003400" y="106898"/>
                  <a:pt x="906203" y="162077"/>
                  <a:pt x="784643" y="251926"/>
                </a:cubicBezTo>
                <a:cubicBezTo>
                  <a:pt x="566223" y="413367"/>
                  <a:pt x="451294" y="540190"/>
                  <a:pt x="280790" y="765110"/>
                </a:cubicBezTo>
                <a:cubicBezTo>
                  <a:pt x="218248" y="847612"/>
                  <a:pt x="157349" y="932896"/>
                  <a:pt x="112839" y="1026367"/>
                </a:cubicBezTo>
                <a:cubicBezTo>
                  <a:pt x="63363" y="1130266"/>
                  <a:pt x="38194" y="1244082"/>
                  <a:pt x="871" y="1352939"/>
                </a:cubicBezTo>
                <a:cubicBezTo>
                  <a:pt x="7092" y="1468016"/>
                  <a:pt x="-13849" y="1587866"/>
                  <a:pt x="19533" y="1698171"/>
                </a:cubicBezTo>
                <a:cubicBezTo>
                  <a:pt x="149394" y="2127276"/>
                  <a:pt x="416303" y="2253010"/>
                  <a:pt x="840627" y="2435290"/>
                </a:cubicBezTo>
                <a:cubicBezTo>
                  <a:pt x="1349087" y="2653713"/>
                  <a:pt x="1564708" y="2632936"/>
                  <a:pt x="2072267" y="2668555"/>
                </a:cubicBezTo>
                <a:cubicBezTo>
                  <a:pt x="2451690" y="2617479"/>
                  <a:pt x="2641819" y="2643759"/>
                  <a:pt x="2958676" y="2407298"/>
                </a:cubicBezTo>
                <a:cubicBezTo>
                  <a:pt x="3052506" y="2337276"/>
                  <a:pt x="3107965" y="2226906"/>
                  <a:pt x="3182610" y="2136710"/>
                </a:cubicBezTo>
                <a:cubicBezTo>
                  <a:pt x="3301769" y="1675962"/>
                  <a:pt x="3346759" y="1668250"/>
                  <a:pt x="3331900" y="1259632"/>
                </a:cubicBezTo>
                <a:cubicBezTo>
                  <a:pt x="3329726" y="1199846"/>
                  <a:pt x="3326560" y="1137723"/>
                  <a:pt x="3303908" y="1082351"/>
                </a:cubicBezTo>
                <a:cubicBezTo>
                  <a:pt x="3269575" y="998425"/>
                  <a:pt x="3215320" y="923807"/>
                  <a:pt x="3163949" y="849085"/>
                </a:cubicBezTo>
                <a:cubicBezTo>
                  <a:pt x="3086763" y="736815"/>
                  <a:pt x="3015049" y="624737"/>
                  <a:pt x="2893361" y="559836"/>
                </a:cubicBezTo>
                <a:cubicBezTo>
                  <a:pt x="2882384" y="553982"/>
                  <a:pt x="2868480" y="559836"/>
                  <a:pt x="2856039" y="559836"/>
                </a:cubicBezTo>
              </a:path>
            </a:pathLst>
          </a:cu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96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97AD80-1277-EF43-20E5-5219DA750B47}"/>
              </a:ext>
            </a:extLst>
          </p:cNvPr>
          <p:cNvPicPr>
            <a:picLocks noChangeAspect="1"/>
          </p:cNvPicPr>
          <p:nvPr/>
        </p:nvPicPr>
        <p:blipFill>
          <a:blip r:embed="rId3"/>
          <a:stretch>
            <a:fillRect/>
          </a:stretch>
        </p:blipFill>
        <p:spPr>
          <a:xfrm>
            <a:off x="1820810" y="1424767"/>
            <a:ext cx="8550381" cy="4008467"/>
          </a:xfrm>
          <a:prstGeom prst="rect">
            <a:avLst/>
          </a:prstGeom>
        </p:spPr>
      </p:pic>
      <p:sp>
        <p:nvSpPr>
          <p:cNvPr id="4" name="Rectangle 3">
            <a:extLst>
              <a:ext uri="{FF2B5EF4-FFF2-40B4-BE49-F238E27FC236}">
                <a16:creationId xmlns:a16="http://schemas.microsoft.com/office/drawing/2014/main" id="{881B49BA-9609-51B4-AF68-E94B41479C45}"/>
              </a:ext>
            </a:extLst>
          </p:cNvPr>
          <p:cNvSpPr/>
          <p:nvPr/>
        </p:nvSpPr>
        <p:spPr>
          <a:xfrm>
            <a:off x="3666245" y="1424767"/>
            <a:ext cx="4859511" cy="3200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Popular Vs. Unpopular Channels</a:t>
            </a:r>
          </a:p>
        </p:txBody>
      </p:sp>
      <p:sp>
        <p:nvSpPr>
          <p:cNvPr id="7" name="Freeform: Shape 6">
            <a:extLst>
              <a:ext uri="{FF2B5EF4-FFF2-40B4-BE49-F238E27FC236}">
                <a16:creationId xmlns:a16="http://schemas.microsoft.com/office/drawing/2014/main" id="{15DFB5C7-04D0-15BE-93AB-3F778AC1B893}"/>
              </a:ext>
            </a:extLst>
          </p:cNvPr>
          <p:cNvSpPr/>
          <p:nvPr/>
        </p:nvSpPr>
        <p:spPr>
          <a:xfrm>
            <a:off x="5980918" y="1997765"/>
            <a:ext cx="2914126" cy="3740562"/>
          </a:xfrm>
          <a:custGeom>
            <a:avLst/>
            <a:gdLst>
              <a:gd name="connsiteX0" fmla="*/ 2258019 w 2914126"/>
              <a:gd name="connsiteY0" fmla="*/ 26978 h 3740562"/>
              <a:gd name="connsiteX1" fmla="*/ 1418264 w 2914126"/>
              <a:gd name="connsiteY1" fmla="*/ 45639 h 3740562"/>
              <a:gd name="connsiteX2" fmla="*/ 830435 w 2914126"/>
              <a:gd name="connsiteY2" fmla="*/ 372211 h 3740562"/>
              <a:gd name="connsiteX3" fmla="*/ 597170 w 2914126"/>
              <a:gd name="connsiteY3" fmla="*/ 568153 h 3740562"/>
              <a:gd name="connsiteX4" fmla="*/ 289260 w 2914126"/>
              <a:gd name="connsiteY4" fmla="*/ 922717 h 3740562"/>
              <a:gd name="connsiteX5" fmla="*/ 65325 w 2914126"/>
              <a:gd name="connsiteY5" fmla="*/ 1305272 h 3740562"/>
              <a:gd name="connsiteX6" fmla="*/ 11 w 2914126"/>
              <a:gd name="connsiteY6" fmla="*/ 1594521 h 3740562"/>
              <a:gd name="connsiteX7" fmla="*/ 149300 w 2914126"/>
              <a:gd name="connsiteY7" fmla="*/ 2639549 h 3740562"/>
              <a:gd name="connsiteX8" fmla="*/ 270598 w 2914126"/>
              <a:gd name="connsiteY8" fmla="*/ 3115411 h 3740562"/>
              <a:gd name="connsiteX9" fmla="*/ 326582 w 2914126"/>
              <a:gd name="connsiteY9" fmla="*/ 3264700 h 3740562"/>
              <a:gd name="connsiteX10" fmla="*/ 615831 w 2914126"/>
              <a:gd name="connsiteY10" fmla="*/ 3572611 h 3740562"/>
              <a:gd name="connsiteX11" fmla="*/ 858427 w 2914126"/>
              <a:gd name="connsiteY11" fmla="*/ 3693908 h 3740562"/>
              <a:gd name="connsiteX12" fmla="*/ 1194329 w 2914126"/>
              <a:gd name="connsiteY12" fmla="*/ 3740562 h 3740562"/>
              <a:gd name="connsiteX13" fmla="*/ 1558223 w 2914126"/>
              <a:gd name="connsiteY13" fmla="*/ 3721900 h 3740562"/>
              <a:gd name="connsiteX14" fmla="*/ 1670190 w 2914126"/>
              <a:gd name="connsiteY14" fmla="*/ 3675247 h 3740562"/>
              <a:gd name="connsiteX15" fmla="*/ 2015423 w 2914126"/>
              <a:gd name="connsiteY15" fmla="*/ 3572611 h 3740562"/>
              <a:gd name="connsiteX16" fmla="*/ 2369986 w 2914126"/>
              <a:gd name="connsiteY16" fmla="*/ 3376668 h 3740562"/>
              <a:gd name="connsiteX17" fmla="*/ 2556598 w 2914126"/>
              <a:gd name="connsiteY17" fmla="*/ 3283362 h 3740562"/>
              <a:gd name="connsiteX18" fmla="*/ 2631243 w 2914126"/>
              <a:gd name="connsiteY18" fmla="*/ 3236708 h 3740562"/>
              <a:gd name="connsiteX19" fmla="*/ 2761872 w 2914126"/>
              <a:gd name="connsiteY19" fmla="*/ 3180725 h 3740562"/>
              <a:gd name="connsiteX20" fmla="*/ 2864509 w 2914126"/>
              <a:gd name="connsiteY20" fmla="*/ 2984782 h 3740562"/>
              <a:gd name="connsiteX21" fmla="*/ 2892500 w 2914126"/>
              <a:gd name="connsiteY21" fmla="*/ 2854153 h 3740562"/>
              <a:gd name="connsiteX22" fmla="*/ 2892500 w 2914126"/>
              <a:gd name="connsiteY22" fmla="*/ 2312978 h 3740562"/>
              <a:gd name="connsiteX23" fmla="*/ 2817856 w 2914126"/>
              <a:gd name="connsiteY23" fmla="*/ 1995737 h 3740562"/>
              <a:gd name="connsiteX24" fmla="*/ 2780533 w 2914126"/>
              <a:gd name="connsiteY24" fmla="*/ 1547868 h 3740562"/>
              <a:gd name="connsiteX25" fmla="*/ 2621913 w 2914126"/>
              <a:gd name="connsiteY25" fmla="*/ 838741 h 3740562"/>
              <a:gd name="connsiteX26" fmla="*/ 2565929 w 2914126"/>
              <a:gd name="connsiteY26" fmla="*/ 474847 h 3740562"/>
              <a:gd name="connsiteX27" fmla="*/ 2425970 w 2914126"/>
              <a:gd name="connsiteY27" fmla="*/ 325557 h 3740562"/>
              <a:gd name="connsiteX28" fmla="*/ 2388647 w 2914126"/>
              <a:gd name="connsiteY28" fmla="*/ 316227 h 3740562"/>
              <a:gd name="connsiteX29" fmla="*/ 2351325 w 2914126"/>
              <a:gd name="connsiteY29" fmla="*/ 297566 h 3740562"/>
              <a:gd name="connsiteX30" fmla="*/ 2304672 w 2914126"/>
              <a:gd name="connsiteY30" fmla="*/ 288235 h 3740562"/>
              <a:gd name="connsiteX31" fmla="*/ 2267349 w 2914126"/>
              <a:gd name="connsiteY31" fmla="*/ 278904 h 3740562"/>
              <a:gd name="connsiteX32" fmla="*/ 2202035 w 2914126"/>
              <a:gd name="connsiteY32" fmla="*/ 241582 h 374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4126" h="3740562">
                <a:moveTo>
                  <a:pt x="2258019" y="26978"/>
                </a:moveTo>
                <a:cubicBezTo>
                  <a:pt x="1974903" y="4329"/>
                  <a:pt x="1707793" y="-28059"/>
                  <a:pt x="1418264" y="45639"/>
                </a:cubicBezTo>
                <a:cubicBezTo>
                  <a:pt x="1411808" y="47282"/>
                  <a:pt x="938786" y="291578"/>
                  <a:pt x="830435" y="372211"/>
                </a:cubicBezTo>
                <a:cubicBezTo>
                  <a:pt x="748971" y="432836"/>
                  <a:pt x="668358" y="495737"/>
                  <a:pt x="597170" y="568153"/>
                </a:cubicBezTo>
                <a:cubicBezTo>
                  <a:pt x="487434" y="679781"/>
                  <a:pt x="368337" y="787627"/>
                  <a:pt x="289260" y="922717"/>
                </a:cubicBezTo>
                <a:lnTo>
                  <a:pt x="65325" y="1305272"/>
                </a:lnTo>
                <a:cubicBezTo>
                  <a:pt x="43554" y="1401688"/>
                  <a:pt x="-827" y="1495681"/>
                  <a:pt x="11" y="1594521"/>
                </a:cubicBezTo>
                <a:cubicBezTo>
                  <a:pt x="7297" y="2454276"/>
                  <a:pt x="14324" y="2157488"/>
                  <a:pt x="149300" y="2639549"/>
                </a:cubicBezTo>
                <a:cubicBezTo>
                  <a:pt x="240093" y="2963813"/>
                  <a:pt x="168508" y="2785584"/>
                  <a:pt x="270598" y="3115411"/>
                </a:cubicBezTo>
                <a:cubicBezTo>
                  <a:pt x="286313" y="3166182"/>
                  <a:pt x="300656" y="3218306"/>
                  <a:pt x="326582" y="3264700"/>
                </a:cubicBezTo>
                <a:cubicBezTo>
                  <a:pt x="397205" y="3391077"/>
                  <a:pt x="493330" y="3494656"/>
                  <a:pt x="615831" y="3572611"/>
                </a:cubicBezTo>
                <a:cubicBezTo>
                  <a:pt x="692106" y="3621150"/>
                  <a:pt x="769247" y="3679045"/>
                  <a:pt x="858427" y="3693908"/>
                </a:cubicBezTo>
                <a:cubicBezTo>
                  <a:pt x="1081940" y="3731160"/>
                  <a:pt x="969969" y="3715632"/>
                  <a:pt x="1194329" y="3740562"/>
                </a:cubicBezTo>
                <a:cubicBezTo>
                  <a:pt x="1315627" y="3734341"/>
                  <a:pt x="1437894" y="3738416"/>
                  <a:pt x="1558223" y="3721900"/>
                </a:cubicBezTo>
                <a:cubicBezTo>
                  <a:pt x="1598280" y="3716402"/>
                  <a:pt x="1631463" y="3686865"/>
                  <a:pt x="1670190" y="3675247"/>
                </a:cubicBezTo>
                <a:cubicBezTo>
                  <a:pt x="1897806" y="3606963"/>
                  <a:pt x="1786318" y="3676750"/>
                  <a:pt x="2015423" y="3572611"/>
                </a:cubicBezTo>
                <a:cubicBezTo>
                  <a:pt x="2370757" y="3411096"/>
                  <a:pt x="2130740" y="3507166"/>
                  <a:pt x="2369986" y="3376668"/>
                </a:cubicBezTo>
                <a:cubicBezTo>
                  <a:pt x="2431040" y="3343366"/>
                  <a:pt x="2497623" y="3320222"/>
                  <a:pt x="2556598" y="3283362"/>
                </a:cubicBezTo>
                <a:cubicBezTo>
                  <a:pt x="2581480" y="3267811"/>
                  <a:pt x="2604694" y="3249202"/>
                  <a:pt x="2631243" y="3236708"/>
                </a:cubicBezTo>
                <a:cubicBezTo>
                  <a:pt x="2839741" y="3138592"/>
                  <a:pt x="2623957" y="3263475"/>
                  <a:pt x="2761872" y="3180725"/>
                </a:cubicBezTo>
                <a:cubicBezTo>
                  <a:pt x="2805346" y="3111166"/>
                  <a:pt x="2836873" y="3067690"/>
                  <a:pt x="2864509" y="2984782"/>
                </a:cubicBezTo>
                <a:cubicBezTo>
                  <a:pt x="2878591" y="2942536"/>
                  <a:pt x="2883170" y="2897696"/>
                  <a:pt x="2892500" y="2854153"/>
                </a:cubicBezTo>
                <a:cubicBezTo>
                  <a:pt x="2912901" y="2629751"/>
                  <a:pt x="2928706" y="2566423"/>
                  <a:pt x="2892500" y="2312978"/>
                </a:cubicBezTo>
                <a:cubicBezTo>
                  <a:pt x="2877137" y="2205435"/>
                  <a:pt x="2842737" y="2101484"/>
                  <a:pt x="2817856" y="1995737"/>
                </a:cubicBezTo>
                <a:cubicBezTo>
                  <a:pt x="2809950" y="1869249"/>
                  <a:pt x="2797820" y="1650355"/>
                  <a:pt x="2780533" y="1547868"/>
                </a:cubicBezTo>
                <a:cubicBezTo>
                  <a:pt x="2748679" y="1359022"/>
                  <a:pt x="2672576" y="1049839"/>
                  <a:pt x="2621913" y="838741"/>
                </a:cubicBezTo>
                <a:cubicBezTo>
                  <a:pt x="2613156" y="755556"/>
                  <a:pt x="2597240" y="551920"/>
                  <a:pt x="2565929" y="474847"/>
                </a:cubicBezTo>
                <a:cubicBezTo>
                  <a:pt x="2541293" y="414203"/>
                  <a:pt x="2485775" y="355459"/>
                  <a:pt x="2425970" y="325557"/>
                </a:cubicBezTo>
                <a:cubicBezTo>
                  <a:pt x="2414500" y="319822"/>
                  <a:pt x="2401088" y="319337"/>
                  <a:pt x="2388647" y="316227"/>
                </a:cubicBezTo>
                <a:cubicBezTo>
                  <a:pt x="2376206" y="310007"/>
                  <a:pt x="2364520" y="301964"/>
                  <a:pt x="2351325" y="297566"/>
                </a:cubicBezTo>
                <a:cubicBezTo>
                  <a:pt x="2336280" y="292551"/>
                  <a:pt x="2320153" y="291675"/>
                  <a:pt x="2304672" y="288235"/>
                </a:cubicBezTo>
                <a:cubicBezTo>
                  <a:pt x="2292153" y="285453"/>
                  <a:pt x="2279790" y="282014"/>
                  <a:pt x="2267349" y="278904"/>
                </a:cubicBezTo>
                <a:cubicBezTo>
                  <a:pt x="2214732" y="247335"/>
                  <a:pt x="2236917" y="259024"/>
                  <a:pt x="2202035" y="241582"/>
                </a:cubicBezTo>
              </a:path>
            </a:pathLst>
          </a:cu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54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ED3B98-E099-56C2-332E-9B59BADD320A}"/>
              </a:ext>
            </a:extLst>
          </p:cNvPr>
          <p:cNvPicPr>
            <a:picLocks noChangeAspect="1"/>
          </p:cNvPicPr>
          <p:nvPr/>
        </p:nvPicPr>
        <p:blipFill>
          <a:blip r:embed="rId3"/>
          <a:stretch>
            <a:fillRect/>
          </a:stretch>
        </p:blipFill>
        <p:spPr>
          <a:xfrm>
            <a:off x="1801758" y="1493352"/>
            <a:ext cx="8588484" cy="3871295"/>
          </a:xfrm>
          <a:prstGeom prst="rect">
            <a:avLst/>
          </a:prstGeom>
        </p:spPr>
      </p:pic>
      <p:sp>
        <p:nvSpPr>
          <p:cNvPr id="4" name="Freeform: Shape 3">
            <a:extLst>
              <a:ext uri="{FF2B5EF4-FFF2-40B4-BE49-F238E27FC236}">
                <a16:creationId xmlns:a16="http://schemas.microsoft.com/office/drawing/2014/main" id="{829CF896-2B2B-ED06-7C83-2DC21E2410B7}"/>
              </a:ext>
            </a:extLst>
          </p:cNvPr>
          <p:cNvSpPr/>
          <p:nvPr/>
        </p:nvSpPr>
        <p:spPr>
          <a:xfrm>
            <a:off x="5664881" y="1679713"/>
            <a:ext cx="1501232" cy="3846444"/>
          </a:xfrm>
          <a:custGeom>
            <a:avLst/>
            <a:gdLst>
              <a:gd name="connsiteX0" fmla="*/ 1381962 w 1501232"/>
              <a:gd name="connsiteY0" fmla="*/ 1421296 h 3846444"/>
              <a:gd name="connsiteX1" fmla="*/ 1372023 w 1501232"/>
              <a:gd name="connsiteY1" fmla="*/ 894522 h 3846444"/>
              <a:gd name="connsiteX2" fmla="*/ 1282571 w 1501232"/>
              <a:gd name="connsiteY2" fmla="*/ 298174 h 3846444"/>
              <a:gd name="connsiteX3" fmla="*/ 1203058 w 1501232"/>
              <a:gd name="connsiteY3" fmla="*/ 59635 h 3846444"/>
              <a:gd name="connsiteX4" fmla="*/ 1183180 w 1501232"/>
              <a:gd name="connsiteY4" fmla="*/ 29817 h 3846444"/>
              <a:gd name="connsiteX5" fmla="*/ 1093728 w 1501232"/>
              <a:gd name="connsiteY5" fmla="*/ 0 h 3846444"/>
              <a:gd name="connsiteX6" fmla="*/ 785615 w 1501232"/>
              <a:gd name="connsiteY6" fmla="*/ 19878 h 3846444"/>
              <a:gd name="connsiteX7" fmla="*/ 427806 w 1501232"/>
              <a:gd name="connsiteY7" fmla="*/ 228600 h 3846444"/>
              <a:gd name="connsiteX8" fmla="*/ 358232 w 1501232"/>
              <a:gd name="connsiteY8" fmla="*/ 337930 h 3846444"/>
              <a:gd name="connsiteX9" fmla="*/ 99815 w 1501232"/>
              <a:gd name="connsiteY9" fmla="*/ 735496 h 3846444"/>
              <a:gd name="connsiteX10" fmla="*/ 60058 w 1501232"/>
              <a:gd name="connsiteY10" fmla="*/ 874644 h 3846444"/>
              <a:gd name="connsiteX11" fmla="*/ 60058 w 1501232"/>
              <a:gd name="connsiteY11" fmla="*/ 1381539 h 3846444"/>
              <a:gd name="connsiteX12" fmla="*/ 149510 w 1501232"/>
              <a:gd name="connsiteY12" fmla="*/ 1789044 h 3846444"/>
              <a:gd name="connsiteX13" fmla="*/ 159449 w 1501232"/>
              <a:gd name="connsiteY13" fmla="*/ 2325757 h 3846444"/>
              <a:gd name="connsiteX14" fmla="*/ 89876 w 1501232"/>
              <a:gd name="connsiteY14" fmla="*/ 2504661 h 3846444"/>
              <a:gd name="connsiteX15" fmla="*/ 50119 w 1501232"/>
              <a:gd name="connsiteY15" fmla="*/ 2683565 h 3846444"/>
              <a:gd name="connsiteX16" fmla="*/ 10362 w 1501232"/>
              <a:gd name="connsiteY16" fmla="*/ 2941983 h 3846444"/>
              <a:gd name="connsiteX17" fmla="*/ 50119 w 1501232"/>
              <a:gd name="connsiteY17" fmla="*/ 3429000 h 3846444"/>
              <a:gd name="connsiteX18" fmla="*/ 179328 w 1501232"/>
              <a:gd name="connsiteY18" fmla="*/ 3637722 h 3846444"/>
              <a:gd name="connsiteX19" fmla="*/ 328415 w 1501232"/>
              <a:gd name="connsiteY19" fmla="*/ 3727174 h 3846444"/>
              <a:gd name="connsiteX20" fmla="*/ 517258 w 1501232"/>
              <a:gd name="connsiteY20" fmla="*/ 3816626 h 3846444"/>
              <a:gd name="connsiteX21" fmla="*/ 696162 w 1501232"/>
              <a:gd name="connsiteY21" fmla="*/ 3846444 h 3846444"/>
              <a:gd name="connsiteX22" fmla="*/ 1232876 w 1501232"/>
              <a:gd name="connsiteY22" fmla="*/ 3717235 h 3846444"/>
              <a:gd name="connsiteX23" fmla="*/ 1362084 w 1501232"/>
              <a:gd name="connsiteY23" fmla="*/ 3597965 h 3846444"/>
              <a:gd name="connsiteX24" fmla="*/ 1441597 w 1501232"/>
              <a:gd name="connsiteY24" fmla="*/ 3429000 h 3846444"/>
              <a:gd name="connsiteX25" fmla="*/ 1471415 w 1501232"/>
              <a:gd name="connsiteY25" fmla="*/ 3289852 h 3846444"/>
              <a:gd name="connsiteX26" fmla="*/ 1491293 w 1501232"/>
              <a:gd name="connsiteY26" fmla="*/ 2405270 h 3846444"/>
              <a:gd name="connsiteX27" fmla="*/ 1501232 w 1501232"/>
              <a:gd name="connsiteY27" fmla="*/ 1908313 h 3846444"/>
              <a:gd name="connsiteX28" fmla="*/ 1491293 w 1501232"/>
              <a:gd name="connsiteY28" fmla="*/ 1610139 h 3846444"/>
              <a:gd name="connsiteX29" fmla="*/ 1451536 w 1501232"/>
              <a:gd name="connsiteY29" fmla="*/ 1451113 h 3846444"/>
              <a:gd name="connsiteX30" fmla="*/ 1431658 w 1501232"/>
              <a:gd name="connsiteY30" fmla="*/ 1431235 h 384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01232" h="3846444">
                <a:moveTo>
                  <a:pt x="1381962" y="1421296"/>
                </a:moveTo>
                <a:cubicBezTo>
                  <a:pt x="1378649" y="1245705"/>
                  <a:pt x="1380881" y="1069921"/>
                  <a:pt x="1372023" y="894522"/>
                </a:cubicBezTo>
                <a:cubicBezTo>
                  <a:pt x="1340014" y="260742"/>
                  <a:pt x="1379850" y="622439"/>
                  <a:pt x="1282571" y="298174"/>
                </a:cubicBezTo>
                <a:cubicBezTo>
                  <a:pt x="1227913" y="115979"/>
                  <a:pt x="1271435" y="184993"/>
                  <a:pt x="1203058" y="59635"/>
                </a:cubicBezTo>
                <a:cubicBezTo>
                  <a:pt x="1197338" y="49148"/>
                  <a:pt x="1192900" y="36760"/>
                  <a:pt x="1183180" y="29817"/>
                </a:cubicBezTo>
                <a:cubicBezTo>
                  <a:pt x="1163028" y="15423"/>
                  <a:pt x="1118463" y="6184"/>
                  <a:pt x="1093728" y="0"/>
                </a:cubicBezTo>
                <a:cubicBezTo>
                  <a:pt x="991024" y="6626"/>
                  <a:pt x="885773" y="-3796"/>
                  <a:pt x="785615" y="19878"/>
                </a:cubicBezTo>
                <a:cubicBezTo>
                  <a:pt x="671617" y="46823"/>
                  <a:pt x="512748" y="134717"/>
                  <a:pt x="427806" y="228600"/>
                </a:cubicBezTo>
                <a:cubicBezTo>
                  <a:pt x="398825" y="260632"/>
                  <a:pt x="383639" y="302995"/>
                  <a:pt x="358232" y="337930"/>
                </a:cubicBezTo>
                <a:cubicBezTo>
                  <a:pt x="209554" y="542362"/>
                  <a:pt x="186267" y="522691"/>
                  <a:pt x="99815" y="735496"/>
                </a:cubicBezTo>
                <a:cubicBezTo>
                  <a:pt x="81659" y="780188"/>
                  <a:pt x="73310" y="828261"/>
                  <a:pt x="60058" y="874644"/>
                </a:cubicBezTo>
                <a:cubicBezTo>
                  <a:pt x="49498" y="1075288"/>
                  <a:pt x="39814" y="1158862"/>
                  <a:pt x="60058" y="1381539"/>
                </a:cubicBezTo>
                <a:cubicBezTo>
                  <a:pt x="74690" y="1542485"/>
                  <a:pt x="107707" y="1638552"/>
                  <a:pt x="149510" y="1789044"/>
                </a:cubicBezTo>
                <a:cubicBezTo>
                  <a:pt x="179951" y="2012270"/>
                  <a:pt x="203743" y="2079677"/>
                  <a:pt x="159449" y="2325757"/>
                </a:cubicBezTo>
                <a:cubicBezTo>
                  <a:pt x="148114" y="2388730"/>
                  <a:pt x="108574" y="2443469"/>
                  <a:pt x="89876" y="2504661"/>
                </a:cubicBezTo>
                <a:cubicBezTo>
                  <a:pt x="72025" y="2563084"/>
                  <a:pt x="62919" y="2623832"/>
                  <a:pt x="50119" y="2683565"/>
                </a:cubicBezTo>
                <a:cubicBezTo>
                  <a:pt x="22801" y="2811048"/>
                  <a:pt x="29630" y="2787842"/>
                  <a:pt x="10362" y="2941983"/>
                </a:cubicBezTo>
                <a:cubicBezTo>
                  <a:pt x="-3638" y="3165985"/>
                  <a:pt x="-13439" y="3142990"/>
                  <a:pt x="50119" y="3429000"/>
                </a:cubicBezTo>
                <a:cubicBezTo>
                  <a:pt x="67665" y="3507958"/>
                  <a:pt x="115193" y="3587529"/>
                  <a:pt x="179328" y="3637722"/>
                </a:cubicBezTo>
                <a:cubicBezTo>
                  <a:pt x="224968" y="3673440"/>
                  <a:pt x="277195" y="3700058"/>
                  <a:pt x="328415" y="3727174"/>
                </a:cubicBezTo>
                <a:cubicBezTo>
                  <a:pt x="389973" y="3759764"/>
                  <a:pt x="451003" y="3795138"/>
                  <a:pt x="517258" y="3816626"/>
                </a:cubicBezTo>
                <a:cubicBezTo>
                  <a:pt x="574766" y="3835277"/>
                  <a:pt x="636527" y="3836505"/>
                  <a:pt x="696162" y="3846444"/>
                </a:cubicBezTo>
                <a:cubicBezTo>
                  <a:pt x="788152" y="3829933"/>
                  <a:pt x="1103924" y="3800133"/>
                  <a:pt x="1232876" y="3717235"/>
                </a:cubicBezTo>
                <a:cubicBezTo>
                  <a:pt x="1282180" y="3685539"/>
                  <a:pt x="1319015" y="3637722"/>
                  <a:pt x="1362084" y="3597965"/>
                </a:cubicBezTo>
                <a:cubicBezTo>
                  <a:pt x="1388588" y="3541643"/>
                  <a:pt x="1420781" y="3487663"/>
                  <a:pt x="1441597" y="3429000"/>
                </a:cubicBezTo>
                <a:cubicBezTo>
                  <a:pt x="1457460" y="3384295"/>
                  <a:pt x="1469115" y="3337232"/>
                  <a:pt x="1471415" y="3289852"/>
                </a:cubicBezTo>
                <a:cubicBezTo>
                  <a:pt x="1485716" y="2995264"/>
                  <a:pt x="1484929" y="2700136"/>
                  <a:pt x="1491293" y="2405270"/>
                </a:cubicBezTo>
                <a:cubicBezTo>
                  <a:pt x="1494868" y="2239623"/>
                  <a:pt x="1497919" y="2073965"/>
                  <a:pt x="1501232" y="1908313"/>
                </a:cubicBezTo>
                <a:cubicBezTo>
                  <a:pt x="1497919" y="1808922"/>
                  <a:pt x="1498378" y="1709333"/>
                  <a:pt x="1491293" y="1610139"/>
                </a:cubicBezTo>
                <a:cubicBezTo>
                  <a:pt x="1487384" y="1555412"/>
                  <a:pt x="1482674" y="1497820"/>
                  <a:pt x="1451536" y="1451113"/>
                </a:cubicBezTo>
                <a:cubicBezTo>
                  <a:pt x="1446338" y="1443316"/>
                  <a:pt x="1438284" y="1437861"/>
                  <a:pt x="1431658" y="1431235"/>
                </a:cubicBezTo>
              </a:path>
            </a:pathLst>
          </a:cu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7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Modeling</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1961999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C7D1A-E718-61B3-66D2-CBDCE3C403B1}"/>
              </a:ext>
            </a:extLst>
          </p:cNvPr>
          <p:cNvPicPr>
            <a:picLocks noChangeAspect="1"/>
          </p:cNvPicPr>
          <p:nvPr/>
        </p:nvPicPr>
        <p:blipFill>
          <a:blip r:embed="rId3"/>
          <a:stretch>
            <a:fillRect/>
          </a:stretch>
        </p:blipFill>
        <p:spPr>
          <a:xfrm>
            <a:off x="2880081" y="982768"/>
            <a:ext cx="6431837" cy="4892464"/>
          </a:xfrm>
          <a:prstGeom prst="rect">
            <a:avLst/>
          </a:prstGeom>
        </p:spPr>
      </p:pic>
    </p:spTree>
    <p:extLst>
      <p:ext uri="{BB962C8B-B14F-4D97-AF65-F5344CB8AC3E}">
        <p14:creationId xmlns:p14="http://schemas.microsoft.com/office/powerpoint/2010/main" val="148466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93E7B4-A663-976C-7FE7-FD1B34367312}"/>
              </a:ext>
            </a:extLst>
          </p:cNvPr>
          <p:cNvPicPr>
            <a:picLocks noChangeAspect="1"/>
          </p:cNvPicPr>
          <p:nvPr/>
        </p:nvPicPr>
        <p:blipFill>
          <a:blip r:embed="rId2"/>
          <a:stretch>
            <a:fillRect/>
          </a:stretch>
        </p:blipFill>
        <p:spPr>
          <a:xfrm>
            <a:off x="2899133" y="2499279"/>
            <a:ext cx="6393734" cy="1859441"/>
          </a:xfrm>
          <a:prstGeom prst="rect">
            <a:avLst/>
          </a:prstGeom>
        </p:spPr>
      </p:pic>
    </p:spTree>
    <p:extLst>
      <p:ext uri="{BB962C8B-B14F-4D97-AF65-F5344CB8AC3E}">
        <p14:creationId xmlns:p14="http://schemas.microsoft.com/office/powerpoint/2010/main" val="375625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93E4F80-63C0-410C-6F75-4DC346DF334F}"/>
              </a:ext>
            </a:extLst>
          </p:cNvPr>
          <p:cNvSpPr>
            <a:spLocks noGrp="1"/>
          </p:cNvSpPr>
          <p:nvPr>
            <p:ph type="title"/>
          </p:nvPr>
        </p:nvSpPr>
        <p:spPr>
          <a:xfrm>
            <a:off x="838199" y="2730815"/>
            <a:ext cx="7021513" cy="2308324"/>
          </a:xfrm>
        </p:spPr>
        <p:txBody>
          <a:bodyPr vert="horz" lIns="91440" tIns="45720" rIns="91440" bIns="45720" rtlCol="0" anchor="b">
            <a:normAutofit/>
          </a:bodyPr>
          <a:lstStyle/>
          <a:p>
            <a:r>
              <a:rPr lang="en-US" sz="7200" kern="1200" dirty="0">
                <a:solidFill>
                  <a:schemeClr val="bg1"/>
                </a:solidFill>
                <a:latin typeface="+mj-lt"/>
                <a:ea typeface="+mj-ea"/>
                <a:cs typeface="+mj-cs"/>
              </a:rPr>
              <a:t>Limitations</a:t>
            </a:r>
          </a:p>
        </p:txBody>
      </p:sp>
    </p:spTree>
    <p:extLst>
      <p:ext uri="{BB962C8B-B14F-4D97-AF65-F5344CB8AC3E}">
        <p14:creationId xmlns:p14="http://schemas.microsoft.com/office/powerpoint/2010/main" val="66179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DBF762A-4D11-ADDD-E8B2-5D8AC7021827}"/>
              </a:ext>
            </a:extLst>
          </p:cNvPr>
          <p:cNvGrpSpPr/>
          <p:nvPr/>
        </p:nvGrpSpPr>
        <p:grpSpPr>
          <a:xfrm>
            <a:off x="1569948" y="1616869"/>
            <a:ext cx="9052104" cy="3624262"/>
            <a:chOff x="1090272" y="1616869"/>
            <a:chExt cx="9052104" cy="3624262"/>
          </a:xfrm>
        </p:grpSpPr>
        <p:pic>
          <p:nvPicPr>
            <p:cNvPr id="3" name="Picture 2" descr="A person in a vest and tie&#10;&#10;Description automatically generated">
              <a:extLst>
                <a:ext uri="{FF2B5EF4-FFF2-40B4-BE49-F238E27FC236}">
                  <a16:creationId xmlns:a16="http://schemas.microsoft.com/office/drawing/2014/main" id="{A73373A4-15EF-3A3B-CC9E-56E1AB55B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72" y="1616869"/>
              <a:ext cx="3624262" cy="3624262"/>
            </a:xfrm>
            <a:prstGeom prst="rect">
              <a:avLst/>
            </a:prstGeom>
          </p:spPr>
        </p:pic>
        <p:sp>
          <p:nvSpPr>
            <p:cNvPr id="4" name="TextBox 3">
              <a:extLst>
                <a:ext uri="{FF2B5EF4-FFF2-40B4-BE49-F238E27FC236}">
                  <a16:creationId xmlns:a16="http://schemas.microsoft.com/office/drawing/2014/main" id="{9605A5BA-577C-488D-7D3B-43AA3EE6D875}"/>
                </a:ext>
              </a:extLst>
            </p:cNvPr>
            <p:cNvSpPr txBox="1"/>
            <p:nvPr/>
          </p:nvSpPr>
          <p:spPr>
            <a:xfrm>
              <a:off x="4917232" y="1616869"/>
              <a:ext cx="5225144" cy="1938992"/>
            </a:xfrm>
            <a:prstGeom prst="rect">
              <a:avLst/>
            </a:prstGeom>
            <a:noFill/>
          </p:spPr>
          <p:txBody>
            <a:bodyPr wrap="square" rtlCol="0">
              <a:spAutoFit/>
            </a:bodyPr>
            <a:lstStyle/>
            <a:p>
              <a:r>
                <a:rPr lang="en-US" sz="2400" dirty="0"/>
                <a:t>Ednalyn C. De Dios</a:t>
              </a:r>
            </a:p>
            <a:p>
              <a:r>
                <a:rPr lang="en-US" sz="2400" dirty="0"/>
                <a:t>Preferred Nickname: “Dd”</a:t>
              </a:r>
            </a:p>
            <a:p>
              <a:endParaRPr lang="en-US" sz="2400" dirty="0"/>
            </a:p>
            <a:p>
              <a:r>
                <a:rPr lang="en-US" sz="2400" dirty="0"/>
                <a:t>Machine Learning Engineer at Microsoft</a:t>
              </a:r>
            </a:p>
            <a:p>
              <a:r>
                <a:rPr lang="en-US" sz="2400" dirty="0"/>
                <a:t>US Navy Veteran</a:t>
              </a:r>
            </a:p>
          </p:txBody>
        </p:sp>
      </p:grpSp>
    </p:spTree>
    <p:extLst>
      <p:ext uri="{BB962C8B-B14F-4D97-AF65-F5344CB8AC3E}">
        <p14:creationId xmlns:p14="http://schemas.microsoft.com/office/powerpoint/2010/main" val="307331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descr="Abstract blurred public library with bookshelves">
            <a:extLst>
              <a:ext uri="{FF2B5EF4-FFF2-40B4-BE49-F238E27FC236}">
                <a16:creationId xmlns:a16="http://schemas.microsoft.com/office/drawing/2014/main" id="{6861582F-325C-19FD-2199-A51DD0DE1E87}"/>
              </a:ext>
            </a:extLst>
          </p:cNvPr>
          <p:cNvPicPr>
            <a:picLocks noChangeAspect="1"/>
          </p:cNvPicPr>
          <p:nvPr/>
        </p:nvPicPr>
        <p:blipFill rotWithShape="1">
          <a:blip r:embed="rId2">
            <a:alphaModFix amt="35000"/>
          </a:blip>
          <a:srcRect t="1310" b="14420"/>
          <a:stretch/>
        </p:blipFill>
        <p:spPr>
          <a:xfrm>
            <a:off x="20" y="-198781"/>
            <a:ext cx="12191980" cy="6857999"/>
          </a:xfrm>
          <a:prstGeom prst="rect">
            <a:avLst/>
          </a:prstGeom>
        </p:spPr>
      </p:pic>
      <p:cxnSp>
        <p:nvCxnSpPr>
          <p:cNvPr id="20" name="Straight Connector 9">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9E1A419-D57D-7077-E406-65DAC0B76722}"/>
              </a:ext>
            </a:extLst>
          </p:cNvPr>
          <p:cNvSpPr txBox="1"/>
          <p:nvPr/>
        </p:nvSpPr>
        <p:spPr>
          <a:xfrm>
            <a:off x="7534641" y="1065862"/>
            <a:ext cx="3860002" cy="4726276"/>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FFFFFF"/>
                </a:solidFill>
              </a:rPr>
              <a:t>Niched nature of the articles</a:t>
            </a:r>
          </a:p>
        </p:txBody>
      </p:sp>
    </p:spTree>
    <p:extLst>
      <p:ext uri="{BB962C8B-B14F-4D97-AF65-F5344CB8AC3E}">
        <p14:creationId xmlns:p14="http://schemas.microsoft.com/office/powerpoint/2010/main" val="270592736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7BEDBB8-2B67-B709-9A67-2D0AE41B1869}"/>
              </a:ext>
            </a:extLst>
          </p:cNvPr>
          <p:cNvPicPr>
            <a:picLocks noChangeAspect="1"/>
          </p:cNvPicPr>
          <p:nvPr/>
        </p:nvPicPr>
        <p:blipFill rotWithShape="1">
          <a:blip r:embed="rId2"/>
          <a:srcRect t="7287" b="17713"/>
          <a:stretch/>
        </p:blipFill>
        <p:spPr>
          <a:xfrm>
            <a:off x="20" y="10"/>
            <a:ext cx="12191981" cy="6857990"/>
          </a:xfrm>
          <a:prstGeom prst="rect">
            <a:avLst/>
          </a:prstGeom>
        </p:spPr>
      </p:pic>
      <p:sp>
        <p:nvSpPr>
          <p:cNvPr id="24" name="Rectangle 2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3E4F80-63C0-410C-6F75-4DC346DF334F}"/>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Proposed Actions</a:t>
            </a:r>
          </a:p>
        </p:txBody>
      </p:sp>
      <p:sp>
        <p:nvSpPr>
          <p:cNvPr id="26" name="Rectangle: Rounded Corners 2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70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4A3B2-C39F-EDE7-80D4-B9575FD9F555}"/>
              </a:ext>
            </a:extLst>
          </p:cNvPr>
          <p:cNvPicPr>
            <a:picLocks noChangeAspect="1"/>
          </p:cNvPicPr>
          <p:nvPr/>
        </p:nvPicPr>
        <p:blipFill rotWithShape="1">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CD3CD39F-1AEC-F55D-E28A-AE18389E7B99}"/>
              </a:ext>
            </a:extLst>
          </p:cNvPr>
          <p:cNvGraphicFramePr/>
          <p:nvPr>
            <p:extLst>
              <p:ext uri="{D42A27DB-BD31-4B8C-83A1-F6EECF244321}">
                <p14:modId xmlns:p14="http://schemas.microsoft.com/office/powerpoint/2010/main" val="29765349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7680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9C111F4-C423-B123-4C4B-B3C5649D8CDA}"/>
              </a:ext>
            </a:extLst>
          </p:cNvPr>
          <p:cNvPicPr>
            <a:picLocks noChangeAspect="1"/>
          </p:cNvPicPr>
          <p:nvPr/>
        </p:nvPicPr>
        <p:blipFill rotWithShape="1">
          <a:blip r:embed="rId2"/>
          <a:srcRect t="19643"/>
          <a:stretch/>
        </p:blipFill>
        <p:spPr>
          <a:xfrm>
            <a:off x="20" y="10"/>
            <a:ext cx="12191980" cy="6857990"/>
          </a:xfrm>
          <a:prstGeom prst="rect">
            <a:avLst/>
          </a:prstGeom>
        </p:spPr>
      </p:pic>
      <p:sp>
        <p:nvSpPr>
          <p:cNvPr id="2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3E4F80-63C0-410C-6F75-4DC346DF334F}"/>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4000"/>
              <a:t>Benefits</a:t>
            </a:r>
          </a:p>
        </p:txBody>
      </p:sp>
      <p:sp>
        <p:nvSpPr>
          <p:cNvPr id="2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507219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8" name="Rectangle 512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lack and brown dart board">
            <a:extLst>
              <a:ext uri="{FF2B5EF4-FFF2-40B4-BE49-F238E27FC236}">
                <a16:creationId xmlns:a16="http://schemas.microsoft.com/office/drawing/2014/main" id="{9C30EED4-6A29-B415-1B85-6D015DC189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74" t="9091" r="1332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49" name="Rectangle 512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0" name="Rectangle 51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51" name="Rectangle 51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13FB978-CF69-3F85-CDC2-C3FCD7048156}"/>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dirty="0"/>
              <a:t>With feature extraction, content creators can optimize their articles.</a:t>
            </a:r>
          </a:p>
        </p:txBody>
      </p:sp>
    </p:spTree>
    <p:extLst>
      <p:ext uri="{BB962C8B-B14F-4D97-AF65-F5344CB8AC3E}">
        <p14:creationId xmlns:p14="http://schemas.microsoft.com/office/powerpoint/2010/main" val="13201337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B96FB-111D-F517-A6BF-C161A9C081E8}"/>
              </a:ext>
            </a:extLst>
          </p:cNvPr>
          <p:cNvSpPr txBox="1"/>
          <p:nvPr/>
        </p:nvSpPr>
        <p:spPr>
          <a:xfrm>
            <a:off x="5627763" y="3075057"/>
            <a:ext cx="936475" cy="707886"/>
          </a:xfrm>
          <a:prstGeom prst="rect">
            <a:avLst/>
          </a:prstGeom>
          <a:noFill/>
        </p:spPr>
        <p:txBody>
          <a:bodyPr wrap="none" rtlCol="0">
            <a:spAutoFit/>
          </a:bodyPr>
          <a:lstStyle/>
          <a:p>
            <a:pPr algn="ctr"/>
            <a:r>
              <a:rPr lang="en-US" sz="4000" dirty="0"/>
              <a:t>Fin.</a:t>
            </a:r>
          </a:p>
        </p:txBody>
      </p:sp>
    </p:spTree>
    <p:extLst>
      <p:ext uri="{BB962C8B-B14F-4D97-AF65-F5344CB8AC3E}">
        <p14:creationId xmlns:p14="http://schemas.microsoft.com/office/powerpoint/2010/main" val="57136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C591B70B-FE7C-E839-1942-B76D54DCE3B8}"/>
              </a:ext>
            </a:extLst>
          </p:cNvPr>
          <p:cNvPicPr>
            <a:picLocks noChangeAspect="1"/>
          </p:cNvPicPr>
          <p:nvPr/>
        </p:nvPicPr>
        <p:blipFill rotWithShape="1">
          <a:blip r:embed="rId3">
            <a:alphaModFix amt="40000"/>
          </a:blip>
          <a:srcRect t="13177" b="15845"/>
          <a:stretch/>
        </p:blipFill>
        <p:spPr>
          <a:xfrm>
            <a:off x="20" y="10"/>
            <a:ext cx="12191979" cy="6857990"/>
          </a:xfrm>
          <a:prstGeom prst="rect">
            <a:avLst/>
          </a:prstGeom>
        </p:spPr>
      </p:pic>
      <p:sp>
        <p:nvSpPr>
          <p:cNvPr id="2" name="Title 1">
            <a:extLst>
              <a:ext uri="{FF2B5EF4-FFF2-40B4-BE49-F238E27FC236}">
                <a16:creationId xmlns:a16="http://schemas.microsoft.com/office/drawing/2014/main" id="{2AAAD145-436C-0BBD-0445-4A0D4DF9DF31}"/>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5 Steps to Data Science Success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0C0FD0-46D3-F073-6265-1F028FB776FC}"/>
              </a:ext>
            </a:extLst>
          </p:cNvPr>
          <p:cNvSpPr>
            <a:spLocks noGrp="1"/>
          </p:cNvSpPr>
          <p:nvPr>
            <p:ph idx="1"/>
          </p:nvPr>
        </p:nvSpPr>
        <p:spPr>
          <a:xfrm>
            <a:off x="841248" y="3502152"/>
            <a:ext cx="10506456" cy="2670048"/>
          </a:xfrm>
        </p:spPr>
        <p:txBody>
          <a:bodyPr>
            <a:normAutofit/>
          </a:bodyPr>
          <a:lstStyle/>
          <a:p>
            <a:pPr marL="514350" indent="-514350">
              <a:buFont typeface="+mj-lt"/>
              <a:buAutoNum type="arabicPeriod"/>
            </a:pPr>
            <a:r>
              <a:rPr lang="en-US" sz="2000" dirty="0">
                <a:solidFill>
                  <a:schemeClr val="bg1"/>
                </a:solidFill>
              </a:rPr>
              <a:t>Planning</a:t>
            </a:r>
          </a:p>
          <a:p>
            <a:pPr marL="514350" indent="-514350">
              <a:buFont typeface="+mj-lt"/>
              <a:buAutoNum type="arabicPeriod"/>
            </a:pPr>
            <a:r>
              <a:rPr lang="en-US" sz="2000" dirty="0">
                <a:solidFill>
                  <a:schemeClr val="bg1"/>
                </a:solidFill>
              </a:rPr>
              <a:t>Getting the Data</a:t>
            </a:r>
          </a:p>
          <a:p>
            <a:pPr marL="514350" indent="-514350">
              <a:buFont typeface="+mj-lt"/>
              <a:buAutoNum type="arabicPeriod"/>
            </a:pPr>
            <a:r>
              <a:rPr lang="en-US" sz="2000" dirty="0">
                <a:solidFill>
                  <a:schemeClr val="bg1"/>
                </a:solidFill>
              </a:rPr>
              <a:t>Preparing the Data</a:t>
            </a:r>
          </a:p>
          <a:p>
            <a:pPr marL="514350" indent="-514350">
              <a:buFont typeface="+mj-lt"/>
              <a:buAutoNum type="arabicPeriod"/>
            </a:pPr>
            <a:r>
              <a:rPr lang="en-US" sz="2000" dirty="0">
                <a:solidFill>
                  <a:schemeClr val="bg1"/>
                </a:solidFill>
              </a:rPr>
              <a:t>Exploratory Data Analysis</a:t>
            </a:r>
          </a:p>
          <a:p>
            <a:pPr marL="514350" indent="-514350">
              <a:buFont typeface="+mj-lt"/>
              <a:buAutoNum type="arabicPeriod"/>
            </a:pPr>
            <a:r>
              <a:rPr lang="en-US" sz="2000" dirty="0">
                <a:solidFill>
                  <a:schemeClr val="bg1"/>
                </a:solidFill>
              </a:rPr>
              <a:t>Modeling</a:t>
            </a:r>
          </a:p>
        </p:txBody>
      </p:sp>
    </p:spTree>
    <p:extLst>
      <p:ext uri="{BB962C8B-B14F-4D97-AF65-F5344CB8AC3E}">
        <p14:creationId xmlns:p14="http://schemas.microsoft.com/office/powerpoint/2010/main" val="349936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Planning</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47758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A2BA80-379D-F11D-058B-1F864E14A45B}"/>
              </a:ext>
            </a:extLst>
          </p:cNvPr>
          <p:cNvGrpSpPr/>
          <p:nvPr/>
        </p:nvGrpSpPr>
        <p:grpSpPr>
          <a:xfrm>
            <a:off x="3233737" y="927963"/>
            <a:ext cx="5724525" cy="5002074"/>
            <a:chOff x="3233737" y="275604"/>
            <a:chExt cx="5724525" cy="5002074"/>
          </a:xfrm>
        </p:grpSpPr>
        <p:pic>
          <p:nvPicPr>
            <p:cNvPr id="4098" name="Picture 2" descr="The Python Logo | Python Software Foundation">
              <a:extLst>
                <a:ext uri="{FF2B5EF4-FFF2-40B4-BE49-F238E27FC236}">
                  <a16:creationId xmlns:a16="http://schemas.microsoft.com/office/drawing/2014/main" id="{6E098896-2DC1-4F6F-4FCD-BBE4F9032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7" y="275604"/>
              <a:ext cx="572452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BEF768A-9490-E021-2B5B-4C20B8652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4662" y="2646088"/>
              <a:ext cx="2271574" cy="2631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6631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group of red and white letters sitting on top of each other">
            <a:extLst>
              <a:ext uri="{FF2B5EF4-FFF2-40B4-BE49-F238E27FC236}">
                <a16:creationId xmlns:a16="http://schemas.microsoft.com/office/drawing/2014/main" id="{EF24F74F-C01E-151B-86B6-91C2CA951439}"/>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l="1740" r="18705"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3185BD-27BF-2D4E-7ADC-7B0A4BE6FA7F}"/>
              </a:ext>
            </a:extLst>
          </p:cNvPr>
          <p:cNvSpPr>
            <a:spLocks noGrp="1"/>
          </p:cNvSpPr>
          <p:nvPr>
            <p:ph type="title"/>
          </p:nvPr>
        </p:nvSpPr>
        <p:spPr>
          <a:xfrm>
            <a:off x="841249" y="941832"/>
            <a:ext cx="10506456" cy="2057400"/>
          </a:xfrm>
        </p:spPr>
        <p:txBody>
          <a:bodyPr anchor="b">
            <a:normAutofit/>
          </a:bodyPr>
          <a:lstStyle/>
          <a:p>
            <a:r>
              <a:rPr lang="en-US" sz="4600">
                <a:solidFill>
                  <a:schemeClr val="bg1"/>
                </a:solidFill>
              </a:rPr>
              <a:t>Can gradient boosting be constructed based solely on the Online News Popularity Data?</a:t>
            </a:r>
          </a:p>
        </p:txBody>
      </p:sp>
      <p:sp>
        <p:nvSpPr>
          <p:cNvPr id="3081" name="Rectangle 30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3" name="Rectangle 30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0E4431-774B-0E49-9897-8F79EDD87340}"/>
              </a:ext>
            </a:extLst>
          </p:cNvPr>
          <p:cNvSpPr>
            <a:spLocks noGrp="1"/>
          </p:cNvSpPr>
          <p:nvPr>
            <p:ph idx="1"/>
          </p:nvPr>
        </p:nvSpPr>
        <p:spPr>
          <a:xfrm>
            <a:off x="841248" y="3502152"/>
            <a:ext cx="10506456" cy="2670048"/>
          </a:xfrm>
        </p:spPr>
        <p:txBody>
          <a:bodyPr>
            <a:normAutofit/>
          </a:bodyPr>
          <a:lstStyle/>
          <a:p>
            <a:r>
              <a:rPr lang="en-US" sz="2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H</a:t>
            </a:r>
            <a:r>
              <a:rPr lang="en-US" sz="2000" kern="0" baseline="-250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 </a:t>
            </a:r>
            <a:r>
              <a:rPr lang="en-US" sz="2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000" kern="0">
                <a:solidFill>
                  <a:schemeClr val="bg1"/>
                </a:solidFill>
                <a:latin typeface="Calibri" panose="020F0502020204030204" pitchFamily="34" charset="0"/>
                <a:ea typeface="Times New Roman" panose="02020603050405020304" pitchFamily="18" charset="0"/>
                <a:cs typeface="Times New Roman" panose="02020603050405020304" pitchFamily="18" charset="0"/>
              </a:rPr>
              <a:t>G</a:t>
            </a:r>
            <a:r>
              <a:rPr lang="en-US" sz="2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radient boosting cannot be made from the Online News Popularity dataset.</a:t>
            </a:r>
          </a:p>
          <a:p>
            <a:r>
              <a:rPr lang="en-US" sz="2000" kern="0">
                <a:solidFill>
                  <a:schemeClr val="bg1"/>
                </a:solidFill>
                <a:latin typeface="Calibri" panose="020F0502020204030204" pitchFamily="34" charset="0"/>
                <a:ea typeface="Times New Roman" panose="02020603050405020304" pitchFamily="18" charset="0"/>
                <a:cs typeface="Times New Roman" panose="02020603050405020304" pitchFamily="18" charset="0"/>
              </a:rPr>
              <a:t>H</a:t>
            </a:r>
            <a:r>
              <a:rPr lang="en-US" sz="2000" kern="0" baseline="-25000">
                <a:solidFill>
                  <a:schemeClr val="bg1"/>
                </a:solidFill>
                <a:latin typeface="Calibri" panose="020F0502020204030204" pitchFamily="34" charset="0"/>
                <a:ea typeface="Times New Roman" panose="02020603050405020304" pitchFamily="18" charset="0"/>
                <a:cs typeface="Times New Roman" panose="02020603050405020304" pitchFamily="18" charset="0"/>
              </a:rPr>
              <a:t>1 </a:t>
            </a:r>
            <a:r>
              <a:rPr lang="en-US" sz="2000" kern="0">
                <a:solidFill>
                  <a:schemeClr val="bg1"/>
                </a:solidFill>
                <a:latin typeface="Calibri" panose="020F0502020204030204" pitchFamily="34" charset="0"/>
                <a:ea typeface="Times New Roman" panose="02020603050405020304" pitchFamily="18" charset="0"/>
                <a:cs typeface="Times New Roman" panose="02020603050405020304" pitchFamily="18" charset="0"/>
              </a:rPr>
              <a:t>: G</a:t>
            </a:r>
            <a:r>
              <a:rPr lang="en-US" sz="2000" ker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radient boosting can be made from the Online News Popularity dataset.</a:t>
            </a:r>
            <a:endParaRPr lang="en-US" sz="2000">
              <a:solidFill>
                <a:schemeClr val="bg1"/>
              </a:solidFill>
            </a:endParaRPr>
          </a:p>
        </p:txBody>
      </p:sp>
    </p:spTree>
    <p:extLst>
      <p:ext uri="{BB962C8B-B14F-4D97-AF65-F5344CB8AC3E}">
        <p14:creationId xmlns:p14="http://schemas.microsoft.com/office/powerpoint/2010/main" val="2647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Getting the Data</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268981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D43DB7-BFD3-642D-AB2F-8077DB72B32C}"/>
              </a:ext>
            </a:extLst>
          </p:cNvPr>
          <p:cNvGrpSpPr/>
          <p:nvPr/>
        </p:nvGrpSpPr>
        <p:grpSpPr>
          <a:xfrm>
            <a:off x="3588803" y="1413851"/>
            <a:ext cx="5014395" cy="4030298"/>
            <a:chOff x="3588803" y="1690850"/>
            <a:chExt cx="5014395" cy="4030298"/>
          </a:xfrm>
        </p:grpSpPr>
        <p:pic>
          <p:nvPicPr>
            <p:cNvPr id="3" name="Picture 2">
              <a:extLst>
                <a:ext uri="{FF2B5EF4-FFF2-40B4-BE49-F238E27FC236}">
                  <a16:creationId xmlns:a16="http://schemas.microsoft.com/office/drawing/2014/main" id="{05DD70D0-38A7-B3A2-B5E9-337B5DC3942D}"/>
                </a:ext>
              </a:extLst>
            </p:cNvPr>
            <p:cNvPicPr>
              <a:picLocks noChangeAspect="1"/>
            </p:cNvPicPr>
            <p:nvPr/>
          </p:nvPicPr>
          <p:blipFill>
            <a:blip r:embed="rId3"/>
            <a:stretch>
              <a:fillRect/>
            </a:stretch>
          </p:blipFill>
          <p:spPr>
            <a:xfrm>
              <a:off x="3588803" y="1690850"/>
              <a:ext cx="5014395" cy="1935648"/>
            </a:xfrm>
            <a:prstGeom prst="rect">
              <a:avLst/>
            </a:prstGeom>
          </p:spPr>
        </p:pic>
        <p:sp>
          <p:nvSpPr>
            <p:cNvPr id="5" name="TextBox 4">
              <a:extLst>
                <a:ext uri="{FF2B5EF4-FFF2-40B4-BE49-F238E27FC236}">
                  <a16:creationId xmlns:a16="http://schemas.microsoft.com/office/drawing/2014/main" id="{515D8965-A6A5-3FC9-B2FE-24D1CC6A7B77}"/>
                </a:ext>
              </a:extLst>
            </p:cNvPr>
            <p:cNvSpPr txBox="1"/>
            <p:nvPr/>
          </p:nvSpPr>
          <p:spPr>
            <a:xfrm>
              <a:off x="3588803" y="3966822"/>
              <a:ext cx="4658726" cy="1754326"/>
            </a:xfrm>
            <a:prstGeom prst="rect">
              <a:avLst/>
            </a:prstGeom>
            <a:noFill/>
          </p:spPr>
          <p:txBody>
            <a:bodyPr wrap="square" rtlCol="0">
              <a:spAutoFit/>
            </a:bodyPr>
            <a:lstStyle/>
            <a:p>
              <a:r>
                <a:rPr lang="en-US" dirty="0"/>
                <a:t>Online News Popularity</a:t>
              </a:r>
            </a:p>
            <a:p>
              <a:endParaRPr lang="en-US" dirty="0"/>
            </a:p>
            <a:p>
              <a:r>
                <a:rPr lang="en-US" dirty="0"/>
                <a:t>39,979 rows</a:t>
              </a:r>
            </a:p>
            <a:p>
              <a:r>
                <a:rPr lang="en-US" dirty="0"/>
                <a:t>61 columns</a:t>
              </a:r>
            </a:p>
            <a:p>
              <a:endParaRPr lang="en-US" dirty="0"/>
            </a:p>
            <a:p>
              <a:r>
                <a:rPr lang="en-US" dirty="0"/>
                <a:t>Mashable.com</a:t>
              </a:r>
            </a:p>
          </p:txBody>
        </p:sp>
      </p:grpSp>
    </p:spTree>
    <p:extLst>
      <p:ext uri="{BB962C8B-B14F-4D97-AF65-F5344CB8AC3E}">
        <p14:creationId xmlns:p14="http://schemas.microsoft.com/office/powerpoint/2010/main" val="339130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dots and lines&#10;&#10;Description automatically generated">
            <a:extLst>
              <a:ext uri="{FF2B5EF4-FFF2-40B4-BE49-F238E27FC236}">
                <a16:creationId xmlns:a16="http://schemas.microsoft.com/office/drawing/2014/main" id="{847A1DD4-24A8-13A9-3F34-EE967B5BBBE4}"/>
              </a:ext>
            </a:extLst>
          </p:cNvPr>
          <p:cNvPicPr>
            <a:picLocks noChangeAspect="1"/>
          </p:cNvPicPr>
          <p:nvPr/>
        </p:nvPicPr>
        <p:blipFill rotWithShape="1">
          <a:blip r:embed="rId3"/>
          <a:srcRect t="585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085C3-1FAC-A291-BBBA-6FE4C6BB626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Preparing the Data</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AD96BB-2F67-F414-90D8-7DA852B4E25F}"/>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endParaRPr lang="en-US">
              <a:solidFill>
                <a:schemeClr val="bg1"/>
              </a:solidFill>
            </a:endParaRPr>
          </a:p>
        </p:txBody>
      </p:sp>
    </p:spTree>
    <p:extLst>
      <p:ext uri="{BB962C8B-B14F-4D97-AF65-F5344CB8AC3E}">
        <p14:creationId xmlns:p14="http://schemas.microsoft.com/office/powerpoint/2010/main" val="369465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788</Words>
  <Application>Microsoft Office PowerPoint</Application>
  <PresentationFormat>Widescreen</PresentationFormat>
  <Paragraphs>123</Paragraphs>
  <Slides>25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Predicting Virality with eXtreme Gradient Boosting on Online News Popularity Data</vt:lpstr>
      <vt:lpstr>PowerPoint Presentation</vt:lpstr>
      <vt:lpstr>5 Steps to Data Science Success</vt:lpstr>
      <vt:lpstr>Planning</vt:lpstr>
      <vt:lpstr>PowerPoint Presentation</vt:lpstr>
      <vt:lpstr>Can gradient boosting be constructed based solely on the Online News Popularity Data?</vt:lpstr>
      <vt:lpstr>Getting the Data</vt:lpstr>
      <vt:lpstr>PowerPoint Presentation</vt:lpstr>
      <vt:lpstr>Preparing the Data</vt:lpstr>
      <vt:lpstr>PowerPoint Presentation</vt:lpstr>
      <vt:lpstr>Exploratory Data Analysis</vt:lpstr>
      <vt:lpstr>PowerPoint Presentation</vt:lpstr>
      <vt:lpstr>PowerPoint Presentation</vt:lpstr>
      <vt:lpstr>PowerPoint Presentation</vt:lpstr>
      <vt:lpstr>PowerPoint Presentation</vt:lpstr>
      <vt:lpstr>Modeling</vt:lpstr>
      <vt:lpstr>PowerPoint Presentation</vt:lpstr>
      <vt:lpstr>PowerPoint Presentation</vt:lpstr>
      <vt:lpstr>Limitations</vt:lpstr>
      <vt:lpstr>PowerPoint Presentation</vt:lpstr>
      <vt:lpstr>Proposed Actions</vt:lpstr>
      <vt:lpstr>PowerPoint Presentation</vt:lpstr>
      <vt:lpstr>Benefits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Virality with eXtreme Gradient Boosting on Online News Popularity Data</dc:title>
  <dc:creator>Ednalyn De Dios</dc:creator>
  <cp:lastModifiedBy>Ednalyn De Dios</cp:lastModifiedBy>
  <cp:revision>1</cp:revision>
  <dcterms:created xsi:type="dcterms:W3CDTF">2023-09-16T04:02:45Z</dcterms:created>
  <dcterms:modified xsi:type="dcterms:W3CDTF">2023-09-16T15:25:04Z</dcterms:modified>
</cp:coreProperties>
</file>