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4D9969-590F-EE40-A203-FD978FD2E4B9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4154D4-865F-6D45-9D38-8C0A21E937B3}">
      <dgm:prSet phldrT="[Text]" custT="1"/>
      <dgm:spPr/>
      <dgm:t>
        <a:bodyPr/>
        <a:lstStyle/>
        <a:p>
          <a:r>
            <a:rPr lang="en-US" sz="1800" dirty="0"/>
            <a:t>Contract Type</a:t>
          </a:r>
        </a:p>
      </dgm:t>
    </dgm:pt>
    <dgm:pt modelId="{FDC18692-AC8E-3F47-9BFB-891101E165B4}" type="parTrans" cxnId="{2CF4A0B0-AB1A-D545-B1BF-87553C025036}">
      <dgm:prSet/>
      <dgm:spPr/>
      <dgm:t>
        <a:bodyPr/>
        <a:lstStyle/>
        <a:p>
          <a:endParaRPr lang="en-US" sz="1050"/>
        </a:p>
      </dgm:t>
    </dgm:pt>
    <dgm:pt modelId="{28633948-BEA0-354F-816A-A68ECAFD1FEA}" type="sibTrans" cxnId="{2CF4A0B0-AB1A-D545-B1BF-87553C025036}">
      <dgm:prSet/>
      <dgm:spPr/>
      <dgm:t>
        <a:bodyPr/>
        <a:lstStyle/>
        <a:p>
          <a:endParaRPr lang="en-US" sz="1050"/>
        </a:p>
      </dgm:t>
    </dgm:pt>
    <dgm:pt modelId="{F035AE8B-78C5-D845-8056-0EC696039521}">
      <dgm:prSet phldrT="[Text]" custT="1"/>
      <dgm:spPr/>
      <dgm:t>
        <a:bodyPr/>
        <a:lstStyle/>
        <a:p>
          <a:r>
            <a:rPr lang="en-US" sz="1800" dirty="0"/>
            <a:t>Internet Service Type</a:t>
          </a:r>
        </a:p>
      </dgm:t>
    </dgm:pt>
    <dgm:pt modelId="{C6E7A37A-8271-EF43-B49C-8A873ECA7182}" type="parTrans" cxnId="{F9D0BADC-2B3C-1747-9AF5-544B2A6AAE16}">
      <dgm:prSet custT="1"/>
      <dgm:spPr/>
      <dgm:t>
        <a:bodyPr/>
        <a:lstStyle/>
        <a:p>
          <a:endParaRPr lang="en-US" sz="100"/>
        </a:p>
      </dgm:t>
    </dgm:pt>
    <dgm:pt modelId="{3766CDDD-1F43-1A4C-8D3F-8FF5294FCD97}" type="sibTrans" cxnId="{F9D0BADC-2B3C-1747-9AF5-544B2A6AAE16}">
      <dgm:prSet/>
      <dgm:spPr/>
      <dgm:t>
        <a:bodyPr/>
        <a:lstStyle/>
        <a:p>
          <a:endParaRPr lang="en-US" sz="1050"/>
        </a:p>
      </dgm:t>
    </dgm:pt>
    <dgm:pt modelId="{0B83B5FC-501A-CA44-AABF-5D3D558C9FE0}">
      <dgm:prSet phldrT="[Text]" custT="1"/>
      <dgm:spPr/>
      <dgm:t>
        <a:bodyPr/>
        <a:lstStyle/>
        <a:p>
          <a:r>
            <a:rPr lang="en-US" sz="1800" dirty="0"/>
            <a:t>Churn</a:t>
          </a:r>
        </a:p>
      </dgm:t>
    </dgm:pt>
    <dgm:pt modelId="{54CAC350-226A-9049-9193-0CC2887D242D}" type="parTrans" cxnId="{E011163B-45D1-BA49-A403-54D1669F83C6}">
      <dgm:prSet custT="1"/>
      <dgm:spPr/>
      <dgm:t>
        <a:bodyPr/>
        <a:lstStyle/>
        <a:p>
          <a:endParaRPr lang="en-US" sz="100"/>
        </a:p>
      </dgm:t>
    </dgm:pt>
    <dgm:pt modelId="{FF957931-9A0A-B240-864A-C655C43970EE}" type="sibTrans" cxnId="{E011163B-45D1-BA49-A403-54D1669F83C6}">
      <dgm:prSet/>
      <dgm:spPr/>
      <dgm:t>
        <a:bodyPr/>
        <a:lstStyle/>
        <a:p>
          <a:endParaRPr lang="en-US" sz="1050"/>
        </a:p>
      </dgm:t>
    </dgm:pt>
    <dgm:pt modelId="{2FB53439-64AC-6C49-826C-A5910DEEA4A9}">
      <dgm:prSet phldrT="[Text]" custT="1"/>
      <dgm:spPr/>
      <dgm:t>
        <a:bodyPr/>
        <a:lstStyle/>
        <a:p>
          <a:r>
            <a:rPr lang="en-US" sz="1800" dirty="0"/>
            <a:t>Internet Service Type</a:t>
          </a:r>
        </a:p>
      </dgm:t>
    </dgm:pt>
    <dgm:pt modelId="{D65AB0EC-1C85-AE4D-9944-2737D588A3F3}" type="parTrans" cxnId="{3534C359-4E5A-9947-B730-12BFCEA5C19A}">
      <dgm:prSet custT="1"/>
      <dgm:spPr/>
      <dgm:t>
        <a:bodyPr/>
        <a:lstStyle/>
        <a:p>
          <a:endParaRPr lang="en-US" sz="100"/>
        </a:p>
      </dgm:t>
    </dgm:pt>
    <dgm:pt modelId="{9FAE5552-5A21-6D42-BB3F-2452A70C10C2}" type="sibTrans" cxnId="{3534C359-4E5A-9947-B730-12BFCEA5C19A}">
      <dgm:prSet/>
      <dgm:spPr/>
      <dgm:t>
        <a:bodyPr/>
        <a:lstStyle/>
        <a:p>
          <a:endParaRPr lang="en-US" sz="1050"/>
        </a:p>
      </dgm:t>
    </dgm:pt>
    <dgm:pt modelId="{A3E43DB0-BF01-2649-AA14-7BB068F2A00F}">
      <dgm:prSet phldrT="[Text]" custT="1"/>
      <dgm:spPr/>
      <dgm:t>
        <a:bodyPr/>
        <a:lstStyle/>
        <a:p>
          <a:r>
            <a:rPr lang="en-US" sz="1800" dirty="0"/>
            <a:t>Not Churn</a:t>
          </a:r>
        </a:p>
      </dgm:t>
    </dgm:pt>
    <dgm:pt modelId="{890ACB69-E03D-D245-B328-933BB04A5563}" type="parTrans" cxnId="{142F73A4-3268-2747-A66C-FCE922759090}">
      <dgm:prSet custT="1"/>
      <dgm:spPr/>
      <dgm:t>
        <a:bodyPr/>
        <a:lstStyle/>
        <a:p>
          <a:endParaRPr lang="en-US" sz="100"/>
        </a:p>
      </dgm:t>
    </dgm:pt>
    <dgm:pt modelId="{9A406FF7-8E12-EE44-835B-2B90DBF355B6}" type="sibTrans" cxnId="{142F73A4-3268-2747-A66C-FCE922759090}">
      <dgm:prSet/>
      <dgm:spPr/>
      <dgm:t>
        <a:bodyPr/>
        <a:lstStyle/>
        <a:p>
          <a:endParaRPr lang="en-US" sz="1050"/>
        </a:p>
      </dgm:t>
    </dgm:pt>
    <dgm:pt modelId="{AA537447-9E14-D349-B9C7-325E71F0F5EF}" type="pres">
      <dgm:prSet presAssocID="{5D4D9969-590F-EE40-A203-FD978FD2E4B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D8555C3-D9B2-0D49-B26E-E038F8EAB89C}" type="pres">
      <dgm:prSet presAssocID="{BB4154D4-865F-6D45-9D38-8C0A21E937B3}" presName="root1" presStyleCnt="0"/>
      <dgm:spPr/>
    </dgm:pt>
    <dgm:pt modelId="{DAAB33EF-F1FD-C847-859A-9FEB11E2880E}" type="pres">
      <dgm:prSet presAssocID="{BB4154D4-865F-6D45-9D38-8C0A21E937B3}" presName="LevelOneTextNode" presStyleLbl="node0" presStyleIdx="0" presStyleCnt="1" custScaleY="57500">
        <dgm:presLayoutVars>
          <dgm:chPref val="3"/>
        </dgm:presLayoutVars>
      </dgm:prSet>
      <dgm:spPr/>
    </dgm:pt>
    <dgm:pt modelId="{2EF7E487-7C40-9D49-9C16-9320AFF730B6}" type="pres">
      <dgm:prSet presAssocID="{BB4154D4-865F-6D45-9D38-8C0A21E937B3}" presName="level2hierChild" presStyleCnt="0"/>
      <dgm:spPr/>
    </dgm:pt>
    <dgm:pt modelId="{F1409963-C67C-CF48-B254-D03B3D7DCFC1}" type="pres">
      <dgm:prSet presAssocID="{C6E7A37A-8271-EF43-B49C-8A873ECA7182}" presName="conn2-1" presStyleLbl="parChTrans1D2" presStyleIdx="0" presStyleCnt="2"/>
      <dgm:spPr/>
    </dgm:pt>
    <dgm:pt modelId="{BC8C8A78-BEF3-1447-8D04-EBBBF05F2A2E}" type="pres">
      <dgm:prSet presAssocID="{C6E7A37A-8271-EF43-B49C-8A873ECA7182}" presName="connTx" presStyleLbl="parChTrans1D2" presStyleIdx="0" presStyleCnt="2"/>
      <dgm:spPr/>
    </dgm:pt>
    <dgm:pt modelId="{C98E8414-9E08-0742-93B9-3B8AD7D39211}" type="pres">
      <dgm:prSet presAssocID="{F035AE8B-78C5-D845-8056-0EC696039521}" presName="root2" presStyleCnt="0"/>
      <dgm:spPr/>
    </dgm:pt>
    <dgm:pt modelId="{136A1A21-D22E-C842-A37E-AC8C33D20CDB}" type="pres">
      <dgm:prSet presAssocID="{F035AE8B-78C5-D845-8056-0EC696039521}" presName="LevelTwoTextNode" presStyleLbl="node2" presStyleIdx="0" presStyleCnt="2">
        <dgm:presLayoutVars>
          <dgm:chPref val="3"/>
        </dgm:presLayoutVars>
      </dgm:prSet>
      <dgm:spPr/>
    </dgm:pt>
    <dgm:pt modelId="{14828318-2AA4-F842-93F3-A8C1DA34999F}" type="pres">
      <dgm:prSet presAssocID="{F035AE8B-78C5-D845-8056-0EC696039521}" presName="level3hierChild" presStyleCnt="0"/>
      <dgm:spPr/>
    </dgm:pt>
    <dgm:pt modelId="{32BA811B-CFA8-5946-BED4-D7C0C0FE95F2}" type="pres">
      <dgm:prSet presAssocID="{54CAC350-226A-9049-9193-0CC2887D242D}" presName="conn2-1" presStyleLbl="parChTrans1D3" presStyleIdx="0" presStyleCnt="2"/>
      <dgm:spPr/>
    </dgm:pt>
    <dgm:pt modelId="{44C0A2F3-70D8-C44B-8200-67F5535BDB0F}" type="pres">
      <dgm:prSet presAssocID="{54CAC350-226A-9049-9193-0CC2887D242D}" presName="connTx" presStyleLbl="parChTrans1D3" presStyleIdx="0" presStyleCnt="2"/>
      <dgm:spPr/>
    </dgm:pt>
    <dgm:pt modelId="{AD06CB98-A479-B042-821F-58D88D57F2A9}" type="pres">
      <dgm:prSet presAssocID="{0B83B5FC-501A-CA44-AABF-5D3D558C9FE0}" presName="root2" presStyleCnt="0"/>
      <dgm:spPr/>
    </dgm:pt>
    <dgm:pt modelId="{13FEE590-2968-D646-BD88-46A55707B4BA}" type="pres">
      <dgm:prSet presAssocID="{0B83B5FC-501A-CA44-AABF-5D3D558C9FE0}" presName="LevelTwoTextNode" presStyleLbl="node3" presStyleIdx="0" presStyleCnt="2">
        <dgm:presLayoutVars>
          <dgm:chPref val="3"/>
        </dgm:presLayoutVars>
      </dgm:prSet>
      <dgm:spPr/>
    </dgm:pt>
    <dgm:pt modelId="{964B2F19-CF51-294D-8B8C-B37FC905C0F4}" type="pres">
      <dgm:prSet presAssocID="{0B83B5FC-501A-CA44-AABF-5D3D558C9FE0}" presName="level3hierChild" presStyleCnt="0"/>
      <dgm:spPr/>
    </dgm:pt>
    <dgm:pt modelId="{87462FF1-B80E-A045-9AB5-6139C5241640}" type="pres">
      <dgm:prSet presAssocID="{D65AB0EC-1C85-AE4D-9944-2737D588A3F3}" presName="conn2-1" presStyleLbl="parChTrans1D3" presStyleIdx="1" presStyleCnt="2"/>
      <dgm:spPr/>
    </dgm:pt>
    <dgm:pt modelId="{9EB7B631-7C6A-FE49-83A6-F8A1A12A4ADA}" type="pres">
      <dgm:prSet presAssocID="{D65AB0EC-1C85-AE4D-9944-2737D588A3F3}" presName="connTx" presStyleLbl="parChTrans1D3" presStyleIdx="1" presStyleCnt="2"/>
      <dgm:spPr/>
    </dgm:pt>
    <dgm:pt modelId="{38AEE3A5-1FE6-0749-9508-8E4811F43113}" type="pres">
      <dgm:prSet presAssocID="{2FB53439-64AC-6C49-826C-A5910DEEA4A9}" presName="root2" presStyleCnt="0"/>
      <dgm:spPr/>
    </dgm:pt>
    <dgm:pt modelId="{C0775BBA-54E4-8A49-A9A6-3DB142BA4F71}" type="pres">
      <dgm:prSet presAssocID="{2FB53439-64AC-6C49-826C-A5910DEEA4A9}" presName="LevelTwoTextNode" presStyleLbl="node3" presStyleIdx="1" presStyleCnt="2">
        <dgm:presLayoutVars>
          <dgm:chPref val="3"/>
        </dgm:presLayoutVars>
      </dgm:prSet>
      <dgm:spPr/>
    </dgm:pt>
    <dgm:pt modelId="{D86B0855-84EA-214E-8BD9-B3B444FFE41A}" type="pres">
      <dgm:prSet presAssocID="{2FB53439-64AC-6C49-826C-A5910DEEA4A9}" presName="level3hierChild" presStyleCnt="0"/>
      <dgm:spPr/>
    </dgm:pt>
    <dgm:pt modelId="{98DE680F-446D-7D46-81DD-478392DAB4F5}" type="pres">
      <dgm:prSet presAssocID="{890ACB69-E03D-D245-B328-933BB04A5563}" presName="conn2-1" presStyleLbl="parChTrans1D2" presStyleIdx="1" presStyleCnt="2"/>
      <dgm:spPr/>
    </dgm:pt>
    <dgm:pt modelId="{FF5F848A-FBCE-5B45-BF53-3D1F9B769211}" type="pres">
      <dgm:prSet presAssocID="{890ACB69-E03D-D245-B328-933BB04A5563}" presName="connTx" presStyleLbl="parChTrans1D2" presStyleIdx="1" presStyleCnt="2"/>
      <dgm:spPr/>
    </dgm:pt>
    <dgm:pt modelId="{D013604A-FC9E-C24B-923C-AD8DF6C9AEE0}" type="pres">
      <dgm:prSet presAssocID="{A3E43DB0-BF01-2649-AA14-7BB068F2A00F}" presName="root2" presStyleCnt="0"/>
      <dgm:spPr/>
    </dgm:pt>
    <dgm:pt modelId="{470ED29B-2216-0749-A1AD-E6642FCD45A0}" type="pres">
      <dgm:prSet presAssocID="{A3E43DB0-BF01-2649-AA14-7BB068F2A00F}" presName="LevelTwoTextNode" presStyleLbl="node2" presStyleIdx="1" presStyleCnt="2" custScaleX="77832">
        <dgm:presLayoutVars>
          <dgm:chPref val="3"/>
        </dgm:presLayoutVars>
      </dgm:prSet>
      <dgm:spPr/>
    </dgm:pt>
    <dgm:pt modelId="{723A3616-6041-AE4F-9FCE-EDE47F8A50ED}" type="pres">
      <dgm:prSet presAssocID="{A3E43DB0-BF01-2649-AA14-7BB068F2A00F}" presName="level3hierChild" presStyleCnt="0"/>
      <dgm:spPr/>
    </dgm:pt>
  </dgm:ptLst>
  <dgm:cxnLst>
    <dgm:cxn modelId="{1B13EA13-2917-F148-9E08-B9FD7FBBFF8B}" type="presOf" srcId="{C6E7A37A-8271-EF43-B49C-8A873ECA7182}" destId="{BC8C8A78-BEF3-1447-8D04-EBBBF05F2A2E}" srcOrd="1" destOrd="0" presId="urn:microsoft.com/office/officeart/2005/8/layout/hierarchy2"/>
    <dgm:cxn modelId="{29BF4D2A-CE83-4C40-9CEA-4662B458F112}" type="presOf" srcId="{C6E7A37A-8271-EF43-B49C-8A873ECA7182}" destId="{F1409963-C67C-CF48-B254-D03B3D7DCFC1}" srcOrd="0" destOrd="0" presId="urn:microsoft.com/office/officeart/2005/8/layout/hierarchy2"/>
    <dgm:cxn modelId="{E3418B2C-C023-7C44-B806-B064345AD4E4}" type="presOf" srcId="{5D4D9969-590F-EE40-A203-FD978FD2E4B9}" destId="{AA537447-9E14-D349-B9C7-325E71F0F5EF}" srcOrd="0" destOrd="0" presId="urn:microsoft.com/office/officeart/2005/8/layout/hierarchy2"/>
    <dgm:cxn modelId="{ACBAAE36-85C5-9949-847D-2858D99EAB5B}" type="presOf" srcId="{A3E43DB0-BF01-2649-AA14-7BB068F2A00F}" destId="{470ED29B-2216-0749-A1AD-E6642FCD45A0}" srcOrd="0" destOrd="0" presId="urn:microsoft.com/office/officeart/2005/8/layout/hierarchy2"/>
    <dgm:cxn modelId="{E011163B-45D1-BA49-A403-54D1669F83C6}" srcId="{F035AE8B-78C5-D845-8056-0EC696039521}" destId="{0B83B5FC-501A-CA44-AABF-5D3D558C9FE0}" srcOrd="0" destOrd="0" parTransId="{54CAC350-226A-9049-9193-0CC2887D242D}" sibTransId="{FF957931-9A0A-B240-864A-C655C43970EE}"/>
    <dgm:cxn modelId="{9AC6503F-8FA3-9643-80CA-3B48740E8A05}" type="presOf" srcId="{890ACB69-E03D-D245-B328-933BB04A5563}" destId="{FF5F848A-FBCE-5B45-BF53-3D1F9B769211}" srcOrd="1" destOrd="0" presId="urn:microsoft.com/office/officeart/2005/8/layout/hierarchy2"/>
    <dgm:cxn modelId="{4DFBCD58-CCDC-1D41-83EF-677698CA2BD6}" type="presOf" srcId="{BB4154D4-865F-6D45-9D38-8C0A21E937B3}" destId="{DAAB33EF-F1FD-C847-859A-9FEB11E2880E}" srcOrd="0" destOrd="0" presId="urn:microsoft.com/office/officeart/2005/8/layout/hierarchy2"/>
    <dgm:cxn modelId="{BD643659-4EAD-0840-AD71-81B1BC6E9795}" type="presOf" srcId="{0B83B5FC-501A-CA44-AABF-5D3D558C9FE0}" destId="{13FEE590-2968-D646-BD88-46A55707B4BA}" srcOrd="0" destOrd="0" presId="urn:microsoft.com/office/officeart/2005/8/layout/hierarchy2"/>
    <dgm:cxn modelId="{3534C359-4E5A-9947-B730-12BFCEA5C19A}" srcId="{F035AE8B-78C5-D845-8056-0EC696039521}" destId="{2FB53439-64AC-6C49-826C-A5910DEEA4A9}" srcOrd="1" destOrd="0" parTransId="{D65AB0EC-1C85-AE4D-9944-2737D588A3F3}" sibTransId="{9FAE5552-5A21-6D42-BB3F-2452A70C10C2}"/>
    <dgm:cxn modelId="{055C256B-CEFD-6043-AA0E-773334CC0DDE}" type="presOf" srcId="{2FB53439-64AC-6C49-826C-A5910DEEA4A9}" destId="{C0775BBA-54E4-8A49-A9A6-3DB142BA4F71}" srcOrd="0" destOrd="0" presId="urn:microsoft.com/office/officeart/2005/8/layout/hierarchy2"/>
    <dgm:cxn modelId="{1D8AB386-623B-0F4D-805B-F7D05C80663F}" type="presOf" srcId="{890ACB69-E03D-D245-B328-933BB04A5563}" destId="{98DE680F-446D-7D46-81DD-478392DAB4F5}" srcOrd="0" destOrd="0" presId="urn:microsoft.com/office/officeart/2005/8/layout/hierarchy2"/>
    <dgm:cxn modelId="{878C3A8C-6792-7645-9AE0-9DB1B014C1F3}" type="presOf" srcId="{D65AB0EC-1C85-AE4D-9944-2737D588A3F3}" destId="{87462FF1-B80E-A045-9AB5-6139C5241640}" srcOrd="0" destOrd="0" presId="urn:microsoft.com/office/officeart/2005/8/layout/hierarchy2"/>
    <dgm:cxn modelId="{91F5F294-1C4F-0D42-A68C-4217E313B79E}" type="presOf" srcId="{F035AE8B-78C5-D845-8056-0EC696039521}" destId="{136A1A21-D22E-C842-A37E-AC8C33D20CDB}" srcOrd="0" destOrd="0" presId="urn:microsoft.com/office/officeart/2005/8/layout/hierarchy2"/>
    <dgm:cxn modelId="{139CF594-9EC9-FE44-83F4-043A6E95B00C}" type="presOf" srcId="{54CAC350-226A-9049-9193-0CC2887D242D}" destId="{44C0A2F3-70D8-C44B-8200-67F5535BDB0F}" srcOrd="1" destOrd="0" presId="urn:microsoft.com/office/officeart/2005/8/layout/hierarchy2"/>
    <dgm:cxn modelId="{142F73A4-3268-2747-A66C-FCE922759090}" srcId="{BB4154D4-865F-6D45-9D38-8C0A21E937B3}" destId="{A3E43DB0-BF01-2649-AA14-7BB068F2A00F}" srcOrd="1" destOrd="0" parTransId="{890ACB69-E03D-D245-B328-933BB04A5563}" sibTransId="{9A406FF7-8E12-EE44-835B-2B90DBF355B6}"/>
    <dgm:cxn modelId="{2CF4A0B0-AB1A-D545-B1BF-87553C025036}" srcId="{5D4D9969-590F-EE40-A203-FD978FD2E4B9}" destId="{BB4154D4-865F-6D45-9D38-8C0A21E937B3}" srcOrd="0" destOrd="0" parTransId="{FDC18692-AC8E-3F47-9BFB-891101E165B4}" sibTransId="{28633948-BEA0-354F-816A-A68ECAFD1FEA}"/>
    <dgm:cxn modelId="{7FF7D3C5-065D-3F4B-A183-D6A02A01910A}" type="presOf" srcId="{D65AB0EC-1C85-AE4D-9944-2737D588A3F3}" destId="{9EB7B631-7C6A-FE49-83A6-F8A1A12A4ADA}" srcOrd="1" destOrd="0" presId="urn:microsoft.com/office/officeart/2005/8/layout/hierarchy2"/>
    <dgm:cxn modelId="{F9D0BADC-2B3C-1747-9AF5-544B2A6AAE16}" srcId="{BB4154D4-865F-6D45-9D38-8C0A21E937B3}" destId="{F035AE8B-78C5-D845-8056-0EC696039521}" srcOrd="0" destOrd="0" parTransId="{C6E7A37A-8271-EF43-B49C-8A873ECA7182}" sibTransId="{3766CDDD-1F43-1A4C-8D3F-8FF5294FCD97}"/>
    <dgm:cxn modelId="{1B21AFEE-2FCD-C443-81A0-BE2E6C10A996}" type="presOf" srcId="{54CAC350-226A-9049-9193-0CC2887D242D}" destId="{32BA811B-CFA8-5946-BED4-D7C0C0FE95F2}" srcOrd="0" destOrd="0" presId="urn:microsoft.com/office/officeart/2005/8/layout/hierarchy2"/>
    <dgm:cxn modelId="{8B208036-1D14-3B44-ADE7-D7553A80C795}" type="presParOf" srcId="{AA537447-9E14-D349-B9C7-325E71F0F5EF}" destId="{3D8555C3-D9B2-0D49-B26E-E038F8EAB89C}" srcOrd="0" destOrd="0" presId="urn:microsoft.com/office/officeart/2005/8/layout/hierarchy2"/>
    <dgm:cxn modelId="{D7324037-AAD9-F54D-9CF2-AAB75D348FB6}" type="presParOf" srcId="{3D8555C3-D9B2-0D49-B26E-E038F8EAB89C}" destId="{DAAB33EF-F1FD-C847-859A-9FEB11E2880E}" srcOrd="0" destOrd="0" presId="urn:microsoft.com/office/officeart/2005/8/layout/hierarchy2"/>
    <dgm:cxn modelId="{E8153915-99E1-074A-8B15-444236200BA3}" type="presParOf" srcId="{3D8555C3-D9B2-0D49-B26E-E038F8EAB89C}" destId="{2EF7E487-7C40-9D49-9C16-9320AFF730B6}" srcOrd="1" destOrd="0" presId="urn:microsoft.com/office/officeart/2005/8/layout/hierarchy2"/>
    <dgm:cxn modelId="{10436288-42BB-3240-9A6C-81B6D38D331F}" type="presParOf" srcId="{2EF7E487-7C40-9D49-9C16-9320AFF730B6}" destId="{F1409963-C67C-CF48-B254-D03B3D7DCFC1}" srcOrd="0" destOrd="0" presId="urn:microsoft.com/office/officeart/2005/8/layout/hierarchy2"/>
    <dgm:cxn modelId="{2AB6880A-9411-3E40-B379-B0FDA918DE0C}" type="presParOf" srcId="{F1409963-C67C-CF48-B254-D03B3D7DCFC1}" destId="{BC8C8A78-BEF3-1447-8D04-EBBBF05F2A2E}" srcOrd="0" destOrd="0" presId="urn:microsoft.com/office/officeart/2005/8/layout/hierarchy2"/>
    <dgm:cxn modelId="{FD430334-08CE-7444-8575-A140F179F5FE}" type="presParOf" srcId="{2EF7E487-7C40-9D49-9C16-9320AFF730B6}" destId="{C98E8414-9E08-0742-93B9-3B8AD7D39211}" srcOrd="1" destOrd="0" presId="urn:microsoft.com/office/officeart/2005/8/layout/hierarchy2"/>
    <dgm:cxn modelId="{65E4C8AA-7BCF-CA4E-B05A-AC384A86AB21}" type="presParOf" srcId="{C98E8414-9E08-0742-93B9-3B8AD7D39211}" destId="{136A1A21-D22E-C842-A37E-AC8C33D20CDB}" srcOrd="0" destOrd="0" presId="urn:microsoft.com/office/officeart/2005/8/layout/hierarchy2"/>
    <dgm:cxn modelId="{4E60E6D1-5452-6547-AAF8-324FA8DE42E0}" type="presParOf" srcId="{C98E8414-9E08-0742-93B9-3B8AD7D39211}" destId="{14828318-2AA4-F842-93F3-A8C1DA34999F}" srcOrd="1" destOrd="0" presId="urn:microsoft.com/office/officeart/2005/8/layout/hierarchy2"/>
    <dgm:cxn modelId="{61B98D5D-0178-A04B-8A5B-99673AF6AFB8}" type="presParOf" srcId="{14828318-2AA4-F842-93F3-A8C1DA34999F}" destId="{32BA811B-CFA8-5946-BED4-D7C0C0FE95F2}" srcOrd="0" destOrd="0" presId="urn:microsoft.com/office/officeart/2005/8/layout/hierarchy2"/>
    <dgm:cxn modelId="{332148FA-A4C2-EB40-89F7-18C3A11D6298}" type="presParOf" srcId="{32BA811B-CFA8-5946-BED4-D7C0C0FE95F2}" destId="{44C0A2F3-70D8-C44B-8200-67F5535BDB0F}" srcOrd="0" destOrd="0" presId="urn:microsoft.com/office/officeart/2005/8/layout/hierarchy2"/>
    <dgm:cxn modelId="{D644782F-F251-4745-9BC1-DBE43A39AE0D}" type="presParOf" srcId="{14828318-2AA4-F842-93F3-A8C1DA34999F}" destId="{AD06CB98-A479-B042-821F-58D88D57F2A9}" srcOrd="1" destOrd="0" presId="urn:microsoft.com/office/officeart/2005/8/layout/hierarchy2"/>
    <dgm:cxn modelId="{4D701FD6-1806-CE4B-A032-E1C1D78B3D2B}" type="presParOf" srcId="{AD06CB98-A479-B042-821F-58D88D57F2A9}" destId="{13FEE590-2968-D646-BD88-46A55707B4BA}" srcOrd="0" destOrd="0" presId="urn:microsoft.com/office/officeart/2005/8/layout/hierarchy2"/>
    <dgm:cxn modelId="{DB0E618E-D9F9-6446-8245-F4C2AB942E5C}" type="presParOf" srcId="{AD06CB98-A479-B042-821F-58D88D57F2A9}" destId="{964B2F19-CF51-294D-8B8C-B37FC905C0F4}" srcOrd="1" destOrd="0" presId="urn:microsoft.com/office/officeart/2005/8/layout/hierarchy2"/>
    <dgm:cxn modelId="{21987330-143C-6840-8824-22747A1771E7}" type="presParOf" srcId="{14828318-2AA4-F842-93F3-A8C1DA34999F}" destId="{87462FF1-B80E-A045-9AB5-6139C5241640}" srcOrd="2" destOrd="0" presId="urn:microsoft.com/office/officeart/2005/8/layout/hierarchy2"/>
    <dgm:cxn modelId="{3114BABC-0803-6742-B8A8-0EA6187C221C}" type="presParOf" srcId="{87462FF1-B80E-A045-9AB5-6139C5241640}" destId="{9EB7B631-7C6A-FE49-83A6-F8A1A12A4ADA}" srcOrd="0" destOrd="0" presId="urn:microsoft.com/office/officeart/2005/8/layout/hierarchy2"/>
    <dgm:cxn modelId="{9DB3D0F0-91F3-7A45-9C50-B25F87959A72}" type="presParOf" srcId="{14828318-2AA4-F842-93F3-A8C1DA34999F}" destId="{38AEE3A5-1FE6-0749-9508-8E4811F43113}" srcOrd="3" destOrd="0" presId="urn:microsoft.com/office/officeart/2005/8/layout/hierarchy2"/>
    <dgm:cxn modelId="{4D8E80B9-7AF4-9845-BBBD-88D24B70BE81}" type="presParOf" srcId="{38AEE3A5-1FE6-0749-9508-8E4811F43113}" destId="{C0775BBA-54E4-8A49-A9A6-3DB142BA4F71}" srcOrd="0" destOrd="0" presId="urn:microsoft.com/office/officeart/2005/8/layout/hierarchy2"/>
    <dgm:cxn modelId="{9714F803-3B0A-3A41-B574-7F35A2912A00}" type="presParOf" srcId="{38AEE3A5-1FE6-0749-9508-8E4811F43113}" destId="{D86B0855-84EA-214E-8BD9-B3B444FFE41A}" srcOrd="1" destOrd="0" presId="urn:microsoft.com/office/officeart/2005/8/layout/hierarchy2"/>
    <dgm:cxn modelId="{FBBA78AD-5441-9D46-B2C1-04C37CFE600B}" type="presParOf" srcId="{2EF7E487-7C40-9D49-9C16-9320AFF730B6}" destId="{98DE680F-446D-7D46-81DD-478392DAB4F5}" srcOrd="2" destOrd="0" presId="urn:microsoft.com/office/officeart/2005/8/layout/hierarchy2"/>
    <dgm:cxn modelId="{E65F5FBF-AFF9-3E47-8750-36176677E023}" type="presParOf" srcId="{98DE680F-446D-7D46-81DD-478392DAB4F5}" destId="{FF5F848A-FBCE-5B45-BF53-3D1F9B769211}" srcOrd="0" destOrd="0" presId="urn:microsoft.com/office/officeart/2005/8/layout/hierarchy2"/>
    <dgm:cxn modelId="{96D84E05-A272-444B-9A25-86EB9C09FF6D}" type="presParOf" srcId="{2EF7E487-7C40-9D49-9C16-9320AFF730B6}" destId="{D013604A-FC9E-C24B-923C-AD8DF6C9AEE0}" srcOrd="3" destOrd="0" presId="urn:microsoft.com/office/officeart/2005/8/layout/hierarchy2"/>
    <dgm:cxn modelId="{87049B23-45A9-5F45-ACF4-7A46A91C18E9}" type="presParOf" srcId="{D013604A-FC9E-C24B-923C-AD8DF6C9AEE0}" destId="{470ED29B-2216-0749-A1AD-E6642FCD45A0}" srcOrd="0" destOrd="0" presId="urn:microsoft.com/office/officeart/2005/8/layout/hierarchy2"/>
    <dgm:cxn modelId="{1E2F2E54-1D38-4642-919B-30B59ECCECB9}" type="presParOf" srcId="{D013604A-FC9E-C24B-923C-AD8DF6C9AEE0}" destId="{723A3616-6041-AE4F-9FCE-EDE47F8A50E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AB33EF-F1FD-C847-859A-9FEB11E2880E}">
      <dsp:nvSpPr>
        <dsp:cNvPr id="0" name=""/>
        <dsp:cNvSpPr/>
      </dsp:nvSpPr>
      <dsp:spPr>
        <a:xfrm>
          <a:off x="5844" y="2521743"/>
          <a:ext cx="3122627" cy="897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Contract Type</a:t>
          </a:r>
        </a:p>
      </dsp:txBody>
      <dsp:txXfrm>
        <a:off x="32138" y="2548037"/>
        <a:ext cx="3070039" cy="845167"/>
      </dsp:txXfrm>
    </dsp:sp>
    <dsp:sp modelId="{F1409963-C67C-CF48-B254-D03B3D7DCFC1}">
      <dsp:nvSpPr>
        <dsp:cNvPr id="0" name=""/>
        <dsp:cNvSpPr/>
      </dsp:nvSpPr>
      <dsp:spPr>
        <a:xfrm rot="19457599">
          <a:off x="2983892" y="2493882"/>
          <a:ext cx="1538211" cy="55722"/>
        </a:xfrm>
        <a:custGeom>
          <a:avLst/>
          <a:gdLst/>
          <a:ahLst/>
          <a:cxnLst/>
          <a:rect l="0" t="0" r="0" b="0"/>
          <a:pathLst>
            <a:path>
              <a:moveTo>
                <a:pt x="0" y="27861"/>
              </a:moveTo>
              <a:lnTo>
                <a:pt x="1538211" y="278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/>
        </a:p>
      </dsp:txBody>
      <dsp:txXfrm>
        <a:off x="3714542" y="2483288"/>
        <a:ext cx="76910" cy="76910"/>
      </dsp:txXfrm>
    </dsp:sp>
    <dsp:sp modelId="{136A1A21-D22E-C842-A37E-AC8C33D20CDB}">
      <dsp:nvSpPr>
        <dsp:cNvPr id="0" name=""/>
        <dsp:cNvSpPr/>
      </dsp:nvSpPr>
      <dsp:spPr>
        <a:xfrm>
          <a:off x="4377523" y="1292208"/>
          <a:ext cx="3122627" cy="1561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Internet Service Type</a:t>
          </a:r>
        </a:p>
      </dsp:txBody>
      <dsp:txXfrm>
        <a:off x="4423252" y="1337937"/>
        <a:ext cx="3031169" cy="1469855"/>
      </dsp:txXfrm>
    </dsp:sp>
    <dsp:sp modelId="{32BA811B-CFA8-5946-BED4-D7C0C0FE95F2}">
      <dsp:nvSpPr>
        <dsp:cNvPr id="0" name=""/>
        <dsp:cNvSpPr/>
      </dsp:nvSpPr>
      <dsp:spPr>
        <a:xfrm rot="19457599">
          <a:off x="7355571" y="1596126"/>
          <a:ext cx="1538211" cy="55722"/>
        </a:xfrm>
        <a:custGeom>
          <a:avLst/>
          <a:gdLst/>
          <a:ahLst/>
          <a:cxnLst/>
          <a:rect l="0" t="0" r="0" b="0"/>
          <a:pathLst>
            <a:path>
              <a:moveTo>
                <a:pt x="0" y="27861"/>
              </a:moveTo>
              <a:lnTo>
                <a:pt x="1538211" y="278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/>
        </a:p>
      </dsp:txBody>
      <dsp:txXfrm>
        <a:off x="8086221" y="1585532"/>
        <a:ext cx="76910" cy="76910"/>
      </dsp:txXfrm>
    </dsp:sp>
    <dsp:sp modelId="{13FEE590-2968-D646-BD88-46A55707B4BA}">
      <dsp:nvSpPr>
        <dsp:cNvPr id="0" name=""/>
        <dsp:cNvSpPr/>
      </dsp:nvSpPr>
      <dsp:spPr>
        <a:xfrm>
          <a:off x="8749202" y="394453"/>
          <a:ext cx="3122627" cy="1561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Churn</a:t>
          </a:r>
        </a:p>
      </dsp:txBody>
      <dsp:txXfrm>
        <a:off x="8794931" y="440182"/>
        <a:ext cx="3031169" cy="1469855"/>
      </dsp:txXfrm>
    </dsp:sp>
    <dsp:sp modelId="{87462FF1-B80E-A045-9AB5-6139C5241640}">
      <dsp:nvSpPr>
        <dsp:cNvPr id="0" name=""/>
        <dsp:cNvSpPr/>
      </dsp:nvSpPr>
      <dsp:spPr>
        <a:xfrm rot="2142401">
          <a:off x="7355571" y="2493882"/>
          <a:ext cx="1538211" cy="55722"/>
        </a:xfrm>
        <a:custGeom>
          <a:avLst/>
          <a:gdLst/>
          <a:ahLst/>
          <a:cxnLst/>
          <a:rect l="0" t="0" r="0" b="0"/>
          <a:pathLst>
            <a:path>
              <a:moveTo>
                <a:pt x="0" y="27861"/>
              </a:moveTo>
              <a:lnTo>
                <a:pt x="1538211" y="278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/>
        </a:p>
      </dsp:txBody>
      <dsp:txXfrm>
        <a:off x="8086221" y="2483288"/>
        <a:ext cx="76910" cy="76910"/>
      </dsp:txXfrm>
    </dsp:sp>
    <dsp:sp modelId="{C0775BBA-54E4-8A49-A9A6-3DB142BA4F71}">
      <dsp:nvSpPr>
        <dsp:cNvPr id="0" name=""/>
        <dsp:cNvSpPr/>
      </dsp:nvSpPr>
      <dsp:spPr>
        <a:xfrm>
          <a:off x="8749202" y="2189964"/>
          <a:ext cx="3122627" cy="1561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Internet Service Type</a:t>
          </a:r>
        </a:p>
      </dsp:txBody>
      <dsp:txXfrm>
        <a:off x="8794931" y="2235693"/>
        <a:ext cx="3031169" cy="1469855"/>
      </dsp:txXfrm>
    </dsp:sp>
    <dsp:sp modelId="{98DE680F-446D-7D46-81DD-478392DAB4F5}">
      <dsp:nvSpPr>
        <dsp:cNvPr id="0" name=""/>
        <dsp:cNvSpPr/>
      </dsp:nvSpPr>
      <dsp:spPr>
        <a:xfrm rot="2142401">
          <a:off x="2983892" y="3391637"/>
          <a:ext cx="1538211" cy="55722"/>
        </a:xfrm>
        <a:custGeom>
          <a:avLst/>
          <a:gdLst/>
          <a:ahLst/>
          <a:cxnLst/>
          <a:rect l="0" t="0" r="0" b="0"/>
          <a:pathLst>
            <a:path>
              <a:moveTo>
                <a:pt x="0" y="27861"/>
              </a:moveTo>
              <a:lnTo>
                <a:pt x="1538211" y="278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/>
        </a:p>
      </dsp:txBody>
      <dsp:txXfrm>
        <a:off x="3714542" y="3381043"/>
        <a:ext cx="76910" cy="76910"/>
      </dsp:txXfrm>
    </dsp:sp>
    <dsp:sp modelId="{470ED29B-2216-0749-A1AD-E6642FCD45A0}">
      <dsp:nvSpPr>
        <dsp:cNvPr id="0" name=""/>
        <dsp:cNvSpPr/>
      </dsp:nvSpPr>
      <dsp:spPr>
        <a:xfrm>
          <a:off x="4377523" y="3087719"/>
          <a:ext cx="2430403" cy="15613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Not Churn</a:t>
          </a:r>
        </a:p>
      </dsp:txBody>
      <dsp:txXfrm>
        <a:off x="4423252" y="3133448"/>
        <a:ext cx="2338945" cy="1469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9DAA-B31F-9E46-A723-8909980BD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351C3-D938-3643-B97E-DBF1EE6FA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89439-4629-1945-A843-0DF44F45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B99C-D5FB-9F45-A7AF-30AB707F0177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1466B-619F-CC46-B331-0AB99A733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D1D5D-078D-EE49-BB1A-30C8F4F27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3E82-02D9-F04D-B13D-F152ED9CF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9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1E68E-C6ED-2840-AC85-AAD17C5E2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B60C0-1B9D-ED42-AE62-5D4A8DA71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1BC69-ABCF-4648-8FFE-05BE6C791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B99C-D5FB-9F45-A7AF-30AB707F0177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C9D4E-6551-B344-AB11-3C0944813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D2E37-F089-4942-9E4A-C33D1E47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3E82-02D9-F04D-B13D-F152ED9CF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7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D62B36-7D2D-9549-AD65-BF94451D6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6BB0C-17FC-334A-81CA-EA4CC4652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7720F-090B-6940-98EB-408146AE4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B99C-D5FB-9F45-A7AF-30AB707F0177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E7CD8-57AF-0644-A217-43FAF7154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D4996-1FDE-8C46-8452-D799D8A3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3E82-02D9-F04D-B13D-F152ED9CF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09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7B90-CE1A-1C45-AF2A-5841FC9E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4A493-5B74-3A41-AF8E-ED9868B5A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33081-BC8F-AF42-A4AC-7F4A07A83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B99C-D5FB-9F45-A7AF-30AB707F0177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4DD79-92AC-2A4A-BEDD-3B8D9E4DF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3E563-8573-3449-97BB-037AE0458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3E82-02D9-F04D-B13D-F152ED9CF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3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F5AD-4BCE-3E4C-95BF-BFC0B3295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75BB2-E53E-624D-9F4E-67ABEA344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6A180-42BE-304A-8E68-8EBA8192B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B99C-D5FB-9F45-A7AF-30AB707F0177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709CF-6613-B741-9BC8-6F535201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D3035-AFE7-A94A-BA49-A414A182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3E82-02D9-F04D-B13D-F152ED9CF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4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5F833-DB43-7548-AA1E-CD580D05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3A2C0-6C6D-2044-B251-AA8AA731E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3B242-5CBB-CC43-833B-5618567F7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4D1F5-DFF1-7942-8452-5A4D1D6C1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B99C-D5FB-9F45-A7AF-30AB707F0177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7BD13-B3B6-BB4A-B7B6-586C8BB6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FE5C2-BD48-B74A-BBF2-F148C77B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3E82-02D9-F04D-B13D-F152ED9CF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02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F357B-B5B4-3347-8D91-F27290D9D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B7974-64A2-DD46-83F8-BE72DF876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45B34-F0DC-6E4E-A1F0-AE1558D61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77DA7B-5A36-1A45-AD13-0D34FA38B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5F068-2410-1843-AAE2-68D7A9534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83DFFA-4E78-AF41-A8BA-CBB7D6156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B99C-D5FB-9F45-A7AF-30AB707F0177}" type="datetimeFigureOut">
              <a:rPr lang="en-US" smtClean="0"/>
              <a:t>4/5/19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C23353-AE72-A843-A914-0CBF391DB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3761DC-B334-1349-B4AA-3A46C6C3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3E82-02D9-F04D-B13D-F152ED9CF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14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21FC3-BDAE-7543-85C8-4BB3FF884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6621AA-50C3-E44C-BAC8-7C478D332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B99C-D5FB-9F45-A7AF-30AB707F0177}" type="datetimeFigureOut">
              <a:rPr lang="en-US" smtClean="0"/>
              <a:t>4/5/19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6AB7A-B3F6-BD4E-AEE1-7786DB67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DB51B-19FA-4A4A-B4F7-A4086748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3E82-02D9-F04D-B13D-F152ED9CF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9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1BC27D-66D4-CB4F-9A34-C5BCF1165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B99C-D5FB-9F45-A7AF-30AB707F0177}" type="datetimeFigureOut">
              <a:rPr lang="en-US" smtClean="0"/>
              <a:t>4/5/19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3F3E3E-22C6-A84D-B267-3294D7994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CF32A-1B2F-1C41-BACE-CA1F77505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3E82-02D9-F04D-B13D-F152ED9CF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79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9DF0D-91CC-474D-9BE6-9B54E8805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71742-4D2C-5A4D-988F-6F216B488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8C55AA-FD14-D040-96F1-A5C59C147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F40FA-C8F8-864A-A14C-51A847C54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B99C-D5FB-9F45-A7AF-30AB707F0177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77E12-B49E-DF41-AC79-A79B4305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79FCD-5E5E-AF49-ACB0-4422718A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3E82-02D9-F04D-B13D-F152ED9CF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2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FA1FE-D026-4146-AA98-2CC3E8CAE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C35C38-BB3E-7D42-BC13-04C42F3102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3573D-1B11-BB41-8CFC-3A8938424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FAA78-E4B9-6740-A298-B3E9D9CB2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B99C-D5FB-9F45-A7AF-30AB707F0177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4FEBA-BB6F-C841-8D6E-7EBE8643D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4816C-0C27-C84B-9CE0-AF22F991F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3E82-02D9-F04D-B13D-F152ED9CF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58B330-A327-CC46-8EDE-965A2D66A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AB1A6-6F04-7C40-A70E-A3F832B43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F5ADF-AE2A-A047-B17E-183093BA5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3B99C-D5FB-9F45-A7AF-30AB707F0177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607CE-6C66-2048-82A3-8F8BBB61E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0BB3A-B571-4043-B61B-991AB0578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73E82-02D9-F04D-B13D-F152ED9CF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5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8029DB4-0245-034F-92D9-48AA25786F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7888983"/>
              </p:ext>
            </p:extLst>
          </p:nvPr>
        </p:nvGraphicFramePr>
        <p:xfrm>
          <a:off x="157163" y="907257"/>
          <a:ext cx="11877675" cy="5043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3DCFA59-2B23-C14D-BA35-8EFC638CD0D6}"/>
              </a:ext>
            </a:extLst>
          </p:cNvPr>
          <p:cNvSpPr/>
          <p:nvPr/>
        </p:nvSpPr>
        <p:spPr>
          <a:xfrm>
            <a:off x="2541089" y="2767153"/>
            <a:ext cx="1247969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Month-to-month</a:t>
            </a:r>
            <a:endParaRPr lang="en-US" sz="1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ACA765-E32B-6D41-8F75-223D22B13F3A}"/>
              </a:ext>
            </a:extLst>
          </p:cNvPr>
          <p:cNvSpPr/>
          <p:nvPr/>
        </p:nvSpPr>
        <p:spPr>
          <a:xfrm>
            <a:off x="2323271" y="4444676"/>
            <a:ext cx="1465787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 or 2 year contracts</a:t>
            </a:r>
            <a:endParaRPr lang="en-US" sz="1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E98290-1690-3841-B9E5-FF54A731996F}"/>
              </a:ext>
            </a:extLst>
          </p:cNvPr>
          <p:cNvSpPr/>
          <p:nvPr/>
        </p:nvSpPr>
        <p:spPr>
          <a:xfrm>
            <a:off x="8083847" y="3815057"/>
            <a:ext cx="90210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 internet</a:t>
            </a:r>
            <a:endParaRPr lang="en-US" sz="1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8773A8-A7EC-A64A-A422-46A5CF9500E5}"/>
              </a:ext>
            </a:extLst>
          </p:cNvPr>
          <p:cNvSpPr/>
          <p:nvPr/>
        </p:nvSpPr>
        <p:spPr>
          <a:xfrm>
            <a:off x="8051082" y="1861371"/>
            <a:ext cx="934871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DSL or Fiber</a:t>
            </a:r>
            <a:endParaRPr lang="en-US" sz="1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149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22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Ednalyn De Dios</dc:creator>
  <cp:lastModifiedBy>Ednalyn De Dios</cp:lastModifiedBy>
  <cp:revision>5</cp:revision>
  <dcterms:created xsi:type="dcterms:W3CDTF">2019-04-05T02:14:46Z</dcterms:created>
  <dcterms:modified xsi:type="dcterms:W3CDTF">2019-04-05T13:09:01Z</dcterms:modified>
</cp:coreProperties>
</file>