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137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A182F-D32F-518D-7EA8-636E4A571706}" v="1" dt="2020-03-03T22:38:07.089"/>
    <p1510:client id="{81F501E8-0BD4-3E4A-BA8F-E5598891ABB1}" v="6" dt="2020-03-03T01:29:52.264"/>
    <p1510:client id="{B4A0B3C4-2939-E5AC-D741-02A6A0CDE15D}" v="2" dt="2020-03-03T01:33:4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88" d="100"/>
          <a:sy n="8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B770-96F0-4C88-8D68-8F3F8C5972E1}" type="datetimeFigureOut">
              <a:rPr lang="en-CA"/>
              <a:t>2020-03-03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2EAC-3639-46F6-A995-ADBA7B70B4FB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erson&#10;&#10;Description automatically generated">
            <a:extLst>
              <a:ext uri="{FF2B5EF4-FFF2-40B4-BE49-F238E27FC236}">
                <a16:creationId xmlns:a16="http://schemas.microsoft.com/office/drawing/2014/main" id="{57B95902-F819-8F45-9B88-1A03913E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E1A1D0-DE2C-4205-8FD3-8DF399C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" y="2570"/>
            <a:ext cx="12192000" cy="6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CF5BC3-B32B-4B40-B1B9-7BB02EEA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2000" cy="6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CCB01B5-FD29-4D87-98BD-A98A8BE3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2000" cy="6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op, holding, shirt&#10;&#10;Description automatically generated">
            <a:extLst>
              <a:ext uri="{FF2B5EF4-FFF2-40B4-BE49-F238E27FC236}">
                <a16:creationId xmlns:a16="http://schemas.microsoft.com/office/drawing/2014/main" id="{2E2C6D85-BBE2-FB41-9D0D-841D0345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853821F3-ACA9-48BF-B3DF-5B7B1F1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9257" cy="6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Michelle Legasto</cp:lastModifiedBy>
  <cp:revision>4</cp:revision>
  <dcterms:created xsi:type="dcterms:W3CDTF">2020-03-01T17:04:03Z</dcterms:created>
  <dcterms:modified xsi:type="dcterms:W3CDTF">2020-03-03T22:42:02Z</dcterms:modified>
</cp:coreProperties>
</file>