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BA82-BE44-1243-B0EC-9326D3BA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C6E21-3423-CD4E-98E5-C19221AB2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A37E-99BB-6646-B921-DBB2769F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C6E8-7CED-6E4B-BBEB-D2D857EC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0210-00C7-FC49-A8E4-5FC38A30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23FF-3338-8941-AA2E-657B9790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FC1AF-19DC-694D-9B06-3EE6267C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DC7B-4682-C246-9433-8336F4A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18469-0228-5C43-B556-280B28B3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F6D5-35F4-AB42-BAB0-EC9F7154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DBA3E-A522-5249-88A0-CA1D43580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A9A16-8C88-0641-9774-86199B41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787A1-A2DB-854A-A8B0-4F276758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6916F-34FB-9648-A4BC-5F2D601E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C52C-F74D-8D4D-8A77-C8CD62A7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5489-A5CA-A144-BCA3-F42011D8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4E2B-6C68-1849-9D56-E4622136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D3B5-B16A-DC48-BB92-8B314C7B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04F7-B03F-7F42-BFA5-6DB85073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EC07-0B1E-8B4B-AFEF-F448C6B5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7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4174-4D87-C14D-B95E-C34C780B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42D3-6A6B-DE41-8F93-4A2642B8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1072-A7D8-6448-87D9-52DA2598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7980-D362-3E48-9931-0AB72FDC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C1EF1-81FE-194B-9EE5-31BE0C8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84DC-39AE-0C4B-8708-0605A2DEA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104B-AF2D-4E4A-B76F-DC6D457F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FCF3F-DD71-7140-9BA4-CCEF32E11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C5B1-0E16-DD44-BAEC-3BADA361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5A501-280E-7A45-B49E-2937971B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E93E1-75B6-7646-BB52-1541D1F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6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77B5-55D2-5149-A726-B5131BB0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14553-9967-424A-B358-03F4C1C6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7810-9A1C-E04B-929C-CA0FC2D9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454B-488A-384D-9B55-60C5B03D8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E63F6-C189-2E4C-B756-516A1BCAC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38109-E968-F94E-BFC3-16E9C200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8B321-04EB-FE4C-97FC-0AE76141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96D61-8744-4A46-9BBB-B7DAE776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D7A5-84E4-6544-8EA8-73D337F3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6D1E9-3CA5-3E4A-B840-006E2AD2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45C2-3F5C-CC43-B107-60123C54C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CAC1F-7E93-D647-A6C2-69394E03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4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7730A-43B3-9A4F-80D1-8799FAD7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6D63B-3EEC-A348-8A55-2065D87B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CC01B-FB96-654A-ACA1-E32A4004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E208-0056-6F48-9FE9-95E44673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3C51-70E5-D344-9DCF-4E1D549E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1E2F0-A13C-B842-A346-B6AC0138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C838F-428B-C146-834A-EAA67B5E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E6382-766B-7A4E-9EFB-E6EEC5C9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BD8C-F031-8D4B-961D-F4BF7428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7E45-1C1C-2849-B3B4-C0014039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F323B-7E34-9642-BDAE-F2CC5293D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370A-58FA-1443-A4EC-8AD5BC00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8EA3-6B06-B344-B2DB-3C66E95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338A-6A35-2B48-8887-94FD6653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51EF-9336-E24E-A0E6-A0F98DC0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75764-7459-B34E-B6A8-49EB5205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59430-0817-6E41-A37E-25748E253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0CFBE-6F0E-F94B-8F8A-E96CF7EE0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63783-E03A-8444-A343-58CBFB0EB3FA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FD9B-39F1-D244-B102-0185C0021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E420-34C0-1C45-9ED6-F7368E2AB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D30-D1FD-034D-85BB-B6CFDB34C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4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FDFD-09A4-B646-9498-68E54857570F}"/>
              </a:ext>
            </a:extLst>
          </p:cNvPr>
          <p:cNvSpPr/>
          <p:nvPr/>
        </p:nvSpPr>
        <p:spPr>
          <a:xfrm>
            <a:off x="1052621" y="1637414"/>
            <a:ext cx="2052082" cy="7868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92C24-6224-874E-84BC-ACD87B87B4CF}"/>
              </a:ext>
            </a:extLst>
          </p:cNvPr>
          <p:cNvSpPr/>
          <p:nvPr/>
        </p:nvSpPr>
        <p:spPr>
          <a:xfrm>
            <a:off x="1052621" y="3211032"/>
            <a:ext cx="2052082" cy="7868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BPM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28E10-C052-184E-84E0-7F7B2F0A2B8C}"/>
              </a:ext>
            </a:extLst>
          </p:cNvPr>
          <p:cNvSpPr/>
          <p:nvPr/>
        </p:nvSpPr>
        <p:spPr>
          <a:xfrm>
            <a:off x="3884428" y="1637414"/>
            <a:ext cx="2052082" cy="7868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3AA74-A829-9147-AF00-BF481ABC27D6}"/>
              </a:ext>
            </a:extLst>
          </p:cNvPr>
          <p:cNvSpPr/>
          <p:nvPr/>
        </p:nvSpPr>
        <p:spPr>
          <a:xfrm>
            <a:off x="3884427" y="3211031"/>
            <a:ext cx="2052082" cy="78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Metronome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966815-66BA-F74D-88FE-683CE82AC38A}"/>
              </a:ext>
            </a:extLst>
          </p:cNvPr>
          <p:cNvSpPr/>
          <p:nvPr/>
        </p:nvSpPr>
        <p:spPr>
          <a:xfrm>
            <a:off x="6716235" y="1637414"/>
            <a:ext cx="2052082" cy="786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separation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CB504-2D62-534F-BC46-4DC72A3AF158}"/>
              </a:ext>
            </a:extLst>
          </p:cNvPr>
          <p:cNvSpPr/>
          <p:nvPr/>
        </p:nvSpPr>
        <p:spPr>
          <a:xfrm>
            <a:off x="6716233" y="3211031"/>
            <a:ext cx="2052082" cy="7868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Identification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FD34D-37A2-9B4A-AFE9-BCBEC86D07CB}"/>
              </a:ext>
            </a:extLst>
          </p:cNvPr>
          <p:cNvSpPr/>
          <p:nvPr/>
        </p:nvSpPr>
        <p:spPr>
          <a:xfrm>
            <a:off x="3884427" y="4784648"/>
            <a:ext cx="2052082" cy="7868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Sheet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74D66-D0B7-E741-BBD9-C03D523EE2A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04703" y="2030819"/>
            <a:ext cx="77972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DC6943-143F-3B4C-9F5D-8C45C50A1178}"/>
              </a:ext>
            </a:extLst>
          </p:cNvPr>
          <p:cNvCxnSpPr/>
          <p:nvPr/>
        </p:nvCxnSpPr>
        <p:spPr>
          <a:xfrm>
            <a:off x="3104703" y="3604435"/>
            <a:ext cx="77972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2C6088-A4A6-614A-86BF-D278A0DD3C13}"/>
              </a:ext>
            </a:extLst>
          </p:cNvPr>
          <p:cNvCxnSpPr>
            <a:cxnSpLocks/>
          </p:cNvCxnSpPr>
          <p:nvPr/>
        </p:nvCxnSpPr>
        <p:spPr>
          <a:xfrm flipV="1">
            <a:off x="3104702" y="2424223"/>
            <a:ext cx="779724" cy="78680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1F64C2-84FF-9D4A-974A-9AC0E957070E}"/>
              </a:ext>
            </a:extLst>
          </p:cNvPr>
          <p:cNvCxnSpPr/>
          <p:nvPr/>
        </p:nvCxnSpPr>
        <p:spPr>
          <a:xfrm>
            <a:off x="5936509" y="2030818"/>
            <a:ext cx="77972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9EA3A8-E120-3543-BCB1-24DEB8B61F2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2274" y="2424223"/>
            <a:ext cx="2" cy="78680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DAB2AC-20DD-334B-8CE4-B120371DFCE9}"/>
              </a:ext>
            </a:extLst>
          </p:cNvPr>
          <p:cNvCxnSpPr>
            <a:cxnSpLocks/>
          </p:cNvCxnSpPr>
          <p:nvPr/>
        </p:nvCxnSpPr>
        <p:spPr>
          <a:xfrm flipH="1" flipV="1">
            <a:off x="5936509" y="2424223"/>
            <a:ext cx="779724" cy="78680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E7D744-655E-4C48-B011-E823462CD286}"/>
              </a:ext>
            </a:extLst>
          </p:cNvPr>
          <p:cNvCxnSpPr>
            <a:cxnSpLocks/>
          </p:cNvCxnSpPr>
          <p:nvPr/>
        </p:nvCxnSpPr>
        <p:spPr>
          <a:xfrm flipH="1">
            <a:off x="5936509" y="3997840"/>
            <a:ext cx="779724" cy="78680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Zihan Zhang</dc:creator>
  <cp:lastModifiedBy>Zihan Zhang</cp:lastModifiedBy>
  <cp:revision>2</cp:revision>
  <dcterms:created xsi:type="dcterms:W3CDTF">2020-02-07T16:07:26Z</dcterms:created>
  <dcterms:modified xsi:type="dcterms:W3CDTF">2020-02-07T16:25:33Z</dcterms:modified>
</cp:coreProperties>
</file>