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Evening everyone, </a:t>
            </a:r>
            <a:r>
              <a:rPr lang="en"/>
              <a:t>myself Dhairya with my teammate Yuchen, here to propose our project “Eng2Py”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cd4439e51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cd4439e51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As a programmer you must have came across a situation where you feel the need to look up code due to syntax errors or unfamiliarity of the library in use.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Instinctively you’ll go on google, search your problem and in most cases would get the solution from a StackOverflow post. But this approach is time consuming and you never get the exact solution to your problem,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What if there was a way to generate code using natural language commands directly in the environment you are working in?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notion is the prime motivation of our project.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Goal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purpose of focusing on sorting problems is to explore if the language model can learn a specific class of problems better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cd4439e51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cd4439e51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Coming to Data, One of the Data Sources in this project is a dataset from Huggingface named mostly basic python problems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It contains short Python functions designed to be solved by entry-level programmers and text descriptions of those programs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cd4439e51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cd4439e51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Another data source is a custom dataset curated by The School of AI, an AI study and research platform,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dataset is very similar to Mbpp and both sets can easily be concatenated to form a larger training set.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Finally, our data collection strategy concludes with finding problems associated to sorting algorithms and labeling them in a compatible format.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data sample in the training set would be an input - target tuple, both strings, with input being the problem statement in English and target being the solution in python hence the name “Eng2Py”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cd4439e51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cd4439e51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anticipated model architecture for this project is an Encoder-Decoder Transformer, which can be visualised according to this image from the original vaswani paper,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are going to pre-train the model with all kinds of </a:t>
            </a:r>
            <a:r>
              <a:rPr lang="en" sz="1000"/>
              <a:t>python</a:t>
            </a:r>
            <a:r>
              <a:rPr lang="en" sz="1000"/>
              <a:t> codes and then fine-tune it with the samples corresponding to sorting problems only.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Since </a:t>
            </a:r>
            <a:r>
              <a:rPr lang="en" sz="1000"/>
              <a:t>it is not clear what a simple baseline model is in case of code generation problem, we may not include a baseline model.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baseline comparison that can be used is searching with the same input on StackOverflow and compare with the result of our model.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Regardless, we will have to hand-label each output based on their completeness and correctness, and specify if the results are acceptable to indicate the </a:t>
            </a:r>
            <a:r>
              <a:rPr lang="en" sz="1000"/>
              <a:t>quality of the model</a:t>
            </a:r>
            <a:r>
              <a:rPr lang="en" sz="1000"/>
              <a:t>.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cce042c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cce042c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There are several risks that may lead to problems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first one is the unexpected events. Since changes may go beyond our plan, we have reserved a schedule buffer which can be flexibly used.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However, if everything keeps up with the plan, then we could use this time to further improve the things we already have.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Another risk is the potential time wasting during the training process.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Since limited things can be done while waiting for training, we plan to create the model as soon as </a:t>
            </a:r>
            <a:r>
              <a:rPr lang="en" sz="1000">
                <a:solidFill>
                  <a:schemeClr val="dk1"/>
                </a:solidFill>
              </a:rPr>
              <a:t>possible</a:t>
            </a:r>
            <a:r>
              <a:rPr lang="en" sz="1000"/>
              <a:t> to start training so that we can prepare for the progress report at the same time.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cce042c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cce042c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are </a:t>
            </a:r>
            <a:r>
              <a:rPr lang="en" sz="1000"/>
              <a:t>planning</a:t>
            </a:r>
            <a:r>
              <a:rPr lang="en" sz="1000"/>
              <a:t> to finish data collection/labeling and model creation before 21st, Nov.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Like I mentioned earlier that we arrange to complete the model </a:t>
            </a:r>
            <a:r>
              <a:rPr lang="en" sz="1000"/>
              <a:t>first</a:t>
            </a:r>
            <a:r>
              <a:rPr lang="en" sz="1000"/>
              <a:t> to start training while preparing </a:t>
            </a:r>
            <a:r>
              <a:rPr lang="en" sz="1000"/>
              <a:t>for the report.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cce042c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cce042c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3975"/>
            <a:ext cx="8520600" cy="23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ECE1786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Creative Applications of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Natural Language  Processing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Project Proposal: “Eng2Py”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025" y="3905250"/>
            <a:ext cx="42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marR="692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Dhairya Parmar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80650" y="3913900"/>
            <a:ext cx="421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75358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Yuchen Dai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48600"/>
            <a:ext cx="85206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first thing you do when you get stuck while writing code?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1460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Goal: To generate code solutions to basic python problems pertaining to sorting algorithms using natural language queries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75" y="1886675"/>
            <a:ext cx="2554650" cy="18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361100" y="1811638"/>
            <a:ext cx="526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Searching solutions on StackOverflow is time consuming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Since Python is technically a Language, can we generate code using Natural Language Processing?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Datasets and Data Collection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3550"/>
            <a:ext cx="8520600" cy="4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Hugging  Face - Mostly Basic Python  Problems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38" y="1464525"/>
            <a:ext cx="5790324" cy="31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Datasets and Data Collection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63550"/>
            <a:ext cx="8520600" cy="4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 Dataset curated by The School of AI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51" y="1390425"/>
            <a:ext cx="4356849" cy="33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195400" y="1729400"/>
            <a:ext cx="3827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Labeling Strategy: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Searching b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asic python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problems associated to sorting algorithms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Labelling them in a compatible format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70025"/>
            <a:ext cx="86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 Architecture &amp; Baseline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610800"/>
            <a:ext cx="85206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 - Decoder Transformer Model, Vaswani et al.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25" y="1203625"/>
            <a:ext cx="3021526" cy="35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794375" y="1670700"/>
            <a:ext cx="498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comparison: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 not include a baseline model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Hand-label each output based on completeness and correctness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7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486700" y="1152475"/>
            <a:ext cx="53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Unexpected events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Schedule Buffer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time wasting during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training process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Reasonable task arrangement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29405" r="26295" t="0"/>
          <a:stretch/>
        </p:blipFill>
        <p:spPr>
          <a:xfrm>
            <a:off x="519275" y="1146152"/>
            <a:ext cx="2538100" cy="3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Collection/Labeling – Nov 02 - Nov 05 (3 - 4 days)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Programming the Model Architecture – Nov 14 - Nov 21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(7 - 8 days)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Progress Report – Nov 20 - Nov 21 (1 - 2 days)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4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